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331.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04.xml"/>
  <Override ContentType="application/vnd.openxmlformats-officedocument.presentationml.slideLayout+xml" PartName="/ppt/slideLayouts/slideLayout161.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339.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342.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329.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68.xml"/>
  <Override ContentType="application/vnd.openxmlformats-officedocument.presentationml.slideLayout+xml" PartName="/ppt/slideLayouts/slideLayout335.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346.xml"/>
  <Override ContentType="application/vnd.openxmlformats-officedocument.presentationml.slideLayout+xml" PartName="/ppt/slideLayouts/slideLayout320.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325.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341.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328.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336.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32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312.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344.xml"/>
  <Override ContentType="application/vnd.openxmlformats-officedocument.presentationml.slideLayout+xml" PartName="/ppt/slideLayouts/slideLayout327.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000" r:id="rId6"/>
    <p:sldMasterId id="2147484001" r:id="rId7"/>
    <p:sldMasterId id="2147484002" r:id="rId8"/>
    <p:sldMasterId id="2147484003" r:id="rId9"/>
    <p:sldMasterId id="2147484004" r:id="rId10"/>
    <p:sldMasterId id="2147484005" r:id="rId11"/>
    <p:sldMasterId id="2147484006" r:id="rId12"/>
    <p:sldMasterId id="2147484007"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Lst>
  <p:sldSz cy="5143500" cx="9144000"/>
  <p:notesSz cx="6858000" cy="9144000"/>
  <p:embeddedFontLst>
    <p:embeddedFont>
      <p:font typeface="DM Sans Medium"/>
      <p:regular r:id="rId36"/>
      <p:bold r:id="rId37"/>
      <p:italic r:id="rId38"/>
      <p:boldItalic r:id="rId39"/>
    </p:embeddedFont>
    <p:embeddedFont>
      <p:font typeface="Merriweather Light"/>
      <p:regular r:id="rId40"/>
      <p:bold r:id="rId41"/>
      <p:italic r:id="rId42"/>
      <p:boldItalic r:id="rId43"/>
    </p:embeddedFont>
    <p:embeddedFont>
      <p:font typeface="Poppins"/>
      <p:regular r:id="rId44"/>
      <p:bold r:id="rId45"/>
      <p:italic r:id="rId46"/>
      <p:boldItalic r:id="rId47"/>
    </p:embeddedFont>
    <p:embeddedFont>
      <p:font typeface="DM Mono Medium"/>
      <p:regular r:id="rId48"/>
      <p:italic r:id="rId49"/>
    </p:embeddedFont>
    <p:embeddedFont>
      <p:font typeface="Lato Light"/>
      <p:regular r:id="rId50"/>
      <p:bold r:id="rId51"/>
      <p:italic r:id="rId52"/>
      <p:boldItalic r:id="rId53"/>
    </p:embeddedFont>
    <p:embeddedFont>
      <p:font typeface="Roboto Light"/>
      <p:regular r:id="rId54"/>
      <p:bold r:id="rId55"/>
      <p:italic r:id="rId56"/>
      <p:boldItalic r:id="rId57"/>
    </p:embeddedFont>
    <p:embeddedFont>
      <p:font typeface="Poppins SemiBold"/>
      <p:regular r:id="rId58"/>
      <p:bold r:id="rId59"/>
      <p:italic r:id="rId60"/>
      <p:boldItalic r:id="rId61"/>
    </p:embeddedFont>
    <p:embeddedFont>
      <p:font typeface="Merriweather"/>
      <p:regular r:id="rId62"/>
      <p:bold r:id="rId63"/>
      <p:italic r:id="rId64"/>
      <p:boldItalic r:id="rId65"/>
    </p:embeddedFont>
    <p:embeddedFont>
      <p:font typeface="DM Sans"/>
      <p:regular r:id="rId66"/>
      <p:bold r:id="rId67"/>
      <p:italic r:id="rId68"/>
      <p:boldItalic r:id="rId69"/>
    </p:embeddedFont>
    <p:embeddedFont>
      <p:font typeface="DM Mono"/>
      <p:regular r:id="rId70"/>
      <p: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Parth Pate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51A6F5-357E-47BA-928C-518C8A6425B6}">
  <a:tblStyle styleId="{3E51A6F5-357E-47BA-928C-518C8A6425B6}"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D9D8F4F-84E5-45E9-AB41-AAAFC10135D6}"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Light-regular.fntdata"/><Relationship Id="rId42" Type="http://schemas.openxmlformats.org/officeDocument/2006/relationships/font" Target="fonts/MerriweatherLight-italic.fntdata"/><Relationship Id="rId41" Type="http://schemas.openxmlformats.org/officeDocument/2006/relationships/font" Target="fonts/MerriweatherLight-bold.fntdata"/><Relationship Id="rId44" Type="http://schemas.openxmlformats.org/officeDocument/2006/relationships/font" Target="fonts/Poppins-regular.fntdata"/><Relationship Id="rId43" Type="http://schemas.openxmlformats.org/officeDocument/2006/relationships/font" Target="fonts/MerriweatherLight-boldItalic.fntdata"/><Relationship Id="rId46" Type="http://schemas.openxmlformats.org/officeDocument/2006/relationships/font" Target="fonts/Poppins-italic.fntdata"/><Relationship Id="rId45" Type="http://schemas.openxmlformats.org/officeDocument/2006/relationships/font" Target="fonts/Poppi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4.xml"/><Relationship Id="rId48" Type="http://schemas.openxmlformats.org/officeDocument/2006/relationships/font" Target="fonts/DMMonoMedium-regular.fntdata"/><Relationship Id="rId47" Type="http://schemas.openxmlformats.org/officeDocument/2006/relationships/font" Target="fonts/Poppins-boldItalic.fntdata"/><Relationship Id="rId49" Type="http://schemas.openxmlformats.org/officeDocument/2006/relationships/font" Target="fonts/DMMonoMedium-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 Id="rId31" Type="http://schemas.openxmlformats.org/officeDocument/2006/relationships/slide" Target="slides/slide17.xml"/><Relationship Id="rId30" Type="http://schemas.openxmlformats.org/officeDocument/2006/relationships/slide" Target="slides/slide16.xml"/><Relationship Id="rId33" Type="http://schemas.openxmlformats.org/officeDocument/2006/relationships/slide" Target="slides/slide19.xml"/><Relationship Id="rId32" Type="http://schemas.openxmlformats.org/officeDocument/2006/relationships/slide" Target="slides/slide18.xml"/><Relationship Id="rId35" Type="http://schemas.openxmlformats.org/officeDocument/2006/relationships/slide" Target="slides/slide21.xml"/><Relationship Id="rId34" Type="http://schemas.openxmlformats.org/officeDocument/2006/relationships/slide" Target="slides/slide20.xml"/><Relationship Id="rId71" Type="http://schemas.openxmlformats.org/officeDocument/2006/relationships/font" Target="fonts/DMMono-italic.fntdata"/><Relationship Id="rId70" Type="http://schemas.openxmlformats.org/officeDocument/2006/relationships/font" Target="fonts/DMMono-regular.fntdata"/><Relationship Id="rId37" Type="http://schemas.openxmlformats.org/officeDocument/2006/relationships/font" Target="fonts/DMSansMedium-bold.fntdata"/><Relationship Id="rId36" Type="http://schemas.openxmlformats.org/officeDocument/2006/relationships/font" Target="fonts/DMSansMedium-regular.fntdata"/><Relationship Id="rId39" Type="http://schemas.openxmlformats.org/officeDocument/2006/relationships/font" Target="fonts/DMSansMedium-boldItalic.fntdata"/><Relationship Id="rId38" Type="http://schemas.openxmlformats.org/officeDocument/2006/relationships/font" Target="fonts/DMSansMedium-italic.fntdata"/><Relationship Id="rId62" Type="http://schemas.openxmlformats.org/officeDocument/2006/relationships/font" Target="fonts/Merriweather-regular.fntdata"/><Relationship Id="rId61" Type="http://schemas.openxmlformats.org/officeDocument/2006/relationships/font" Target="fonts/PoppinsSemiBold-boldItalic.fntdata"/><Relationship Id="rId20" Type="http://schemas.openxmlformats.org/officeDocument/2006/relationships/slide" Target="slides/slide6.xml"/><Relationship Id="rId64" Type="http://schemas.openxmlformats.org/officeDocument/2006/relationships/font" Target="fonts/Merriweather-italic.fntdata"/><Relationship Id="rId63" Type="http://schemas.openxmlformats.org/officeDocument/2006/relationships/font" Target="fonts/Merriweather-bold.fntdata"/><Relationship Id="rId22" Type="http://schemas.openxmlformats.org/officeDocument/2006/relationships/slide" Target="slides/slide8.xml"/><Relationship Id="rId66" Type="http://schemas.openxmlformats.org/officeDocument/2006/relationships/font" Target="fonts/DMSans-regular.fntdata"/><Relationship Id="rId21" Type="http://schemas.openxmlformats.org/officeDocument/2006/relationships/slide" Target="slides/slide7.xml"/><Relationship Id="rId65" Type="http://schemas.openxmlformats.org/officeDocument/2006/relationships/font" Target="fonts/Merriweather-boldItalic.fntdata"/><Relationship Id="rId24" Type="http://schemas.openxmlformats.org/officeDocument/2006/relationships/slide" Target="slides/slide10.xml"/><Relationship Id="rId68" Type="http://schemas.openxmlformats.org/officeDocument/2006/relationships/font" Target="fonts/DMSans-italic.fntdata"/><Relationship Id="rId23" Type="http://schemas.openxmlformats.org/officeDocument/2006/relationships/slide" Target="slides/slide9.xml"/><Relationship Id="rId67" Type="http://schemas.openxmlformats.org/officeDocument/2006/relationships/font" Target="fonts/DMSans-bold.fntdata"/><Relationship Id="rId60" Type="http://schemas.openxmlformats.org/officeDocument/2006/relationships/font" Target="fonts/PoppinsSemiBold-italic.fntdata"/><Relationship Id="rId26" Type="http://schemas.openxmlformats.org/officeDocument/2006/relationships/slide" Target="slides/slide12.xml"/><Relationship Id="rId25" Type="http://schemas.openxmlformats.org/officeDocument/2006/relationships/slide" Target="slides/slide11.xml"/><Relationship Id="rId69" Type="http://schemas.openxmlformats.org/officeDocument/2006/relationships/font" Target="fonts/DMSans-boldItalic.fntdata"/><Relationship Id="rId28" Type="http://schemas.openxmlformats.org/officeDocument/2006/relationships/slide" Target="slides/slide14.xml"/><Relationship Id="rId27" Type="http://schemas.openxmlformats.org/officeDocument/2006/relationships/slide" Target="slides/slide13.xml"/><Relationship Id="rId29" Type="http://schemas.openxmlformats.org/officeDocument/2006/relationships/slide" Target="slides/slide15.xml"/><Relationship Id="rId51" Type="http://schemas.openxmlformats.org/officeDocument/2006/relationships/font" Target="fonts/LatoLight-bold.fntdata"/><Relationship Id="rId50" Type="http://schemas.openxmlformats.org/officeDocument/2006/relationships/font" Target="fonts/LatoLight-regular.fntdata"/><Relationship Id="rId53" Type="http://schemas.openxmlformats.org/officeDocument/2006/relationships/font" Target="fonts/LatoLight-boldItalic.fntdata"/><Relationship Id="rId52" Type="http://schemas.openxmlformats.org/officeDocument/2006/relationships/font" Target="fonts/LatoLight-italic.fntdata"/><Relationship Id="rId11" Type="http://schemas.openxmlformats.org/officeDocument/2006/relationships/slideMaster" Target="slideMasters/slideMaster6.xml"/><Relationship Id="rId55" Type="http://schemas.openxmlformats.org/officeDocument/2006/relationships/font" Target="fonts/RobotoLight-bold.fntdata"/><Relationship Id="rId10" Type="http://schemas.openxmlformats.org/officeDocument/2006/relationships/slideMaster" Target="slideMasters/slideMaster5.xml"/><Relationship Id="rId54" Type="http://schemas.openxmlformats.org/officeDocument/2006/relationships/font" Target="fonts/RobotoLight-regular.fntdata"/><Relationship Id="rId13" Type="http://schemas.openxmlformats.org/officeDocument/2006/relationships/slideMaster" Target="slideMasters/slideMaster8.xml"/><Relationship Id="rId57" Type="http://schemas.openxmlformats.org/officeDocument/2006/relationships/font" Target="fonts/RobotoLight-boldItalic.fntdata"/><Relationship Id="rId12" Type="http://schemas.openxmlformats.org/officeDocument/2006/relationships/slideMaster" Target="slideMasters/slideMaster7.xml"/><Relationship Id="rId56" Type="http://schemas.openxmlformats.org/officeDocument/2006/relationships/font" Target="fonts/RobotoLight-italic.fntdata"/><Relationship Id="rId15" Type="http://schemas.openxmlformats.org/officeDocument/2006/relationships/slide" Target="slides/slide1.xml"/><Relationship Id="rId59" Type="http://schemas.openxmlformats.org/officeDocument/2006/relationships/font" Target="fonts/PoppinsSemiBold-bold.fntdata"/><Relationship Id="rId14" Type="http://schemas.openxmlformats.org/officeDocument/2006/relationships/notesMaster" Target="notesMasters/notesMaster1.xml"/><Relationship Id="rId58" Type="http://schemas.openxmlformats.org/officeDocument/2006/relationships/font" Target="fonts/PoppinsSemiBold-regular.fntdata"/><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8"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0-31T19:38:08.658">
    <p:pos x="4365" y="503"/>
    <p:text>Update to include what they are subscribed to today. i.e. Crash Logs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9" name="Shape 5179"/>
        <p:cNvGrpSpPr/>
        <p:nvPr/>
      </p:nvGrpSpPr>
      <p:grpSpPr>
        <a:xfrm>
          <a:off x="0" y="0"/>
          <a:ext cx="0" cy="0"/>
          <a:chOff x="0" y="0"/>
          <a:chExt cx="0" cy="0"/>
        </a:xfrm>
      </p:grpSpPr>
      <p:sp>
        <p:nvSpPr>
          <p:cNvPr id="5180" name="Google Shape;5180;g292f6859b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1" name="Google Shape;5181;g292f6859b6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7" name="Shape 6107"/>
        <p:cNvGrpSpPr/>
        <p:nvPr/>
      </p:nvGrpSpPr>
      <p:grpSpPr>
        <a:xfrm>
          <a:off x="0" y="0"/>
          <a:ext cx="0" cy="0"/>
          <a:chOff x="0" y="0"/>
          <a:chExt cx="0" cy="0"/>
        </a:xfrm>
      </p:grpSpPr>
      <p:sp>
        <p:nvSpPr>
          <p:cNvPr id="6108" name="Google Shape;6108;g2957a5a0355_0_32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09" name="Google Shape;6109;g2957a5a0355_0_3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5" name="Shape 6135"/>
        <p:cNvGrpSpPr/>
        <p:nvPr/>
      </p:nvGrpSpPr>
      <p:grpSpPr>
        <a:xfrm>
          <a:off x="0" y="0"/>
          <a:ext cx="0" cy="0"/>
          <a:chOff x="0" y="0"/>
          <a:chExt cx="0" cy="0"/>
        </a:xfrm>
      </p:grpSpPr>
      <p:sp>
        <p:nvSpPr>
          <p:cNvPr id="6136" name="Google Shape;6136;g292f6859b63_0_5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7" name="Google Shape;6137;g292f6859b63_0_5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DM Sans"/>
                <a:ea typeface="DM Sans"/>
                <a:cs typeface="DM Sans"/>
                <a:sym typeface="DM Sans"/>
              </a:rPr>
              <a:t>Highlight key benefits of each of our Sauce Mobile solutions.</a:t>
            </a:r>
            <a:endParaRPr sz="1000">
              <a:latin typeface="DM Sans"/>
              <a:ea typeface="DM Sans"/>
              <a:cs typeface="DM Sans"/>
              <a:sym typeface="DM Sans"/>
            </a:endParaRPr>
          </a:p>
          <a:p>
            <a:pPr indent="0" lvl="0" marL="0" rtl="0" algn="l">
              <a:lnSpc>
                <a:spcPct val="120000"/>
              </a:lnSpc>
              <a:spcBef>
                <a:spcPts val="0"/>
              </a:spcBef>
              <a:spcAft>
                <a:spcPts val="0"/>
              </a:spcAft>
              <a:buClr>
                <a:schemeClr val="dk1"/>
              </a:buClr>
              <a:buSzPts val="1100"/>
              <a:buFont typeface="Arial"/>
              <a:buNone/>
            </a:pPr>
            <a:r>
              <a:rPr lang="en" sz="1000">
                <a:solidFill>
                  <a:srgbClr val="363636"/>
                </a:solidFill>
                <a:latin typeface="DM Sans"/>
                <a:ea typeface="DM Sans"/>
                <a:cs typeface="DM Sans"/>
                <a:sym typeface="DM Sans"/>
              </a:rPr>
              <a:t> Sauce Labs empowers teams to release high quality software by ensuring apps look, function, and perform exactly as they should in real-world scenarios, on every browser, OS, and device, every single time.  </a:t>
            </a:r>
            <a:endParaRPr sz="1000">
              <a:solidFill>
                <a:srgbClr val="363636"/>
              </a:solidFill>
              <a:latin typeface="DM Sans"/>
              <a:ea typeface="DM Sans"/>
              <a:cs typeface="DM Sans"/>
              <a:sym typeface="DM Sans"/>
            </a:endParaRPr>
          </a:p>
          <a:p>
            <a:pPr indent="0" lvl="0" marL="0" rtl="0" algn="l">
              <a:spcBef>
                <a:spcPts val="0"/>
              </a:spcBef>
              <a:spcAft>
                <a:spcPts val="0"/>
              </a:spcAft>
              <a:buNone/>
            </a:pPr>
            <a:r>
              <a:t/>
            </a:r>
            <a:endParaRPr sz="1000">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7" name="Shape 6177"/>
        <p:cNvGrpSpPr/>
        <p:nvPr/>
      </p:nvGrpSpPr>
      <p:grpSpPr>
        <a:xfrm>
          <a:off x="0" y="0"/>
          <a:ext cx="0" cy="0"/>
          <a:chOff x="0" y="0"/>
          <a:chExt cx="0" cy="0"/>
        </a:xfrm>
      </p:grpSpPr>
      <p:sp>
        <p:nvSpPr>
          <p:cNvPr id="6178" name="Google Shape;6178;g292f6859b63_0_6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9" name="Google Shape;6179;g292f6859b63_0_6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7" name="Shape 6187"/>
        <p:cNvGrpSpPr/>
        <p:nvPr/>
      </p:nvGrpSpPr>
      <p:grpSpPr>
        <a:xfrm>
          <a:off x="0" y="0"/>
          <a:ext cx="0" cy="0"/>
          <a:chOff x="0" y="0"/>
          <a:chExt cx="0" cy="0"/>
        </a:xfrm>
      </p:grpSpPr>
      <p:sp>
        <p:nvSpPr>
          <p:cNvPr id="6188" name="Google Shape;6188;g292f6859b63_0_7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9" name="Google Shape;6189;g292f6859b63_0_7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6" name="Shape 6196"/>
        <p:cNvGrpSpPr/>
        <p:nvPr/>
      </p:nvGrpSpPr>
      <p:grpSpPr>
        <a:xfrm>
          <a:off x="0" y="0"/>
          <a:ext cx="0" cy="0"/>
          <a:chOff x="0" y="0"/>
          <a:chExt cx="0" cy="0"/>
        </a:xfrm>
      </p:grpSpPr>
      <p:sp>
        <p:nvSpPr>
          <p:cNvPr id="6197" name="Google Shape;6197;g29592b7609c_0_3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8" name="Google Shape;6198;g29592b7609c_0_3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DM Sans"/>
                <a:ea typeface="DM Sans"/>
                <a:cs typeface="DM Sans"/>
                <a:sym typeface="DM Sans"/>
              </a:rPr>
              <a:t>Highlight key benefits of each of our Sauce Mobile solutions.</a:t>
            </a:r>
            <a:endParaRPr sz="1000">
              <a:latin typeface="DM Sans"/>
              <a:ea typeface="DM Sans"/>
              <a:cs typeface="DM Sans"/>
              <a:sym typeface="DM Sans"/>
            </a:endParaRPr>
          </a:p>
          <a:p>
            <a:pPr indent="0" lvl="0" marL="0" rtl="0" algn="l">
              <a:lnSpc>
                <a:spcPct val="120000"/>
              </a:lnSpc>
              <a:spcBef>
                <a:spcPts val="0"/>
              </a:spcBef>
              <a:spcAft>
                <a:spcPts val="0"/>
              </a:spcAft>
              <a:buClr>
                <a:schemeClr val="dk1"/>
              </a:buClr>
              <a:buSzPts val="1100"/>
              <a:buFont typeface="Arial"/>
              <a:buNone/>
            </a:pPr>
            <a:r>
              <a:rPr lang="en" sz="1000">
                <a:solidFill>
                  <a:srgbClr val="363636"/>
                </a:solidFill>
                <a:latin typeface="DM Sans"/>
                <a:ea typeface="DM Sans"/>
                <a:cs typeface="DM Sans"/>
                <a:sym typeface="DM Sans"/>
              </a:rPr>
              <a:t> Sauce Labs empowers teams to release high quality software by ensuring apps look, function, and perform exactly as they should in real-world scenarios, on every browser, OS, and device, every single time.  </a:t>
            </a:r>
            <a:endParaRPr sz="1000">
              <a:solidFill>
                <a:srgbClr val="363636"/>
              </a:solidFill>
              <a:latin typeface="DM Sans"/>
              <a:ea typeface="DM Sans"/>
              <a:cs typeface="DM Sans"/>
              <a:sym typeface="DM Sans"/>
            </a:endParaRPr>
          </a:p>
          <a:p>
            <a:pPr indent="0" lvl="0" marL="0" rtl="0" algn="l">
              <a:spcBef>
                <a:spcPts val="0"/>
              </a:spcBef>
              <a:spcAft>
                <a:spcPts val="0"/>
              </a:spcAft>
              <a:buNone/>
            </a:pPr>
            <a:r>
              <a:t/>
            </a:r>
            <a:endParaRPr sz="1000">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8" name="Shape 6238"/>
        <p:cNvGrpSpPr/>
        <p:nvPr/>
      </p:nvGrpSpPr>
      <p:grpSpPr>
        <a:xfrm>
          <a:off x="0" y="0"/>
          <a:ext cx="0" cy="0"/>
          <a:chOff x="0" y="0"/>
          <a:chExt cx="0" cy="0"/>
        </a:xfrm>
      </p:grpSpPr>
      <p:sp>
        <p:nvSpPr>
          <p:cNvPr id="6239" name="Google Shape;6239;g292f6859b63_0_7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0" name="Google Shape;6240;g292f6859b63_0_75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7" name="Shape 6247"/>
        <p:cNvGrpSpPr/>
        <p:nvPr/>
      </p:nvGrpSpPr>
      <p:grpSpPr>
        <a:xfrm>
          <a:off x="0" y="0"/>
          <a:ext cx="0" cy="0"/>
          <a:chOff x="0" y="0"/>
          <a:chExt cx="0" cy="0"/>
        </a:xfrm>
      </p:grpSpPr>
      <p:sp>
        <p:nvSpPr>
          <p:cNvPr id="6248" name="Google Shape;6248;g2957a5a03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9" name="Google Shape;6249;g2957a5a03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2" name="Shape 6252"/>
        <p:cNvGrpSpPr/>
        <p:nvPr/>
      </p:nvGrpSpPr>
      <p:grpSpPr>
        <a:xfrm>
          <a:off x="0" y="0"/>
          <a:ext cx="0" cy="0"/>
          <a:chOff x="0" y="0"/>
          <a:chExt cx="0" cy="0"/>
        </a:xfrm>
      </p:grpSpPr>
      <p:sp>
        <p:nvSpPr>
          <p:cNvPr id="6253" name="Google Shape;6253;g292f6859b63_0_7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4" name="Google Shape;6254;g292f6859b63_0_7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1" name="Shape 6261"/>
        <p:cNvGrpSpPr/>
        <p:nvPr/>
      </p:nvGrpSpPr>
      <p:grpSpPr>
        <a:xfrm>
          <a:off x="0" y="0"/>
          <a:ext cx="0" cy="0"/>
          <a:chOff x="0" y="0"/>
          <a:chExt cx="0" cy="0"/>
        </a:xfrm>
      </p:grpSpPr>
      <p:sp>
        <p:nvSpPr>
          <p:cNvPr id="6262" name="Google Shape;6262;g292f6859b63_0_9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3" name="Google Shape;6263;g292f6859b63_0_9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4" name="Shape 6314"/>
        <p:cNvGrpSpPr/>
        <p:nvPr/>
      </p:nvGrpSpPr>
      <p:grpSpPr>
        <a:xfrm>
          <a:off x="0" y="0"/>
          <a:ext cx="0" cy="0"/>
          <a:chOff x="0" y="0"/>
          <a:chExt cx="0" cy="0"/>
        </a:xfrm>
      </p:grpSpPr>
      <p:sp>
        <p:nvSpPr>
          <p:cNvPr id="6315" name="Google Shape;6315;g2957a5a035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6" name="Google Shape;6316;g2957a5a0355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4" name="Shape 5194"/>
        <p:cNvGrpSpPr/>
        <p:nvPr/>
      </p:nvGrpSpPr>
      <p:grpSpPr>
        <a:xfrm>
          <a:off x="0" y="0"/>
          <a:ext cx="0" cy="0"/>
          <a:chOff x="0" y="0"/>
          <a:chExt cx="0" cy="0"/>
        </a:xfrm>
      </p:grpSpPr>
      <p:sp>
        <p:nvSpPr>
          <p:cNvPr id="5195" name="Google Shape;51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6" name="Google Shape;5196;p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rgbClr val="000000"/>
                </a:solidFill>
                <a:latin typeface="Arial"/>
                <a:ea typeface="Arial"/>
                <a:cs typeface="Arial"/>
                <a:sym typeface="Arial"/>
              </a:rPr>
              <a:t>Our mission at Sauce Labs is simple: we want to create a world of digital confidence. We want businesses to have complete confidence that their digital applications will work flawlessly every single time they’re used - and we want their customers to share in that confidence.</a:t>
            </a:r>
            <a:r>
              <a:rPr lang="en" sz="1100"/>
              <a:t> </a:t>
            </a:r>
            <a:endParaRPr sz="1100"/>
          </a:p>
          <a:p>
            <a:pPr indent="0" lvl="0" marL="0" rtl="0" algn="l">
              <a:lnSpc>
                <a:spcPct val="100000"/>
              </a:lnSpc>
              <a:spcBef>
                <a:spcPts val="0"/>
              </a:spcBef>
              <a:spcAft>
                <a:spcPts val="0"/>
              </a:spcAft>
              <a:buClr>
                <a:schemeClr val="dk1"/>
              </a:buClr>
              <a:buSzPts val="1100"/>
              <a:buFont typeface="Calibri"/>
              <a:buNone/>
            </a:pPr>
            <a:r>
              <a:t/>
            </a:r>
            <a:endParaRPr sz="1100"/>
          </a:p>
          <a:p>
            <a:pPr indent="0" lvl="0" marL="0" rtl="0" algn="l">
              <a:lnSpc>
                <a:spcPct val="100000"/>
              </a:lnSpc>
              <a:spcBef>
                <a:spcPts val="0"/>
              </a:spcBef>
              <a:spcAft>
                <a:spcPts val="0"/>
              </a:spcAft>
              <a:buClr>
                <a:schemeClr val="dk1"/>
              </a:buClr>
              <a:buSzPts val="1100"/>
              <a:buFont typeface="Calibri"/>
              <a:buNone/>
            </a:pPr>
            <a:r>
              <a:rPr lang="en" sz="1100"/>
              <a:t>The user experience is so critical to business success, and automated visual testing is fundamental to improving the bottom line.</a:t>
            </a:r>
            <a:endParaRPr sz="1100"/>
          </a:p>
        </p:txBody>
      </p:sp>
      <p:sp>
        <p:nvSpPr>
          <p:cNvPr id="5197" name="Google Shape;5197;p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3" name="Shape 6323"/>
        <p:cNvGrpSpPr/>
        <p:nvPr/>
      </p:nvGrpSpPr>
      <p:grpSpPr>
        <a:xfrm>
          <a:off x="0" y="0"/>
          <a:ext cx="0" cy="0"/>
          <a:chOff x="0" y="0"/>
          <a:chExt cx="0" cy="0"/>
        </a:xfrm>
      </p:grpSpPr>
      <p:sp>
        <p:nvSpPr>
          <p:cNvPr id="6324" name="Google Shape;6324;g2957a5a035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5" name="Google Shape;6325;g2957a5a0355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7" name="Shape 6337"/>
        <p:cNvGrpSpPr/>
        <p:nvPr/>
      </p:nvGrpSpPr>
      <p:grpSpPr>
        <a:xfrm>
          <a:off x="0" y="0"/>
          <a:ext cx="0" cy="0"/>
          <a:chOff x="0" y="0"/>
          <a:chExt cx="0" cy="0"/>
        </a:xfrm>
      </p:grpSpPr>
      <p:sp>
        <p:nvSpPr>
          <p:cNvPr id="6338" name="Google Shape;6338;g29592b7609c_0_4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9" name="Google Shape;6339;g29592b7609c_0_4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3" name="Shape 5203"/>
        <p:cNvGrpSpPr/>
        <p:nvPr/>
      </p:nvGrpSpPr>
      <p:grpSpPr>
        <a:xfrm>
          <a:off x="0" y="0"/>
          <a:ext cx="0" cy="0"/>
          <a:chOff x="0" y="0"/>
          <a:chExt cx="0" cy="0"/>
        </a:xfrm>
      </p:grpSpPr>
      <p:sp>
        <p:nvSpPr>
          <p:cNvPr id="5204" name="Google Shape;5204;g2219dd0ec16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5" name="Google Shape;5205;g2219dd0ec16_0_10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2" name="Shape 5212"/>
        <p:cNvGrpSpPr/>
        <p:nvPr/>
      </p:nvGrpSpPr>
      <p:grpSpPr>
        <a:xfrm>
          <a:off x="0" y="0"/>
          <a:ext cx="0" cy="0"/>
          <a:chOff x="0" y="0"/>
          <a:chExt cx="0" cy="0"/>
        </a:xfrm>
      </p:grpSpPr>
      <p:sp>
        <p:nvSpPr>
          <p:cNvPr id="5213" name="Google Shape;5213;g2219dd0ec16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4" name="Google Shape;5214;g2219dd0ec16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8" name="Shape 5228"/>
        <p:cNvGrpSpPr/>
        <p:nvPr/>
      </p:nvGrpSpPr>
      <p:grpSpPr>
        <a:xfrm>
          <a:off x="0" y="0"/>
          <a:ext cx="0" cy="0"/>
          <a:chOff x="0" y="0"/>
          <a:chExt cx="0" cy="0"/>
        </a:xfrm>
      </p:grpSpPr>
      <p:sp>
        <p:nvSpPr>
          <p:cNvPr id="5229" name="Google Shape;5229;g2957a5a0355_0_2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0" name="Google Shape;5230;g2957a5a0355_0_2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Now you may be asking, how do you execute a continuous test strategy?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answer: a robust test infrastructure that seamlessly integrates with your tools, workflows, and development lifecycle. This level of integration is unattainable with point solutions or disparate test vendors.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Sauce Labs is uniquely able to provide the world’s best test infrastructure to serve as the foundation of your continuous test strategy, including: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device lake encompassing a real device cloud, private devices, emulators and simulators, as well as virtual machines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Scalability across a diverse browser and operating system landscape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Comprehensive test runtime tooling, including Sauce Orchestrate, Sauce Connect, sauceCTL, along with REST APIs, and Virtual USB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All of which can be flexibly integrated into your SDLC and accessible by teams across your business.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8" name="Shape 5308"/>
        <p:cNvGrpSpPr/>
        <p:nvPr/>
      </p:nvGrpSpPr>
      <p:grpSpPr>
        <a:xfrm>
          <a:off x="0" y="0"/>
          <a:ext cx="0" cy="0"/>
          <a:chOff x="0" y="0"/>
          <a:chExt cx="0" cy="0"/>
        </a:xfrm>
      </p:grpSpPr>
      <p:sp>
        <p:nvSpPr>
          <p:cNvPr id="5309" name="Google Shape;5309;g2957a5a0355_0_2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0" name="Google Shape;5310;g2957a5a0355_0_2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Introducing - Sauce Labs Platform for Test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Our platform is the result of more than 15 years of experience in testing, making us the leaders in offering a programmable, accessible, and integratable testing environment. At the core of our platform lies our robust testing infrastructure, supported by our Device Lake, Browser &amp; OS Lake, and Test Runtime and Orchestration toolkit.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But our commitment doesn't stop at test infrastructure. Throughout our extensive industry experience, we've closely listened to our customers and identified areas where they needed more support to ensure software quality. This led to our investment in test ecosystem, including first-party applications and partner integrations. Our ecosystem layer includes streamlined cross-browser and mobile testing, live testing, visual testing, and mobile beta testing.  Additionally, our platform supports unified data and observability, providing AI-driven insights across your SDLC.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Sauce Labs Platform for Test seamlessly integrates these layers, delivering the only consolidated approach to software excellence. Now, let's dive deeper into the value you can derive from each layer of our platform.</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6" name="Shape 5346"/>
        <p:cNvGrpSpPr/>
        <p:nvPr/>
      </p:nvGrpSpPr>
      <p:grpSpPr>
        <a:xfrm>
          <a:off x="0" y="0"/>
          <a:ext cx="0" cy="0"/>
          <a:chOff x="0" y="0"/>
          <a:chExt cx="0" cy="0"/>
        </a:xfrm>
      </p:grpSpPr>
      <p:sp>
        <p:nvSpPr>
          <p:cNvPr id="5347" name="Google Shape;5347;g292f6859b63_0_7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8" name="Google Shape;5348;g292f6859b63_0_7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5" name="Shape 5465"/>
        <p:cNvGrpSpPr/>
        <p:nvPr/>
      </p:nvGrpSpPr>
      <p:grpSpPr>
        <a:xfrm>
          <a:off x="0" y="0"/>
          <a:ext cx="0" cy="0"/>
          <a:chOff x="0" y="0"/>
          <a:chExt cx="0" cy="0"/>
        </a:xfrm>
      </p:grpSpPr>
      <p:sp>
        <p:nvSpPr>
          <p:cNvPr id="5466" name="Google Shape;5466;g292f6859b63_0_7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7" name="Google Shape;5467;g292f6859b63_0_7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4" name="Shape 5474"/>
        <p:cNvGrpSpPr/>
        <p:nvPr/>
      </p:nvGrpSpPr>
      <p:grpSpPr>
        <a:xfrm>
          <a:off x="0" y="0"/>
          <a:ext cx="0" cy="0"/>
          <a:chOff x="0" y="0"/>
          <a:chExt cx="0" cy="0"/>
        </a:xfrm>
      </p:grpSpPr>
      <p:sp>
        <p:nvSpPr>
          <p:cNvPr id="5475" name="Google Shape;5475;g29592b7609c_0_10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76" name="Google Shape;5476;g29592b7609c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0.png"/><Relationship Id="rId6" Type="http://schemas.openxmlformats.org/officeDocument/2006/relationships/image" Target="../media/image31.png"/><Relationship Id="rId7" Type="http://schemas.openxmlformats.org/officeDocument/2006/relationships/image" Target="../media/image56.png"/><Relationship Id="rId8" Type="http://schemas.openxmlformats.org/officeDocument/2006/relationships/image" Target="../media/image30.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17.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44.png"/><Relationship Id="rId7" Type="http://schemas.openxmlformats.org/officeDocument/2006/relationships/image" Target="../media/image50.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32.png"/><Relationship Id="rId9" Type="http://schemas.openxmlformats.org/officeDocument/2006/relationships/image" Target="../media/image8.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44.png"/><Relationship Id="rId8" Type="http://schemas.openxmlformats.org/officeDocument/2006/relationships/image" Target="../media/image5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32.png"/><Relationship Id="rId4" Type="http://schemas.openxmlformats.org/officeDocument/2006/relationships/image" Target="../media/image8.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32.png"/><Relationship Id="rId4" Type="http://schemas.openxmlformats.org/officeDocument/2006/relationships/image" Target="../media/image8.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39.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39.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11.png"/><Relationship Id="rId4" Type="http://schemas.openxmlformats.org/officeDocument/2006/relationships/image" Target="../media/image42.png"/><Relationship Id="rId5" Type="http://schemas.openxmlformats.org/officeDocument/2006/relationships/image" Target="../media/image4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49.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53.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0.png"/><Relationship Id="rId3" Type="http://schemas.openxmlformats.org/officeDocument/2006/relationships/image" Target="../media/image11.png"/><Relationship Id="rId4" Type="http://schemas.openxmlformats.org/officeDocument/2006/relationships/image" Target="../media/image4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 Id="rId3" Type="http://schemas.openxmlformats.org/officeDocument/2006/relationships/image" Target="../media/image17.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44.png"/><Relationship Id="rId7" Type="http://schemas.openxmlformats.org/officeDocument/2006/relationships/image" Target="../media/image50.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32.png"/><Relationship Id="rId9" Type="http://schemas.openxmlformats.org/officeDocument/2006/relationships/image" Target="../media/image8.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44.png"/><Relationship Id="rId8" Type="http://schemas.openxmlformats.org/officeDocument/2006/relationships/image" Target="../media/image50.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32.png"/><Relationship Id="rId4" Type="http://schemas.openxmlformats.org/officeDocument/2006/relationships/image" Target="../media/image8.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32.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39.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39.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 Id="rId3" Type="http://schemas.openxmlformats.org/officeDocument/2006/relationships/image" Target="../media/image11.png"/><Relationship Id="rId4" Type="http://schemas.openxmlformats.org/officeDocument/2006/relationships/image" Target="../media/image42.png"/><Relationship Id="rId5" Type="http://schemas.openxmlformats.org/officeDocument/2006/relationships/image" Target="../media/image41.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49.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53.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0.png"/><Relationship Id="rId3" Type="http://schemas.openxmlformats.org/officeDocument/2006/relationships/image" Target="../media/image11.png"/><Relationship Id="rId4" Type="http://schemas.openxmlformats.org/officeDocument/2006/relationships/image" Target="../media/image4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 Id="rId3" Type="http://schemas.openxmlformats.org/officeDocument/2006/relationships/image" Target="../media/image17.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44.png"/><Relationship Id="rId7" Type="http://schemas.openxmlformats.org/officeDocument/2006/relationships/image" Target="../media/image5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32.png"/><Relationship Id="rId4" Type="http://schemas.openxmlformats.org/officeDocument/2006/relationships/image" Target="../media/image8.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32.png"/><Relationship Id="rId4" Type="http://schemas.openxmlformats.org/officeDocument/2006/relationships/image" Target="../media/image8.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39.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39.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3.png"/><Relationship Id="rId3" Type="http://schemas.openxmlformats.org/officeDocument/2006/relationships/image" Target="../media/image11.png"/><Relationship Id="rId4" Type="http://schemas.openxmlformats.org/officeDocument/2006/relationships/image" Target="../media/image42.png"/><Relationship Id="rId5" Type="http://schemas.openxmlformats.org/officeDocument/2006/relationships/image" Target="../media/image41.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2.png"/><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4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53.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0.png"/><Relationship Id="rId3" Type="http://schemas.openxmlformats.org/officeDocument/2006/relationships/image" Target="../media/image11.png"/><Relationship Id="rId4" Type="http://schemas.openxmlformats.org/officeDocument/2006/relationships/image" Target="../media/image41.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3.png"/><Relationship Id="rId3" Type="http://schemas.openxmlformats.org/officeDocument/2006/relationships/image" Target="../media/image17.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44.png"/><Relationship Id="rId7" Type="http://schemas.openxmlformats.org/officeDocument/2006/relationships/image" Target="../media/image50.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39.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39.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3.png"/><Relationship Id="rId3" Type="http://schemas.openxmlformats.org/officeDocument/2006/relationships/image" Target="../media/image11.png"/><Relationship Id="rId4" Type="http://schemas.openxmlformats.org/officeDocument/2006/relationships/image" Target="../media/image42.png"/><Relationship Id="rId5" Type="http://schemas.openxmlformats.org/officeDocument/2006/relationships/image" Target="../media/image41.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2.png"/><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49.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53.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0.png"/><Relationship Id="rId3" Type="http://schemas.openxmlformats.org/officeDocument/2006/relationships/image" Target="../media/image11.png"/><Relationship Id="rId4" Type="http://schemas.openxmlformats.org/officeDocument/2006/relationships/image" Target="../media/image4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3.png"/><Relationship Id="rId3" Type="http://schemas.openxmlformats.org/officeDocument/2006/relationships/image" Target="../media/image17.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44.png"/><Relationship Id="rId7" Type="http://schemas.openxmlformats.org/officeDocument/2006/relationships/image" Target="../media/image50.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32.png"/><Relationship Id="rId9" Type="http://schemas.openxmlformats.org/officeDocument/2006/relationships/image" Target="../media/image8.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44.png"/><Relationship Id="rId8" Type="http://schemas.openxmlformats.org/officeDocument/2006/relationships/image" Target="../media/image5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 Id="rId3" Type="http://schemas.openxmlformats.org/officeDocument/2006/relationships/image" Target="../media/image32.png"/><Relationship Id="rId4" Type="http://schemas.openxmlformats.org/officeDocument/2006/relationships/image" Target="../media/image8.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 Id="rId3" Type="http://schemas.openxmlformats.org/officeDocument/2006/relationships/image" Target="../media/image32.png"/><Relationship Id="rId4" Type="http://schemas.openxmlformats.org/officeDocument/2006/relationships/image" Target="../media/image8.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39.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3.png"/><Relationship Id="rId3" Type="http://schemas.openxmlformats.org/officeDocument/2006/relationships/image" Target="../media/image11.png"/><Relationship Id="rId4" Type="http://schemas.openxmlformats.org/officeDocument/2006/relationships/image" Target="../media/image42.png"/><Relationship Id="rId5" Type="http://schemas.openxmlformats.org/officeDocument/2006/relationships/image" Target="../media/image41.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2.png"/><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49.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53.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0.png"/><Relationship Id="rId3" Type="http://schemas.openxmlformats.org/officeDocument/2006/relationships/image" Target="../media/image11.png"/><Relationship Id="rId4" Type="http://schemas.openxmlformats.org/officeDocument/2006/relationships/image" Target="../media/image41.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creen DARK" type="secHead">
  <p:cSld name="SECTION_HEADER">
    <p:bg>
      <p:bgPr>
        <a:solidFill>
          <a:schemeClr val="dk2"/>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11475" y="1832326"/>
            <a:ext cx="8321400" cy="1869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6000"/>
              <a:buNone/>
              <a:defRPr sz="6000"/>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11" name="Google Shape;11;p2"/>
          <p:cNvSpPr/>
          <p:nvPr/>
        </p:nvSpPr>
        <p:spPr>
          <a:xfrm>
            <a:off x="400050" y="4481513"/>
            <a:ext cx="1162200" cy="209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 name="Google Shape;12;p2"/>
          <p:cNvSpPr txBox="1"/>
          <p:nvPr>
            <p:ph idx="2" type="title"/>
          </p:nvPr>
        </p:nvSpPr>
        <p:spPr>
          <a:xfrm>
            <a:off x="412063" y="685800"/>
            <a:ext cx="8321400" cy="285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SzPts val="4000"/>
              <a:buNone/>
              <a:defRPr sz="1800">
                <a:solidFill>
                  <a:srgbClr val="BDBDBD"/>
                </a:solidFill>
                <a:latin typeface="Merriweather Light"/>
                <a:ea typeface="Merriweather Light"/>
                <a:cs typeface="Merriweather Light"/>
                <a:sym typeface="Merriweather Ligh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 name="Google Shape;13;p2"/>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4" name="Google Shape;14;p2"/>
          <p:cNvSpPr txBox="1"/>
          <p:nvPr>
            <p:ph idx="1" type="subTitle"/>
          </p:nvPr>
        </p:nvSpPr>
        <p:spPr>
          <a:xfrm>
            <a:off x="2743200" y="4541260"/>
            <a:ext cx="4581300" cy="165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lt2"/>
              </a:buClr>
              <a:buSzPts val="900"/>
              <a:buNone/>
              <a:defRPr sz="900">
                <a:solidFill>
                  <a:schemeClr val="lt2"/>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2">
          <p15:clr>
            <a:srgbClr val="FA7B17"/>
          </p15:clr>
        </p15:guide>
        <p15:guide id="2" orient="horz" pos="2934">
          <p15:clr>
            <a:srgbClr val="FA7B17"/>
          </p15:clr>
        </p15:guide>
        <p15:guide id="3" pos="1728">
          <p15:clr>
            <a:srgbClr val="FA7B17"/>
          </p15:clr>
        </p15:guide>
        <p15:guide id="4" orient="horz" pos="576">
          <p15:clr>
            <a:srgbClr val="FA7B17"/>
          </p15:clr>
        </p15:guide>
        <p15:guide id="5" pos="5501">
          <p15:clr>
            <a:srgbClr val="FA7B17"/>
          </p15:clr>
        </p15:guide>
        <p15:guide id="6" orient="horz" pos="288">
          <p15:clr>
            <a:srgbClr val="FA7B17"/>
          </p15:clr>
        </p15:guide>
        <p15:guide id="7" orient="horz" pos="223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bar right">
  <p:cSld name="Blank_1_6_1_1_1">
    <p:spTree>
      <p:nvGrpSpPr>
        <p:cNvPr id="92" name="Shape 92"/>
        <p:cNvGrpSpPr/>
        <p:nvPr/>
      </p:nvGrpSpPr>
      <p:grpSpPr>
        <a:xfrm>
          <a:off x="0" y="0"/>
          <a:ext cx="0" cy="0"/>
          <a:chOff x="0" y="0"/>
          <a:chExt cx="0" cy="0"/>
        </a:xfrm>
      </p:grpSpPr>
      <p:sp>
        <p:nvSpPr>
          <p:cNvPr id="93" name="Google Shape;93;p11"/>
          <p:cNvSpPr/>
          <p:nvPr>
            <p:ph idx="2" type="pic"/>
          </p:nvPr>
        </p:nvSpPr>
        <p:spPr>
          <a:xfrm>
            <a:off x="2406900" y="1252588"/>
            <a:ext cx="4413300" cy="3630300"/>
          </a:xfrm>
          <a:prstGeom prst="rect">
            <a:avLst/>
          </a:prstGeom>
          <a:noFill/>
          <a:ln>
            <a:noFill/>
          </a:ln>
        </p:spPr>
      </p:sp>
      <p:sp>
        <p:nvSpPr>
          <p:cNvPr id="94" name="Google Shape;94;p11"/>
          <p:cNvSpPr/>
          <p:nvPr/>
        </p:nvSpPr>
        <p:spPr>
          <a:xfrm>
            <a:off x="7132325" y="0"/>
            <a:ext cx="20118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1"/>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96" name="Google Shape;96;p11"/>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7" name="Google Shape;97;p1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1"/>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1"/>
          <p:cNvSpPr txBox="1"/>
          <p:nvPr>
            <p:ph idx="1" type="body"/>
          </p:nvPr>
        </p:nvSpPr>
        <p:spPr>
          <a:xfrm>
            <a:off x="411475" y="1309338"/>
            <a:ext cx="16002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100" name="Google Shape;100;p11"/>
          <p:cNvSpPr txBox="1"/>
          <p:nvPr>
            <p:ph idx="3" type="subTitle"/>
          </p:nvPr>
        </p:nvSpPr>
        <p:spPr>
          <a:xfrm>
            <a:off x="2398925" y="514350"/>
            <a:ext cx="44133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1" name="Google Shape;101;p11"/>
          <p:cNvSpPr txBox="1"/>
          <p:nvPr>
            <p:ph idx="4" type="subTitle"/>
          </p:nvPr>
        </p:nvSpPr>
        <p:spPr>
          <a:xfrm>
            <a:off x="7458525" y="1309339"/>
            <a:ext cx="1275600" cy="297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2"/>
              </a:buClr>
              <a:buSzPts val="1200"/>
              <a:buNone/>
              <a:defRPr>
                <a:solidFill>
                  <a:schemeClr val="accent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02" name="Google Shape;102;p11"/>
          <p:cNvSpPr txBox="1"/>
          <p:nvPr>
            <p:ph idx="5" type="body"/>
          </p:nvPr>
        </p:nvSpPr>
        <p:spPr>
          <a:xfrm>
            <a:off x="7458525" y="1626838"/>
            <a:ext cx="1424100" cy="2936100"/>
          </a:xfrm>
          <a:prstGeom prst="rect">
            <a:avLst/>
          </a:prstGeom>
          <a:noFill/>
          <a:ln>
            <a:noFill/>
          </a:ln>
        </p:spPr>
        <p:txBody>
          <a:bodyPr anchorCtr="0" anchor="t" bIns="0" lIns="0" spcFirstLastPara="1" rIns="0" wrap="square" tIns="0">
            <a:normAutofit/>
          </a:bodyPr>
          <a:lstStyle>
            <a:lvl1pPr indent="-273050" lvl="0" marL="457200" algn="l">
              <a:lnSpc>
                <a:spcPct val="115000"/>
              </a:lnSpc>
              <a:spcBef>
                <a:spcPts val="0"/>
              </a:spcBef>
              <a:spcAft>
                <a:spcPts val="0"/>
              </a:spcAft>
              <a:buSzPts val="700"/>
              <a:buChar char="●"/>
              <a:defRPr sz="700">
                <a:solidFill>
                  <a:schemeClr val="accent1"/>
                </a:solidFill>
              </a:defRPr>
            </a:lvl1pPr>
            <a:lvl2pPr indent="-273050" lvl="1" marL="9144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15000"/>
              </a:lnSpc>
              <a:spcBef>
                <a:spcPts val="300"/>
              </a:spcBef>
              <a:spcAft>
                <a:spcPts val="0"/>
              </a:spcAft>
              <a:buClr>
                <a:schemeClr val="accent1"/>
              </a:buClr>
              <a:buSzPts val="700"/>
              <a:buChar char="●"/>
              <a:defRPr sz="700">
                <a:solidFill>
                  <a:schemeClr val="accent1"/>
                </a:solidFill>
              </a:defRPr>
            </a:lvl3pPr>
            <a:lvl4pPr indent="-273050" lvl="3" marL="1828800" algn="l">
              <a:lnSpc>
                <a:spcPct val="115000"/>
              </a:lnSpc>
              <a:spcBef>
                <a:spcPts val="300"/>
              </a:spcBef>
              <a:spcAft>
                <a:spcPts val="0"/>
              </a:spcAft>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15000"/>
              </a:lnSpc>
              <a:spcBef>
                <a:spcPts val="300"/>
              </a:spcBef>
              <a:spcAft>
                <a:spcPts val="0"/>
              </a:spcAft>
              <a:buClr>
                <a:schemeClr val="accent1"/>
              </a:buClr>
              <a:buSzPts val="700"/>
              <a:buChar char="●"/>
              <a:defRPr sz="700">
                <a:solidFill>
                  <a:schemeClr val="accent1"/>
                </a:solidFill>
              </a:defRPr>
            </a:lvl5pPr>
            <a:lvl6pPr indent="-273050" lvl="5" marL="27432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15000"/>
              </a:lnSpc>
              <a:spcBef>
                <a:spcPts val="300"/>
              </a:spcBef>
              <a:spcAft>
                <a:spcPts val="0"/>
              </a:spcAft>
              <a:buSzPts val="700"/>
              <a:buChar char="●"/>
              <a:defRPr sz="700">
                <a:solidFill>
                  <a:schemeClr val="accent1"/>
                </a:solidFill>
              </a:defRPr>
            </a:lvl7pPr>
            <a:lvl8pPr indent="-273050" lvl="7" marL="36576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15000"/>
              </a:lnSpc>
              <a:spcBef>
                <a:spcPts val="300"/>
              </a:spcBef>
              <a:spcAft>
                <a:spcPts val="300"/>
              </a:spcAft>
              <a:buClr>
                <a:schemeClr val="accent1"/>
              </a:buClr>
              <a:buSzPts val="700"/>
              <a:buChar char="●"/>
              <a:defRPr sz="700">
                <a:solidFill>
                  <a:schemeClr val="accent1"/>
                </a:solidFill>
              </a:defRPr>
            </a:lvl9pPr>
          </a:lstStyle>
          <a:p/>
        </p:txBody>
      </p:sp>
      <p:sp>
        <p:nvSpPr>
          <p:cNvPr id="103" name="Google Shape;103;p11"/>
          <p:cNvSpPr txBox="1"/>
          <p:nvPr>
            <p:ph idx="6" type="body"/>
          </p:nvPr>
        </p:nvSpPr>
        <p:spPr>
          <a:xfrm>
            <a:off x="2398923" y="1312545"/>
            <a:ext cx="45006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400"/>
              </a:spcBef>
              <a:spcAft>
                <a:spcPts val="0"/>
              </a:spcAft>
              <a:buSzPts val="1200"/>
              <a:buChar char="●"/>
              <a:defRPr/>
            </a:lvl2pPr>
            <a:lvl3pPr indent="-304800" lvl="2" marL="13716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400"/>
              </a:spcBef>
              <a:spcAft>
                <a:spcPts val="0"/>
              </a:spcAft>
              <a:buSzPts val="1200"/>
              <a:buChar char="●"/>
              <a:defRPr/>
            </a:lvl4pPr>
            <a:lvl5pPr indent="-304800" lvl="4" marL="22860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400"/>
              </a:spcBef>
              <a:spcAft>
                <a:spcPts val="0"/>
              </a:spcAft>
              <a:buSzPts val="1200"/>
              <a:buChar char="●"/>
              <a:defRPr/>
            </a:lvl6pPr>
            <a:lvl7pPr indent="-304800" lvl="6" marL="32004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400"/>
              </a:spcBef>
              <a:spcAft>
                <a:spcPts val="0"/>
              </a:spcAft>
              <a:buSzPts val="1200"/>
              <a:buChar char="●"/>
              <a:defRPr/>
            </a:lvl8pPr>
            <a:lvl9pPr indent="-304800" lvl="8" marL="4114800" algn="l">
              <a:lnSpc>
                <a:spcPct val="115000"/>
              </a:lnSpc>
              <a:spcBef>
                <a:spcPts val="400"/>
              </a:spcBef>
              <a:spcAft>
                <a:spcPts val="400"/>
              </a:spcAft>
              <a:buSzPts val="1200"/>
              <a:buFont typeface="Merriweather Light"/>
              <a:buChar char="●"/>
              <a:defRPr>
                <a:latin typeface="Merriweather Light"/>
                <a:ea typeface="Merriweather Light"/>
                <a:cs typeface="Merriweather Light"/>
                <a:sym typeface="Merriweather Light"/>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pos="4698">
          <p15:clr>
            <a:srgbClr val="FA7B17"/>
          </p15:clr>
        </p15:guide>
      </p15:sldGuideLst>
    </p:ext>
  </p:extLst>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6">
  <p:cSld name="BLANK_1_1_1_1_1_1_1_1_1_1_1_1_1_1_1_1_1_1_2">
    <p:bg>
      <p:bgPr>
        <a:solidFill>
          <a:schemeClr val="dk1"/>
        </a:solidFill>
      </p:bgPr>
    </p:bg>
    <p:spTree>
      <p:nvGrpSpPr>
        <p:cNvPr id="1849" name="Shape 1849"/>
        <p:cNvGrpSpPr/>
        <p:nvPr/>
      </p:nvGrpSpPr>
      <p:grpSpPr>
        <a:xfrm>
          <a:off x="0" y="0"/>
          <a:ext cx="0" cy="0"/>
          <a:chOff x="0" y="0"/>
          <a:chExt cx="0" cy="0"/>
        </a:xfrm>
      </p:grpSpPr>
      <p:pic>
        <p:nvPicPr>
          <p:cNvPr id="1850" name="Google Shape;1850;p102"/>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1851" name="Google Shape;1851;p10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1852" name="Google Shape;1852;p102"/>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1853" name="Google Shape;1853;p102"/>
          <p:cNvSpPr/>
          <p:nvPr/>
        </p:nvSpPr>
        <p:spPr>
          <a:xfrm>
            <a:off x="315771"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54" name="Google Shape;1854;p102"/>
          <p:cNvSpPr/>
          <p:nvPr>
            <p:ph idx="2" type="pic"/>
          </p:nvPr>
        </p:nvSpPr>
        <p:spPr>
          <a:xfrm>
            <a:off x="505675" y="3189600"/>
            <a:ext cx="322200" cy="322200"/>
          </a:xfrm>
          <a:prstGeom prst="rect">
            <a:avLst/>
          </a:prstGeom>
          <a:noFill/>
          <a:ln>
            <a:noFill/>
          </a:ln>
        </p:spPr>
      </p:sp>
      <p:sp>
        <p:nvSpPr>
          <p:cNvPr id="1855" name="Google Shape;1855;p102"/>
          <p:cNvSpPr txBox="1"/>
          <p:nvPr>
            <p:ph idx="1" type="body"/>
          </p:nvPr>
        </p:nvSpPr>
        <p:spPr>
          <a:xfrm>
            <a:off x="473325"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1856" name="Google Shape;1856;p102"/>
          <p:cNvSpPr txBox="1"/>
          <p:nvPr>
            <p:ph type="title"/>
          </p:nvPr>
        </p:nvSpPr>
        <p:spPr>
          <a:xfrm>
            <a:off x="473400"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1857" name="Google Shape;1857;p102"/>
          <p:cNvSpPr/>
          <p:nvPr/>
        </p:nvSpPr>
        <p:spPr>
          <a:xfrm>
            <a:off x="315125"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58" name="Google Shape;1858;p102"/>
          <p:cNvSpPr/>
          <p:nvPr>
            <p:ph idx="3" type="pic"/>
          </p:nvPr>
        </p:nvSpPr>
        <p:spPr>
          <a:xfrm>
            <a:off x="505675" y="1439438"/>
            <a:ext cx="322200" cy="322200"/>
          </a:xfrm>
          <a:prstGeom prst="rect">
            <a:avLst/>
          </a:prstGeom>
          <a:noFill/>
          <a:ln>
            <a:noFill/>
          </a:ln>
        </p:spPr>
      </p:sp>
      <p:sp>
        <p:nvSpPr>
          <p:cNvPr id="1859" name="Google Shape;1859;p102"/>
          <p:cNvSpPr txBox="1"/>
          <p:nvPr>
            <p:ph idx="4" type="body"/>
          </p:nvPr>
        </p:nvSpPr>
        <p:spPr>
          <a:xfrm>
            <a:off x="473325"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1860" name="Google Shape;1860;p102"/>
          <p:cNvSpPr txBox="1"/>
          <p:nvPr>
            <p:ph idx="5" type="title"/>
          </p:nvPr>
        </p:nvSpPr>
        <p:spPr>
          <a:xfrm>
            <a:off x="473400"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1861" name="Google Shape;1861;p10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accent4"/>
                </a:solidFill>
                <a:latin typeface="DM Mono Medium"/>
                <a:ea typeface="DM Mono Medium"/>
                <a:cs typeface="DM Mono Medium"/>
                <a:sym typeface="DM Mono Medium"/>
              </a:rPr>
              <a:t>© SAUCE LABS • </a:t>
            </a:r>
            <a:r>
              <a:rPr lang="en" sz="500">
                <a:solidFill>
                  <a:schemeClr val="accent4"/>
                </a:solidFill>
                <a:latin typeface="DM Mono Medium"/>
                <a:ea typeface="DM Mono Medium"/>
                <a:cs typeface="DM Mono Medium"/>
                <a:sym typeface="DM Mono Medium"/>
              </a:rPr>
              <a:t>CONFIDENTIAL</a:t>
            </a:r>
            <a:endParaRPr b="0" i="0" sz="500" u="none" cap="none" strike="noStrike">
              <a:solidFill>
                <a:schemeClr val="accent4"/>
              </a:solidFill>
              <a:latin typeface="DM Mono Medium"/>
              <a:ea typeface="DM Mono Medium"/>
              <a:cs typeface="DM Mono Medium"/>
              <a:sym typeface="DM Mono Medium"/>
            </a:endParaRPr>
          </a:p>
        </p:txBody>
      </p:sp>
      <p:sp>
        <p:nvSpPr>
          <p:cNvPr id="1862" name="Google Shape;1862;p102"/>
          <p:cNvSpPr txBox="1"/>
          <p:nvPr>
            <p:ph idx="6"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4"/>
              </a:buClr>
              <a:buSzPts val="3000"/>
              <a:buFont typeface="DM Mono"/>
              <a:buNone/>
              <a:defRPr b="0" i="0" sz="3000" u="none" cap="none" strike="noStrike">
                <a:solidFill>
                  <a:schemeClr val="accent4"/>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1863" name="Google Shape;1863;p102"/>
          <p:cNvSpPr/>
          <p:nvPr/>
        </p:nvSpPr>
        <p:spPr>
          <a:xfrm>
            <a:off x="3256271"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64" name="Google Shape;1864;p102"/>
          <p:cNvSpPr/>
          <p:nvPr>
            <p:ph idx="7" type="pic"/>
          </p:nvPr>
        </p:nvSpPr>
        <p:spPr>
          <a:xfrm>
            <a:off x="3446175" y="3189600"/>
            <a:ext cx="322200" cy="322200"/>
          </a:xfrm>
          <a:prstGeom prst="rect">
            <a:avLst/>
          </a:prstGeom>
          <a:noFill/>
          <a:ln>
            <a:noFill/>
          </a:ln>
        </p:spPr>
      </p:sp>
      <p:sp>
        <p:nvSpPr>
          <p:cNvPr id="1865" name="Google Shape;1865;p102"/>
          <p:cNvSpPr txBox="1"/>
          <p:nvPr>
            <p:ph idx="8" type="body"/>
          </p:nvPr>
        </p:nvSpPr>
        <p:spPr>
          <a:xfrm>
            <a:off x="3413825"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1866" name="Google Shape;1866;p102"/>
          <p:cNvSpPr txBox="1"/>
          <p:nvPr>
            <p:ph idx="9" type="title"/>
          </p:nvPr>
        </p:nvSpPr>
        <p:spPr>
          <a:xfrm>
            <a:off x="3413900"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1867" name="Google Shape;1867;p102"/>
          <p:cNvSpPr/>
          <p:nvPr/>
        </p:nvSpPr>
        <p:spPr>
          <a:xfrm>
            <a:off x="3255625"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68" name="Google Shape;1868;p102"/>
          <p:cNvSpPr/>
          <p:nvPr>
            <p:ph idx="13" type="pic"/>
          </p:nvPr>
        </p:nvSpPr>
        <p:spPr>
          <a:xfrm>
            <a:off x="3446175" y="1439438"/>
            <a:ext cx="322200" cy="322200"/>
          </a:xfrm>
          <a:prstGeom prst="rect">
            <a:avLst/>
          </a:prstGeom>
          <a:noFill/>
          <a:ln>
            <a:noFill/>
          </a:ln>
        </p:spPr>
      </p:sp>
      <p:sp>
        <p:nvSpPr>
          <p:cNvPr id="1869" name="Google Shape;1869;p102"/>
          <p:cNvSpPr txBox="1"/>
          <p:nvPr>
            <p:ph idx="14" type="body"/>
          </p:nvPr>
        </p:nvSpPr>
        <p:spPr>
          <a:xfrm>
            <a:off x="3413825"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1870" name="Google Shape;1870;p102"/>
          <p:cNvSpPr txBox="1"/>
          <p:nvPr>
            <p:ph idx="15" type="title"/>
          </p:nvPr>
        </p:nvSpPr>
        <p:spPr>
          <a:xfrm>
            <a:off x="3413900"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1871" name="Google Shape;1871;p102"/>
          <p:cNvSpPr/>
          <p:nvPr/>
        </p:nvSpPr>
        <p:spPr>
          <a:xfrm>
            <a:off x="6177246"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72" name="Google Shape;1872;p102"/>
          <p:cNvSpPr/>
          <p:nvPr>
            <p:ph idx="16" type="pic"/>
          </p:nvPr>
        </p:nvSpPr>
        <p:spPr>
          <a:xfrm>
            <a:off x="6367150" y="3189600"/>
            <a:ext cx="322200" cy="322200"/>
          </a:xfrm>
          <a:prstGeom prst="rect">
            <a:avLst/>
          </a:prstGeom>
          <a:noFill/>
          <a:ln>
            <a:noFill/>
          </a:ln>
        </p:spPr>
      </p:sp>
      <p:sp>
        <p:nvSpPr>
          <p:cNvPr id="1873" name="Google Shape;1873;p102"/>
          <p:cNvSpPr txBox="1"/>
          <p:nvPr>
            <p:ph idx="17" type="body"/>
          </p:nvPr>
        </p:nvSpPr>
        <p:spPr>
          <a:xfrm>
            <a:off x="6334800"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1874" name="Google Shape;1874;p102"/>
          <p:cNvSpPr txBox="1"/>
          <p:nvPr>
            <p:ph idx="18" type="title"/>
          </p:nvPr>
        </p:nvSpPr>
        <p:spPr>
          <a:xfrm>
            <a:off x="6334875"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1875" name="Google Shape;1875;p102"/>
          <p:cNvSpPr/>
          <p:nvPr/>
        </p:nvSpPr>
        <p:spPr>
          <a:xfrm>
            <a:off x="6176600"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76" name="Google Shape;1876;p102"/>
          <p:cNvSpPr/>
          <p:nvPr>
            <p:ph idx="19" type="pic"/>
          </p:nvPr>
        </p:nvSpPr>
        <p:spPr>
          <a:xfrm>
            <a:off x="6367150" y="1439438"/>
            <a:ext cx="322200" cy="322200"/>
          </a:xfrm>
          <a:prstGeom prst="rect">
            <a:avLst/>
          </a:prstGeom>
          <a:noFill/>
          <a:ln>
            <a:noFill/>
          </a:ln>
        </p:spPr>
      </p:sp>
      <p:sp>
        <p:nvSpPr>
          <p:cNvPr id="1877" name="Google Shape;1877;p102"/>
          <p:cNvSpPr txBox="1"/>
          <p:nvPr>
            <p:ph idx="20" type="body"/>
          </p:nvPr>
        </p:nvSpPr>
        <p:spPr>
          <a:xfrm>
            <a:off x="6334800"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1878" name="Google Shape;1878;p102"/>
          <p:cNvSpPr txBox="1"/>
          <p:nvPr>
            <p:ph idx="21" type="title"/>
          </p:nvPr>
        </p:nvSpPr>
        <p:spPr>
          <a:xfrm>
            <a:off x="6334875"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1879" name="Google Shape;1879;p102"/>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c Roadmap">
  <p:cSld name="Static Roadmap">
    <p:spTree>
      <p:nvGrpSpPr>
        <p:cNvPr id="1884" name="Shape 1884"/>
        <p:cNvGrpSpPr/>
        <p:nvPr/>
      </p:nvGrpSpPr>
      <p:grpSpPr>
        <a:xfrm>
          <a:off x="0" y="0"/>
          <a:ext cx="0" cy="0"/>
          <a:chOff x="0" y="0"/>
          <a:chExt cx="0" cy="0"/>
        </a:xfrm>
      </p:grpSpPr>
      <p:sp>
        <p:nvSpPr>
          <p:cNvPr id="1885" name="Google Shape;1885;p104"/>
          <p:cNvSpPr/>
          <p:nvPr/>
        </p:nvSpPr>
        <p:spPr>
          <a:xfrm>
            <a:off x="1" y="1"/>
            <a:ext cx="36615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Calibri"/>
              <a:ea typeface="Calibri"/>
              <a:cs typeface="Calibri"/>
              <a:sym typeface="Calibri"/>
            </a:endParaRPr>
          </a:p>
        </p:txBody>
      </p:sp>
      <p:sp>
        <p:nvSpPr>
          <p:cNvPr id="1886" name="Google Shape;1886;p104"/>
          <p:cNvSpPr/>
          <p:nvPr/>
        </p:nvSpPr>
        <p:spPr>
          <a:xfrm>
            <a:off x="3370882" y="1"/>
            <a:ext cx="57732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Calibri"/>
              <a:ea typeface="Calibri"/>
              <a:cs typeface="Calibri"/>
              <a:sym typeface="Calibri"/>
            </a:endParaRPr>
          </a:p>
        </p:txBody>
      </p:sp>
      <p:sp>
        <p:nvSpPr>
          <p:cNvPr id="1887" name="Google Shape;1887;p104"/>
          <p:cNvSpPr txBox="1"/>
          <p:nvPr/>
        </p:nvSpPr>
        <p:spPr>
          <a:xfrm>
            <a:off x="0" y="4971480"/>
            <a:ext cx="22056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Lato Light"/>
                <a:ea typeface="Lato Light"/>
                <a:cs typeface="Lato Light"/>
                <a:sym typeface="Lato Light"/>
              </a:rPr>
              <a:t>©  2Win! Global LLC. All rights reserved.</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Stories Service 1">
  <p:cSld name="Blank_2_1_1_1">
    <p:spTree>
      <p:nvGrpSpPr>
        <p:cNvPr id="1888" name="Shape 1888"/>
        <p:cNvGrpSpPr/>
        <p:nvPr/>
      </p:nvGrpSpPr>
      <p:grpSpPr>
        <a:xfrm>
          <a:off x="0" y="0"/>
          <a:ext cx="0" cy="0"/>
          <a:chOff x="0" y="0"/>
          <a:chExt cx="0" cy="0"/>
        </a:xfrm>
      </p:grpSpPr>
      <p:sp>
        <p:nvSpPr>
          <p:cNvPr id="1889" name="Google Shape;1889;p105"/>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890" name="Google Shape;1890;p105"/>
          <p:cNvSpPr txBox="1"/>
          <p:nvPr>
            <p:ph type="title"/>
          </p:nvPr>
        </p:nvSpPr>
        <p:spPr>
          <a:xfrm>
            <a:off x="240030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2pPr>
            <a:lvl3pPr lvl="2"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3pPr>
            <a:lvl4pPr lvl="3"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4pPr>
            <a:lvl5pPr lvl="4"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5pPr>
            <a:lvl6pPr lvl="5"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6pPr>
            <a:lvl7pPr lvl="6"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7pPr>
            <a:lvl8pPr lvl="7"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8pPr>
            <a:lvl9pPr lvl="8"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9pPr>
          </a:lstStyle>
          <a:p/>
        </p:txBody>
      </p:sp>
      <p:sp>
        <p:nvSpPr>
          <p:cNvPr id="1891" name="Google Shape;1891;p105"/>
          <p:cNvSpPr txBox="1"/>
          <p:nvPr>
            <p:ph idx="2"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892" name="Google Shape;1892;p10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105"/>
          <p:cNvSpPr txBox="1"/>
          <p:nvPr/>
        </p:nvSpPr>
        <p:spPr>
          <a:xfrm>
            <a:off x="2413881"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894" name="Google Shape;1894;p105"/>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895" name="Google Shape;1895;p105"/>
          <p:cNvSpPr txBox="1"/>
          <p:nvPr>
            <p:ph idx="1" type="subTitle"/>
          </p:nvPr>
        </p:nvSpPr>
        <p:spPr>
          <a:xfrm>
            <a:off x="2400300" y="3618738"/>
            <a:ext cx="6331200" cy="641400"/>
          </a:xfrm>
          <a:prstGeom prst="rect">
            <a:avLst/>
          </a:prstGeom>
          <a:noFill/>
          <a:ln>
            <a:noFill/>
          </a:ln>
        </p:spPr>
        <p:txBody>
          <a:bodyPr anchorCtr="0" anchor="t" bIns="91425" lIns="91425" spcFirstLastPara="1" rIns="91425" wrap="square" tIns="91425">
            <a:normAutofit/>
          </a:bodyPr>
          <a:lstStyle>
            <a:lvl1pPr lvl="0" algn="ctr">
              <a:lnSpc>
                <a:spcPct val="115000"/>
              </a:lnSpc>
              <a:spcBef>
                <a:spcPts val="0"/>
              </a:spcBef>
              <a:spcAft>
                <a:spcPts val="0"/>
              </a:spcAft>
              <a:buSzPts val="2800"/>
              <a:buNone/>
              <a:defRPr sz="2800"/>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200"/>
              <a:buNone/>
              <a:defRPr/>
            </a:lvl9pPr>
          </a:lstStyle>
          <a:p/>
        </p:txBody>
      </p:sp>
      <p:cxnSp>
        <p:nvCxnSpPr>
          <p:cNvPr id="1896" name="Google Shape;1896;p105"/>
          <p:cNvCxnSpPr/>
          <p:nvPr/>
        </p:nvCxnSpPr>
        <p:spPr>
          <a:xfrm>
            <a:off x="3704675" y="2860432"/>
            <a:ext cx="35688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extLst>
    <p:ext uri="{DCECCB84-F9BA-43D5-87BE-67443E8EF086}">
      <p15:sldGuideLst>
        <p15:guide id="1" pos="1398">
          <p15:clr>
            <a:srgbClr val="FA7B17"/>
          </p15:clr>
        </p15:guide>
        <p15:guide id="2" pos="260">
          <p15:clr>
            <a:srgbClr val="FA7B17"/>
          </p15:clr>
        </p15:guide>
        <p15:guide id="3" orient="horz" pos="288">
          <p15:clr>
            <a:srgbClr val="FA7B17"/>
          </p15:clr>
        </p15:guide>
        <p15:guide id="4" orient="horz" pos="3175">
          <p15:clr>
            <a:srgbClr val="FA7B17"/>
          </p15:clr>
        </p15:guide>
        <p15:guide id="5" orient="horz" pos="3111">
          <p15:clr>
            <a:srgbClr val="FA7B17"/>
          </p15:clr>
        </p15:guide>
        <p15:guide id="6" pos="1512">
          <p15:clr>
            <a:srgbClr val="FA7B17"/>
          </p15:clr>
        </p15:guide>
        <p15:guide id="7" pos="5500">
          <p15:clr>
            <a:srgbClr val="FA7B17"/>
          </p15:clr>
        </p15:guide>
        <p15:guide id="8" orient="horz" pos="405">
          <p15:clr>
            <a:srgbClr val="FA7B17"/>
          </p15:clr>
        </p15:guide>
        <p15:guide id="9" orient="horz" pos="492">
          <p15:clr>
            <a:srgbClr val="FA7B17"/>
          </p15:clr>
        </p15:guide>
        <p15:guide id="10" orient="horz" pos="2495">
          <p15:clr>
            <a:srgbClr val="FA7B17"/>
          </p15:clr>
        </p15:guide>
        <p15:guide id="11" orient="horz" pos="1802">
          <p15:clr>
            <a:srgbClr val="FA7B17"/>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97" name="Shape 1897"/>
        <p:cNvGrpSpPr/>
        <p:nvPr/>
      </p:nvGrpSpPr>
      <p:grpSpPr>
        <a:xfrm>
          <a:off x="0" y="0"/>
          <a:ext cx="0" cy="0"/>
          <a:chOff x="0" y="0"/>
          <a:chExt cx="0" cy="0"/>
        </a:xfrm>
      </p:grpSpPr>
      <p:sp>
        <p:nvSpPr>
          <p:cNvPr id="1898" name="Google Shape;1898;p10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99" name="Google Shape;1899;p10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00" name="Google Shape;1900;p106"/>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01" name="Shape 1901"/>
        <p:cNvGrpSpPr/>
        <p:nvPr/>
      </p:nvGrpSpPr>
      <p:grpSpPr>
        <a:xfrm>
          <a:off x="0" y="0"/>
          <a:ext cx="0" cy="0"/>
          <a:chOff x="0" y="0"/>
          <a:chExt cx="0" cy="0"/>
        </a:xfrm>
      </p:grpSpPr>
      <p:pic>
        <p:nvPicPr>
          <p:cNvPr id="1902" name="Google Shape;1902;p107"/>
          <p:cNvPicPr preferRelativeResize="0"/>
          <p:nvPr/>
        </p:nvPicPr>
        <p:blipFill rotWithShape="1">
          <a:blip r:embed="rId2">
            <a:alphaModFix/>
          </a:blip>
          <a:srcRect b="0" l="0" r="0" t="0"/>
          <a:stretch/>
        </p:blipFill>
        <p:spPr>
          <a:xfrm>
            <a:off x="-21600" y="-9902"/>
            <a:ext cx="9187200" cy="5163305"/>
          </a:xfrm>
          <a:prstGeom prst="rect">
            <a:avLst/>
          </a:prstGeom>
          <a:noFill/>
          <a:ln>
            <a:noFill/>
          </a:ln>
        </p:spPr>
      </p:pic>
      <p:sp>
        <p:nvSpPr>
          <p:cNvPr id="1903" name="Google Shape;1903;p107"/>
          <p:cNvSpPr txBox="1"/>
          <p:nvPr>
            <p:ph type="title"/>
          </p:nvPr>
        </p:nvSpPr>
        <p:spPr>
          <a:xfrm>
            <a:off x="0" y="1827675"/>
            <a:ext cx="9144000" cy="2250300"/>
          </a:xfrm>
          <a:prstGeom prst="rect">
            <a:avLst/>
          </a:prstGeom>
          <a:noFill/>
          <a:ln>
            <a:noFill/>
          </a:ln>
        </p:spPr>
        <p:txBody>
          <a:bodyPr anchorCtr="0" anchor="ctr" bIns="91425" lIns="91425" spcFirstLastPara="1" rIns="91425" wrap="square" tIns="91425">
            <a:normAutofit/>
          </a:bodyPr>
          <a:lstStyle>
            <a:lvl1pPr lvl="0" algn="ctr">
              <a:lnSpc>
                <a:spcPct val="90000"/>
              </a:lnSpc>
              <a:spcBef>
                <a:spcPts val="0"/>
              </a:spcBef>
              <a:spcAft>
                <a:spcPts val="0"/>
              </a:spcAft>
              <a:buSzPts val="8000"/>
              <a:buNone/>
              <a:defRPr sz="8000"/>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1904" name="Google Shape;1904;p107"/>
          <p:cNvSpPr/>
          <p:nvPr/>
        </p:nvSpPr>
        <p:spPr>
          <a:xfrm>
            <a:off x="300038" y="4481513"/>
            <a:ext cx="1162200" cy="20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05" name="Google Shape;1905;p107"/>
          <p:cNvSpPr txBox="1"/>
          <p:nvPr/>
        </p:nvSpPr>
        <p:spPr>
          <a:xfrm>
            <a:off x="-4387" y="4481513"/>
            <a:ext cx="9144000" cy="231000"/>
          </a:xfrm>
          <a:prstGeom prst="rect">
            <a:avLst/>
          </a:prstGeom>
          <a:noFill/>
          <a:ln>
            <a:noFill/>
          </a:ln>
        </p:spPr>
        <p:txBody>
          <a:bodyPr anchorCtr="0" anchor="t" bIns="45725" lIns="45725" spcFirstLastPara="1" rIns="45725" wrap="square" tIns="45725">
            <a:spAutoFit/>
          </a:bodyPr>
          <a:lstStyle/>
          <a:p>
            <a:pPr indent="0" lvl="0" marL="0" marR="50800" rtl="0" algn="ctr">
              <a:lnSpc>
                <a:spcPct val="100000"/>
              </a:lnSpc>
              <a:spcBef>
                <a:spcPts val="4100"/>
              </a:spcBef>
              <a:spcAft>
                <a:spcPts val="0"/>
              </a:spcAft>
              <a:buClr>
                <a:srgbClr val="000000"/>
              </a:buClr>
              <a:buSzPts val="900"/>
              <a:buFont typeface="Arial"/>
              <a:buNone/>
            </a:pPr>
            <a:r>
              <a:rPr b="0" i="0" lang="en" sz="900" u="none" cap="none" strike="noStrike">
                <a:solidFill>
                  <a:srgbClr val="BDBDBD"/>
                </a:solidFill>
                <a:latin typeface="Poppins SemiBold"/>
                <a:ea typeface="Poppins SemiBold"/>
                <a:cs typeface="Poppins SemiBold"/>
                <a:sym typeface="Poppins SemiBold"/>
              </a:rPr>
              <a:t>©2021 SAUCE LABS  |	  PRIVATE &amp; CONFIDENTIAL  |	 12  APR 2021</a:t>
            </a:r>
            <a:endParaRPr b="0" i="0" sz="900" u="none" cap="none" strike="noStrike">
              <a:solidFill>
                <a:schemeClr val="dk1"/>
              </a:solidFill>
              <a:latin typeface="Poppins SemiBold"/>
              <a:ea typeface="Poppins SemiBold"/>
              <a:cs typeface="Poppins SemiBold"/>
              <a:sym typeface="Poppins SemiBold"/>
            </a:endParaRPr>
          </a:p>
        </p:txBody>
      </p:sp>
      <p:sp>
        <p:nvSpPr>
          <p:cNvPr id="1906" name="Google Shape;1906;p107"/>
          <p:cNvSpPr txBox="1"/>
          <p:nvPr>
            <p:ph idx="2" type="title"/>
          </p:nvPr>
        </p:nvSpPr>
        <p:spPr>
          <a:xfrm>
            <a:off x="-21600" y="661375"/>
            <a:ext cx="9187200" cy="393600"/>
          </a:xfrm>
          <a:prstGeom prst="rect">
            <a:avLst/>
          </a:prstGeom>
          <a:noFill/>
          <a:ln>
            <a:noFill/>
          </a:ln>
        </p:spPr>
        <p:txBody>
          <a:bodyPr anchorCtr="0" anchor="ctr" bIns="0" lIns="0" spcFirstLastPara="1" rIns="0" wrap="square" tIns="0">
            <a:normAutofit/>
          </a:bodyPr>
          <a:lstStyle>
            <a:lvl1pPr lvl="0" marR="0" algn="ctr">
              <a:lnSpc>
                <a:spcPct val="100000"/>
              </a:lnSpc>
              <a:spcBef>
                <a:spcPts val="0"/>
              </a:spcBef>
              <a:spcAft>
                <a:spcPts val="0"/>
              </a:spcAft>
              <a:buSzPts val="4000"/>
              <a:buNone/>
              <a:defRPr sz="1800">
                <a:solidFill>
                  <a:srgbClr val="BDBDBD"/>
                </a:solidFill>
                <a:latin typeface="Merriweather Light"/>
                <a:ea typeface="Merriweather Light"/>
                <a:cs typeface="Merriweather Light"/>
                <a:sym typeface="Merriweather Ligh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07" name="Google Shape;1907;p107"/>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s (Icons)">
  <p:cSld name="Blank_1">
    <p:spTree>
      <p:nvGrpSpPr>
        <p:cNvPr id="1908" name="Shape 1908"/>
        <p:cNvGrpSpPr/>
        <p:nvPr/>
      </p:nvGrpSpPr>
      <p:grpSpPr>
        <a:xfrm>
          <a:off x="0" y="0"/>
          <a:ext cx="0" cy="0"/>
          <a:chOff x="0" y="0"/>
          <a:chExt cx="0" cy="0"/>
        </a:xfrm>
      </p:grpSpPr>
      <p:sp>
        <p:nvSpPr>
          <p:cNvPr id="1909" name="Google Shape;1909;p108"/>
          <p:cNvSpPr/>
          <p:nvPr/>
        </p:nvSpPr>
        <p:spPr>
          <a:xfrm>
            <a:off x="470447" y="3107531"/>
            <a:ext cx="2200275" cy="0"/>
          </a:xfrm>
          <a:custGeom>
            <a:rect b="b" l="l" r="r" t="t"/>
            <a:pathLst>
              <a:path extrusionOk="0" h="120000" w="4400550">
                <a:moveTo>
                  <a:pt x="0" y="0"/>
                </a:moveTo>
                <a:lnTo>
                  <a:pt x="440055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10" name="Google Shape;1910;p108"/>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911" name="Google Shape;1911;p108"/>
          <p:cNvSpPr/>
          <p:nvPr/>
        </p:nvSpPr>
        <p:spPr>
          <a:xfrm>
            <a:off x="3424238" y="3107531"/>
            <a:ext cx="2200275" cy="0"/>
          </a:xfrm>
          <a:custGeom>
            <a:rect b="b" l="l" r="r" t="t"/>
            <a:pathLst>
              <a:path extrusionOk="0" h="120000" w="4400550">
                <a:moveTo>
                  <a:pt x="0" y="0"/>
                </a:moveTo>
                <a:lnTo>
                  <a:pt x="440055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12" name="Google Shape;1912;p108"/>
          <p:cNvSpPr/>
          <p:nvPr/>
        </p:nvSpPr>
        <p:spPr>
          <a:xfrm>
            <a:off x="6376988" y="3107531"/>
            <a:ext cx="2200275" cy="0"/>
          </a:xfrm>
          <a:custGeom>
            <a:rect b="b" l="l" r="r" t="t"/>
            <a:pathLst>
              <a:path extrusionOk="0" h="120000" w="4400550">
                <a:moveTo>
                  <a:pt x="0" y="0"/>
                </a:moveTo>
                <a:lnTo>
                  <a:pt x="4400550" y="0"/>
                </a:lnTo>
              </a:path>
            </a:pathLst>
          </a:custGeom>
          <a:noFill/>
          <a:ln cap="flat" cmpd="sng" w="28575">
            <a:solidFill>
              <a:srgbClr val="D12C2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13" name="Google Shape;1913;p108"/>
          <p:cNvSpPr txBox="1"/>
          <p:nvPr>
            <p:ph type="title"/>
          </p:nvPr>
        </p:nvSpPr>
        <p:spPr>
          <a:xfrm>
            <a:off x="470447" y="3241592"/>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914" name="Google Shape;1914;p108"/>
          <p:cNvSpPr txBox="1"/>
          <p:nvPr>
            <p:ph idx="2" type="title"/>
          </p:nvPr>
        </p:nvSpPr>
        <p:spPr>
          <a:xfrm>
            <a:off x="3424238" y="3252213"/>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15" name="Google Shape;1915;p108"/>
          <p:cNvSpPr txBox="1"/>
          <p:nvPr>
            <p:ph idx="3" type="title"/>
          </p:nvPr>
        </p:nvSpPr>
        <p:spPr>
          <a:xfrm>
            <a:off x="6378025" y="3252213"/>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16" name="Google Shape;1916;p108"/>
          <p:cNvSpPr txBox="1"/>
          <p:nvPr>
            <p:ph idx="1" type="body"/>
          </p:nvPr>
        </p:nvSpPr>
        <p:spPr>
          <a:xfrm>
            <a:off x="465138"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17" name="Google Shape;1917;p108"/>
          <p:cNvSpPr txBox="1"/>
          <p:nvPr>
            <p:ph idx="4" type="body"/>
          </p:nvPr>
        </p:nvSpPr>
        <p:spPr>
          <a:xfrm>
            <a:off x="3424238"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18" name="Google Shape;1918;p108"/>
          <p:cNvSpPr txBox="1"/>
          <p:nvPr>
            <p:ph idx="5" type="body"/>
          </p:nvPr>
        </p:nvSpPr>
        <p:spPr>
          <a:xfrm>
            <a:off x="6378025"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19" name="Google Shape;1919;p108"/>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20" name="Google Shape;1920;p108"/>
          <p:cNvSpPr txBox="1"/>
          <p:nvPr>
            <p:ph idx="6"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921" name="Google Shape;1921;p108"/>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ustry spotlight">
  <p:cSld name="Blank_1_4">
    <p:spTree>
      <p:nvGrpSpPr>
        <p:cNvPr id="1922" name="Shape 1922"/>
        <p:cNvGrpSpPr/>
        <p:nvPr/>
      </p:nvGrpSpPr>
      <p:grpSpPr>
        <a:xfrm>
          <a:off x="0" y="0"/>
          <a:ext cx="0" cy="0"/>
          <a:chOff x="0" y="0"/>
          <a:chExt cx="0" cy="0"/>
        </a:xfrm>
      </p:grpSpPr>
      <p:sp>
        <p:nvSpPr>
          <p:cNvPr id="1923" name="Google Shape;1923;p109"/>
          <p:cNvSpPr txBox="1"/>
          <p:nvPr>
            <p:ph type="title"/>
          </p:nvPr>
        </p:nvSpPr>
        <p:spPr>
          <a:xfrm>
            <a:off x="465138"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2"/>
              </a:buClr>
              <a:buSzPts val="6800"/>
              <a:buFont typeface="Poppins SemiBold"/>
              <a:buNone/>
              <a:defRPr sz="6800">
                <a:solidFill>
                  <a:schemeClr val="accent2"/>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924" name="Google Shape;1924;p109"/>
          <p:cNvSpPr txBox="1"/>
          <p:nvPr>
            <p:ph idx="2" type="title"/>
          </p:nvPr>
        </p:nvSpPr>
        <p:spPr>
          <a:xfrm>
            <a:off x="3424238"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2"/>
              </a:buClr>
              <a:buSzPts val="6800"/>
              <a:buFont typeface="Poppins SemiBold"/>
              <a:buNone/>
              <a:defRPr sz="6800">
                <a:solidFill>
                  <a:schemeClr val="accent2"/>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925" name="Google Shape;1925;p109"/>
          <p:cNvSpPr txBox="1"/>
          <p:nvPr>
            <p:ph idx="3" type="title"/>
          </p:nvPr>
        </p:nvSpPr>
        <p:spPr>
          <a:xfrm>
            <a:off x="6371650"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2"/>
              </a:buClr>
              <a:buSzPts val="6800"/>
              <a:buFont typeface="Poppins SemiBold"/>
              <a:buNone/>
              <a:defRPr sz="6800">
                <a:solidFill>
                  <a:schemeClr val="accent2"/>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926" name="Google Shape;1926;p109"/>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927" name="Google Shape;1927;p109"/>
          <p:cNvSpPr txBox="1"/>
          <p:nvPr>
            <p:ph idx="4" type="title"/>
          </p:nvPr>
        </p:nvSpPr>
        <p:spPr>
          <a:xfrm>
            <a:off x="470447" y="3012992"/>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928" name="Google Shape;1928;p109"/>
          <p:cNvSpPr txBox="1"/>
          <p:nvPr>
            <p:ph idx="1" type="body"/>
          </p:nvPr>
        </p:nvSpPr>
        <p:spPr>
          <a:xfrm>
            <a:off x="465138" y="33354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29" name="Google Shape;1929;p109"/>
          <p:cNvSpPr txBox="1"/>
          <p:nvPr>
            <p:ph idx="5" type="body"/>
          </p:nvPr>
        </p:nvSpPr>
        <p:spPr>
          <a:xfrm>
            <a:off x="3424238" y="33354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30" name="Google Shape;1930;p109"/>
          <p:cNvSpPr txBox="1"/>
          <p:nvPr>
            <p:ph idx="6" type="body"/>
          </p:nvPr>
        </p:nvSpPr>
        <p:spPr>
          <a:xfrm>
            <a:off x="6378025" y="33354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31" name="Google Shape;1931;p109"/>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32" name="Google Shape;1932;p109"/>
          <p:cNvSpPr txBox="1"/>
          <p:nvPr>
            <p:ph idx="7"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2pPr>
            <a:lvl3pPr lvl="2"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3pPr>
            <a:lvl4pPr lvl="3"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4pPr>
            <a:lvl5pPr lvl="4"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5pPr>
            <a:lvl6pPr lvl="5"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6pPr>
            <a:lvl7pPr lvl="6"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7pPr>
            <a:lvl8pPr lvl="7"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8pPr>
            <a:lvl9pPr lvl="8" algn="l">
              <a:lnSpc>
                <a:spcPct val="100000"/>
              </a:lnSpc>
              <a:spcBef>
                <a:spcPts val="0"/>
              </a:spcBef>
              <a:spcAft>
                <a:spcPts val="0"/>
              </a:spcAft>
              <a:buSzPts val="900"/>
              <a:buFont typeface="Poppins SemiBold"/>
              <a:buNone/>
              <a:defRPr sz="900">
                <a:latin typeface="Poppins SemiBold"/>
                <a:ea typeface="Poppins SemiBold"/>
                <a:cs typeface="Poppins SemiBold"/>
                <a:sym typeface="Poppins SemiBold"/>
              </a:defRPr>
            </a:lvl9pPr>
          </a:lstStyle>
          <a:p/>
        </p:txBody>
      </p:sp>
      <p:sp>
        <p:nvSpPr>
          <p:cNvPr id="1933" name="Google Shape;1933;p109"/>
          <p:cNvSpPr txBox="1"/>
          <p:nvPr>
            <p:ph idx="8" type="subTitle"/>
          </p:nvPr>
        </p:nvSpPr>
        <p:spPr>
          <a:xfrm>
            <a:off x="476250" y="955675"/>
            <a:ext cx="7325700" cy="520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900"/>
              <a:buNone/>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200"/>
              <a:buNone/>
              <a:defRPr/>
            </a:lvl9pPr>
          </a:lstStyle>
          <a:p/>
        </p:txBody>
      </p:sp>
      <p:sp>
        <p:nvSpPr>
          <p:cNvPr id="1934" name="Google Shape;1934;p109"/>
          <p:cNvSpPr txBox="1"/>
          <p:nvPr>
            <p:ph idx="9" type="title"/>
          </p:nvPr>
        </p:nvSpPr>
        <p:spPr>
          <a:xfrm>
            <a:off x="3421047" y="3012992"/>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935" name="Google Shape;1935;p109"/>
          <p:cNvSpPr txBox="1"/>
          <p:nvPr>
            <p:ph idx="13" type="title"/>
          </p:nvPr>
        </p:nvSpPr>
        <p:spPr>
          <a:xfrm>
            <a:off x="6371647" y="3012992"/>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936" name="Google Shape;1936;p109"/>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s (numbers)">
  <p:cSld name="Blank_1_2">
    <p:spTree>
      <p:nvGrpSpPr>
        <p:cNvPr id="1937" name="Shape 1937"/>
        <p:cNvGrpSpPr/>
        <p:nvPr/>
      </p:nvGrpSpPr>
      <p:grpSpPr>
        <a:xfrm>
          <a:off x="0" y="0"/>
          <a:ext cx="0" cy="0"/>
          <a:chOff x="0" y="0"/>
          <a:chExt cx="0" cy="0"/>
        </a:xfrm>
      </p:grpSpPr>
      <p:sp>
        <p:nvSpPr>
          <p:cNvPr id="1938" name="Google Shape;1938;p110"/>
          <p:cNvSpPr txBox="1"/>
          <p:nvPr>
            <p:ph type="title"/>
          </p:nvPr>
        </p:nvSpPr>
        <p:spPr>
          <a:xfrm>
            <a:off x="3476625"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6800"/>
              <a:buFont typeface="Poppins SemiBold"/>
              <a:buNone/>
              <a:defRPr sz="6800">
                <a:solidFill>
                  <a:schemeClr val="dk1"/>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939" name="Google Shape;1939;p110"/>
          <p:cNvSpPr txBox="1"/>
          <p:nvPr>
            <p:ph idx="2" type="title"/>
          </p:nvPr>
        </p:nvSpPr>
        <p:spPr>
          <a:xfrm>
            <a:off x="6448688"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2"/>
              </a:buClr>
              <a:buSzPts val="6800"/>
              <a:buFont typeface="Poppins SemiBold"/>
              <a:buNone/>
              <a:defRPr sz="6800">
                <a:solidFill>
                  <a:schemeClr val="accent2"/>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940" name="Google Shape;1940;p110"/>
          <p:cNvSpPr txBox="1"/>
          <p:nvPr>
            <p:ph idx="3" type="title"/>
          </p:nvPr>
        </p:nvSpPr>
        <p:spPr>
          <a:xfrm>
            <a:off x="466975"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6800"/>
              <a:buFont typeface="Poppins SemiBold"/>
              <a:buNone/>
              <a:defRPr sz="6800">
                <a:solidFill>
                  <a:schemeClr val="dk1"/>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941" name="Google Shape;1941;p110"/>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942" name="Google Shape;1942;p110"/>
          <p:cNvSpPr txBox="1"/>
          <p:nvPr>
            <p:ph idx="1" type="body"/>
          </p:nvPr>
        </p:nvSpPr>
        <p:spPr>
          <a:xfrm>
            <a:off x="465138" y="3138507"/>
            <a:ext cx="22068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43" name="Google Shape;1943;p110"/>
          <p:cNvSpPr txBox="1"/>
          <p:nvPr>
            <p:ph idx="4" type="body"/>
          </p:nvPr>
        </p:nvSpPr>
        <p:spPr>
          <a:xfrm>
            <a:off x="3476625" y="3138507"/>
            <a:ext cx="22068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44" name="Google Shape;1944;p110"/>
          <p:cNvSpPr txBox="1"/>
          <p:nvPr>
            <p:ph idx="5" type="body"/>
          </p:nvPr>
        </p:nvSpPr>
        <p:spPr>
          <a:xfrm>
            <a:off x="6472238" y="3138507"/>
            <a:ext cx="22068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945" name="Google Shape;1945;p110"/>
          <p:cNvSpPr/>
          <p:nvPr/>
        </p:nvSpPr>
        <p:spPr>
          <a:xfrm>
            <a:off x="476250" y="1969294"/>
            <a:ext cx="2190750" cy="0"/>
          </a:xfrm>
          <a:custGeom>
            <a:rect b="b" l="l" r="r" t="t"/>
            <a:pathLst>
              <a:path extrusionOk="0" h="120000" w="4381500">
                <a:moveTo>
                  <a:pt x="0" y="0"/>
                </a:moveTo>
                <a:lnTo>
                  <a:pt x="4381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46" name="Google Shape;1946;p110"/>
          <p:cNvSpPr/>
          <p:nvPr/>
        </p:nvSpPr>
        <p:spPr>
          <a:xfrm>
            <a:off x="3476625" y="1969294"/>
            <a:ext cx="2190750" cy="0"/>
          </a:xfrm>
          <a:custGeom>
            <a:rect b="b" l="l" r="r" t="t"/>
            <a:pathLst>
              <a:path extrusionOk="0" h="120000" w="4381500">
                <a:moveTo>
                  <a:pt x="0" y="0"/>
                </a:moveTo>
                <a:lnTo>
                  <a:pt x="4381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47" name="Google Shape;1947;p110"/>
          <p:cNvSpPr/>
          <p:nvPr/>
        </p:nvSpPr>
        <p:spPr>
          <a:xfrm>
            <a:off x="6472238" y="1969294"/>
            <a:ext cx="2190750" cy="0"/>
          </a:xfrm>
          <a:custGeom>
            <a:rect b="b" l="l" r="r" t="t"/>
            <a:pathLst>
              <a:path extrusionOk="0" h="120000" w="4381500">
                <a:moveTo>
                  <a:pt x="0" y="0"/>
                </a:moveTo>
                <a:lnTo>
                  <a:pt x="4381500" y="0"/>
                </a:lnTo>
              </a:path>
            </a:pathLst>
          </a:custGeom>
          <a:noFill/>
          <a:ln cap="flat" cmpd="sng" w="28575">
            <a:solidFill>
              <a:srgbClr val="53A05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48" name="Google Shape;1948;p110"/>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49" name="Google Shape;1949;p110"/>
          <p:cNvSpPr txBox="1"/>
          <p:nvPr>
            <p:ph idx="6"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50" name="Google Shape;1950;p110"/>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Quotes">
  <p:cSld name="Blank_1_1">
    <p:spTree>
      <p:nvGrpSpPr>
        <p:cNvPr id="1951" name="Shape 1951"/>
        <p:cNvGrpSpPr/>
        <p:nvPr/>
      </p:nvGrpSpPr>
      <p:grpSpPr>
        <a:xfrm>
          <a:off x="0" y="0"/>
          <a:ext cx="0" cy="0"/>
          <a:chOff x="0" y="0"/>
          <a:chExt cx="0" cy="0"/>
        </a:xfrm>
      </p:grpSpPr>
      <p:sp>
        <p:nvSpPr>
          <p:cNvPr id="1952" name="Google Shape;1952;p111"/>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53" name="Google Shape;1953;p111"/>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954" name="Google Shape;1954;p111"/>
          <p:cNvSpPr txBox="1"/>
          <p:nvPr>
            <p:ph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55" name="Google Shape;1955;p111"/>
          <p:cNvSpPr txBox="1"/>
          <p:nvPr>
            <p:ph idx="1" type="body"/>
          </p:nvPr>
        </p:nvSpPr>
        <p:spPr>
          <a:xfrm>
            <a:off x="760413"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2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25000"/>
              </a:lnSpc>
              <a:spcBef>
                <a:spcPts val="0"/>
              </a:spcBef>
              <a:spcAft>
                <a:spcPts val="0"/>
              </a:spcAft>
              <a:buSzPts val="1200"/>
              <a:buChar char="●"/>
              <a:defRPr i="1" sz="1200"/>
            </a:lvl2pPr>
            <a:lvl3pPr indent="-304800" lvl="2" marL="1371600" algn="l">
              <a:lnSpc>
                <a:spcPct val="125000"/>
              </a:lnSpc>
              <a:spcBef>
                <a:spcPts val="0"/>
              </a:spcBef>
              <a:spcAft>
                <a:spcPts val="0"/>
              </a:spcAft>
              <a:buSzPts val="1200"/>
              <a:buChar char="■"/>
              <a:defRPr i="1" sz="1200"/>
            </a:lvl3pPr>
            <a:lvl4pPr indent="-304800" lvl="3" marL="1828800" algn="l">
              <a:lnSpc>
                <a:spcPct val="125000"/>
              </a:lnSpc>
              <a:spcBef>
                <a:spcPts val="0"/>
              </a:spcBef>
              <a:spcAft>
                <a:spcPts val="0"/>
              </a:spcAft>
              <a:buSzPts val="1200"/>
              <a:buChar char="●"/>
              <a:defRPr i="1" sz="1200"/>
            </a:lvl4pPr>
            <a:lvl5pPr indent="-304800" lvl="4" marL="2286000" algn="l">
              <a:lnSpc>
                <a:spcPct val="12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25000"/>
              </a:lnSpc>
              <a:spcBef>
                <a:spcPts val="0"/>
              </a:spcBef>
              <a:spcAft>
                <a:spcPts val="0"/>
              </a:spcAft>
              <a:buSzPts val="1200"/>
              <a:buChar char="■"/>
              <a:defRPr i="1" sz="1200"/>
            </a:lvl6pPr>
            <a:lvl7pPr indent="-304800" lvl="6" marL="3200400" algn="l">
              <a:lnSpc>
                <a:spcPct val="125000"/>
              </a:lnSpc>
              <a:spcBef>
                <a:spcPts val="0"/>
              </a:spcBef>
              <a:spcAft>
                <a:spcPts val="0"/>
              </a:spcAft>
              <a:buSzPts val="1200"/>
              <a:buChar char="●"/>
              <a:defRPr i="1" sz="1200"/>
            </a:lvl7pPr>
            <a:lvl8pPr indent="-304800" lvl="7" marL="3657600" algn="l">
              <a:lnSpc>
                <a:spcPct val="125000"/>
              </a:lnSpc>
              <a:spcBef>
                <a:spcPts val="0"/>
              </a:spcBef>
              <a:spcAft>
                <a:spcPts val="0"/>
              </a:spcAft>
              <a:buSzPts val="1200"/>
              <a:buChar char="○"/>
              <a:defRPr i="1" sz="1200"/>
            </a:lvl8pPr>
            <a:lvl9pPr indent="-304800" lvl="8" marL="4114800" algn="l">
              <a:lnSpc>
                <a:spcPct val="12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1956" name="Google Shape;1956;p111"/>
          <p:cNvSpPr txBox="1"/>
          <p:nvPr>
            <p:ph idx="2" type="body"/>
          </p:nvPr>
        </p:nvSpPr>
        <p:spPr>
          <a:xfrm>
            <a:off x="5189538"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i="1" sz="1200"/>
            </a:lvl2pPr>
            <a:lvl3pPr indent="-304800" lvl="2" marL="1371600" algn="l">
              <a:lnSpc>
                <a:spcPct val="115000"/>
              </a:lnSpc>
              <a:spcBef>
                <a:spcPts val="0"/>
              </a:spcBef>
              <a:spcAft>
                <a:spcPts val="0"/>
              </a:spcAft>
              <a:buSzPts val="1200"/>
              <a:buChar char="■"/>
              <a:defRPr i="1" sz="1200"/>
            </a:lvl3pPr>
            <a:lvl4pPr indent="-304800" lvl="3" marL="1828800" algn="l">
              <a:lnSpc>
                <a:spcPct val="115000"/>
              </a:lnSpc>
              <a:spcBef>
                <a:spcPts val="0"/>
              </a:spcBef>
              <a:spcAft>
                <a:spcPts val="0"/>
              </a:spcAft>
              <a:buSzPts val="1200"/>
              <a:buChar char="●"/>
              <a:defRPr i="1" sz="1200"/>
            </a:lvl4pPr>
            <a:lvl5pPr indent="-304800" lvl="4" marL="2286000" algn="l">
              <a:lnSpc>
                <a:spcPct val="11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i="1" sz="1200"/>
            </a:lvl6pPr>
            <a:lvl7pPr indent="-304800" lvl="6" marL="3200400" algn="l">
              <a:lnSpc>
                <a:spcPct val="115000"/>
              </a:lnSpc>
              <a:spcBef>
                <a:spcPts val="0"/>
              </a:spcBef>
              <a:spcAft>
                <a:spcPts val="0"/>
              </a:spcAft>
              <a:buSzPts val="1200"/>
              <a:buChar char="●"/>
              <a:defRPr i="1" sz="1200"/>
            </a:lvl7pPr>
            <a:lvl8pPr indent="-304800" lvl="7" marL="3657600" algn="l">
              <a:lnSpc>
                <a:spcPct val="115000"/>
              </a:lnSpc>
              <a:spcBef>
                <a:spcPts val="0"/>
              </a:spcBef>
              <a:spcAft>
                <a:spcPts val="0"/>
              </a:spcAft>
              <a:buSzPts val="1200"/>
              <a:buChar char="○"/>
              <a:defRPr i="1" sz="1200"/>
            </a:lvl8pPr>
            <a:lvl9pPr indent="-304800" lvl="8" marL="4114800" algn="l">
              <a:lnSpc>
                <a:spcPct val="11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1957" name="Google Shape;1957;p111"/>
          <p:cNvSpPr txBox="1"/>
          <p:nvPr>
            <p:ph idx="3" type="title"/>
          </p:nvPr>
        </p:nvSpPr>
        <p:spPr>
          <a:xfrm>
            <a:off x="1819302" y="4147950"/>
            <a:ext cx="18912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58" name="Google Shape;1958;p111"/>
          <p:cNvSpPr txBox="1"/>
          <p:nvPr>
            <p:ph idx="4" type="title"/>
          </p:nvPr>
        </p:nvSpPr>
        <p:spPr>
          <a:xfrm>
            <a:off x="1819300" y="4294413"/>
            <a:ext cx="15903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59" name="Google Shape;1959;p111"/>
          <p:cNvSpPr txBox="1"/>
          <p:nvPr>
            <p:ph idx="5" type="title"/>
          </p:nvPr>
        </p:nvSpPr>
        <p:spPr>
          <a:xfrm>
            <a:off x="6256264" y="4147950"/>
            <a:ext cx="1891200" cy="1851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60" name="Google Shape;1960;p111"/>
          <p:cNvSpPr txBox="1"/>
          <p:nvPr>
            <p:ph idx="6" type="title"/>
          </p:nvPr>
        </p:nvSpPr>
        <p:spPr>
          <a:xfrm>
            <a:off x="6256263" y="4294413"/>
            <a:ext cx="1891200" cy="1851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61" name="Google Shape;1961;p111"/>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image">
  <p:cSld name="Blank_1_3">
    <p:spTree>
      <p:nvGrpSpPr>
        <p:cNvPr id="1962" name="Shape 1962"/>
        <p:cNvGrpSpPr/>
        <p:nvPr/>
      </p:nvGrpSpPr>
      <p:grpSpPr>
        <a:xfrm>
          <a:off x="0" y="0"/>
          <a:ext cx="0" cy="0"/>
          <a:chOff x="0" y="0"/>
          <a:chExt cx="0" cy="0"/>
        </a:xfrm>
      </p:grpSpPr>
      <p:sp>
        <p:nvSpPr>
          <p:cNvPr id="1963" name="Google Shape;1963;p112"/>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64" name="Google Shape;1964;p112"/>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965" name="Google Shape;1965;p112"/>
          <p:cNvSpPr txBox="1"/>
          <p:nvPr>
            <p:ph idx="1" type="body"/>
          </p:nvPr>
        </p:nvSpPr>
        <p:spPr>
          <a:xfrm>
            <a:off x="465138" y="1809825"/>
            <a:ext cx="3116700" cy="2088900"/>
          </a:xfrm>
          <a:prstGeom prst="rect">
            <a:avLst/>
          </a:prstGeom>
          <a:noFill/>
          <a:ln>
            <a:noFill/>
          </a:ln>
        </p:spPr>
        <p:txBody>
          <a:bodyPr anchorCtr="0" anchor="t" bIns="0" lIns="0" spcFirstLastPara="1" rIns="0" wrap="square" tIns="0">
            <a:normAutofit/>
          </a:bodyPr>
          <a:lstStyle>
            <a:lvl1pPr indent="-298450" lvl="0" marL="457200" algn="l">
              <a:lnSpc>
                <a:spcPct val="115000"/>
              </a:lnSpc>
              <a:spcBef>
                <a:spcPts val="0"/>
              </a:spcBef>
              <a:spcAft>
                <a:spcPts val="0"/>
              </a:spcAft>
              <a:buSzPts val="1100"/>
              <a:buChar char="●"/>
              <a:defRPr sz="1100"/>
            </a:lvl1pPr>
            <a:lvl2pPr indent="-298450" lvl="1" marL="9144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2pPr>
            <a:lvl3pPr indent="-298450" lvl="2" marL="13716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3pPr>
            <a:lvl4pPr indent="-298450" lvl="3" marL="18288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6pPr>
            <a:lvl7pPr indent="-298450" lvl="6" marL="32004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7pPr>
            <a:lvl8pPr indent="-298450" lvl="7" marL="36576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8pPr>
            <a:lvl9pPr indent="-298450" lvl="8" marL="4114800" algn="l">
              <a:lnSpc>
                <a:spcPct val="115000"/>
              </a:lnSpc>
              <a:spcBef>
                <a:spcPts val="0"/>
              </a:spcBef>
              <a:spcAft>
                <a:spcPts val="0"/>
              </a:spcAft>
              <a:buSzPts val="1100"/>
              <a:buChar char="●"/>
              <a:defRPr sz="1100"/>
            </a:lvl9pPr>
          </a:lstStyle>
          <a:p/>
        </p:txBody>
      </p:sp>
      <p:sp>
        <p:nvSpPr>
          <p:cNvPr id="1966" name="Google Shape;1966;p112"/>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67" name="Google Shape;1967;p112"/>
          <p:cNvSpPr txBox="1"/>
          <p:nvPr>
            <p:ph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68" name="Google Shape;1968;p112"/>
          <p:cNvSpPr txBox="1"/>
          <p:nvPr>
            <p:ph idx="2" type="subTitle"/>
          </p:nvPr>
        </p:nvSpPr>
        <p:spPr>
          <a:xfrm>
            <a:off x="476250" y="906930"/>
            <a:ext cx="8520600" cy="7926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4500"/>
              <a:buNone/>
              <a:defRPr sz="45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bar left">
  <p:cSld name="Blank_1_6_1_1_1_1">
    <p:spTree>
      <p:nvGrpSpPr>
        <p:cNvPr id="104" name="Shape 104"/>
        <p:cNvGrpSpPr/>
        <p:nvPr/>
      </p:nvGrpSpPr>
      <p:grpSpPr>
        <a:xfrm>
          <a:off x="0" y="0"/>
          <a:ext cx="0" cy="0"/>
          <a:chOff x="0" y="0"/>
          <a:chExt cx="0" cy="0"/>
        </a:xfrm>
      </p:grpSpPr>
      <p:sp>
        <p:nvSpPr>
          <p:cNvPr id="105" name="Google Shape;105;p12"/>
          <p:cNvSpPr/>
          <p:nvPr/>
        </p:nvSpPr>
        <p:spPr>
          <a:xfrm>
            <a:off x="0" y="0"/>
            <a:ext cx="20118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2"/>
          <p:cNvSpPr/>
          <p:nvPr>
            <p:ph idx="2" type="pic"/>
          </p:nvPr>
        </p:nvSpPr>
        <p:spPr>
          <a:xfrm>
            <a:off x="0" y="0"/>
            <a:ext cx="2011800" cy="5143500"/>
          </a:xfrm>
          <a:prstGeom prst="rect">
            <a:avLst/>
          </a:prstGeom>
          <a:noFill/>
          <a:ln>
            <a:noFill/>
          </a:ln>
        </p:spPr>
      </p:sp>
      <p:sp>
        <p:nvSpPr>
          <p:cNvPr id="107" name="Google Shape;107;p12"/>
          <p:cNvSpPr txBox="1"/>
          <p:nvPr/>
        </p:nvSpPr>
        <p:spPr>
          <a:xfrm>
            <a:off x="239892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08" name="Google Shape;108;p12"/>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9" name="Google Shape;109;p12"/>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2"/>
          <p:cNvSpPr txBox="1"/>
          <p:nvPr>
            <p:ph idx="1" type="body"/>
          </p:nvPr>
        </p:nvSpPr>
        <p:spPr>
          <a:xfrm>
            <a:off x="2398923" y="1312545"/>
            <a:ext cx="45006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400"/>
              </a:spcBef>
              <a:spcAft>
                <a:spcPts val="0"/>
              </a:spcAft>
              <a:buSzPts val="1200"/>
              <a:buChar char="●"/>
              <a:defRPr/>
            </a:lvl2pPr>
            <a:lvl3pPr indent="-304800" lvl="2" marL="13716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400"/>
              </a:spcBef>
              <a:spcAft>
                <a:spcPts val="0"/>
              </a:spcAft>
              <a:buSzPts val="1200"/>
              <a:buChar char="●"/>
              <a:defRPr/>
            </a:lvl4pPr>
            <a:lvl5pPr indent="-304800" lvl="4" marL="22860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400"/>
              </a:spcBef>
              <a:spcAft>
                <a:spcPts val="0"/>
              </a:spcAft>
              <a:buSzPts val="1200"/>
              <a:buChar char="●"/>
              <a:defRPr/>
            </a:lvl6pPr>
            <a:lvl7pPr indent="-304800" lvl="6" marL="32004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400"/>
              </a:spcBef>
              <a:spcAft>
                <a:spcPts val="0"/>
              </a:spcAft>
              <a:buSzPts val="1200"/>
              <a:buChar char="●"/>
              <a:defRPr/>
            </a:lvl8pPr>
            <a:lvl9pPr indent="-304800" lvl="8" marL="4114800" algn="l">
              <a:lnSpc>
                <a:spcPct val="115000"/>
              </a:lnSpc>
              <a:spcBef>
                <a:spcPts val="400"/>
              </a:spcBef>
              <a:spcAft>
                <a:spcPts val="400"/>
              </a:spcAft>
              <a:buSzPts val="1200"/>
              <a:buFont typeface="Merriweather Light"/>
              <a:buChar char="●"/>
              <a:defRPr>
                <a:latin typeface="Merriweather Light"/>
                <a:ea typeface="Merriweather Light"/>
                <a:cs typeface="Merriweather Light"/>
                <a:sym typeface="Merriweather Light"/>
              </a:defRPr>
            </a:lvl9pPr>
          </a:lstStyle>
          <a:p/>
        </p:txBody>
      </p:sp>
      <p:sp>
        <p:nvSpPr>
          <p:cNvPr id="111" name="Google Shape;111;p12"/>
          <p:cNvSpPr txBox="1"/>
          <p:nvPr>
            <p:ph idx="3" type="subTitle"/>
          </p:nvPr>
        </p:nvSpPr>
        <p:spPr>
          <a:xfrm>
            <a:off x="2398926" y="514347"/>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2" name="Google Shape;112;p12"/>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2"/>
          <p:cNvSpPr txBox="1"/>
          <p:nvPr>
            <p:ph idx="4" type="subTitle"/>
          </p:nvPr>
        </p:nvSpPr>
        <p:spPr>
          <a:xfrm>
            <a:off x="409988" y="1309339"/>
            <a:ext cx="1275600" cy="297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2"/>
              </a:buClr>
              <a:buSzPts val="1200"/>
              <a:buNone/>
              <a:defRPr>
                <a:solidFill>
                  <a:schemeClr val="accent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14" name="Google Shape;114;p12"/>
          <p:cNvSpPr txBox="1"/>
          <p:nvPr>
            <p:ph idx="5" type="body"/>
          </p:nvPr>
        </p:nvSpPr>
        <p:spPr>
          <a:xfrm>
            <a:off x="409988" y="1626838"/>
            <a:ext cx="1424100" cy="2936100"/>
          </a:xfrm>
          <a:prstGeom prst="rect">
            <a:avLst/>
          </a:prstGeom>
          <a:noFill/>
          <a:ln>
            <a:noFill/>
          </a:ln>
        </p:spPr>
        <p:txBody>
          <a:bodyPr anchorCtr="0" anchor="t" bIns="0" lIns="0" spcFirstLastPara="1" rIns="0" wrap="square" tIns="0">
            <a:normAutofit/>
          </a:bodyPr>
          <a:lstStyle>
            <a:lvl1pPr indent="-273050" lvl="0" marL="457200" algn="l">
              <a:lnSpc>
                <a:spcPct val="115000"/>
              </a:lnSpc>
              <a:spcBef>
                <a:spcPts val="0"/>
              </a:spcBef>
              <a:spcAft>
                <a:spcPts val="0"/>
              </a:spcAft>
              <a:buSzPts val="700"/>
              <a:buChar char="●"/>
              <a:defRPr sz="700">
                <a:solidFill>
                  <a:schemeClr val="accent1"/>
                </a:solidFill>
              </a:defRPr>
            </a:lvl1pPr>
            <a:lvl2pPr indent="-273050" lvl="1" marL="9144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15000"/>
              </a:lnSpc>
              <a:spcBef>
                <a:spcPts val="300"/>
              </a:spcBef>
              <a:spcAft>
                <a:spcPts val="0"/>
              </a:spcAft>
              <a:buClr>
                <a:schemeClr val="accent1"/>
              </a:buClr>
              <a:buSzPts val="700"/>
              <a:buChar char="●"/>
              <a:defRPr sz="700">
                <a:solidFill>
                  <a:schemeClr val="accent1"/>
                </a:solidFill>
              </a:defRPr>
            </a:lvl3pPr>
            <a:lvl4pPr indent="-273050" lvl="3" marL="1828800" algn="l">
              <a:lnSpc>
                <a:spcPct val="115000"/>
              </a:lnSpc>
              <a:spcBef>
                <a:spcPts val="300"/>
              </a:spcBef>
              <a:spcAft>
                <a:spcPts val="0"/>
              </a:spcAft>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15000"/>
              </a:lnSpc>
              <a:spcBef>
                <a:spcPts val="300"/>
              </a:spcBef>
              <a:spcAft>
                <a:spcPts val="0"/>
              </a:spcAft>
              <a:buClr>
                <a:schemeClr val="accent1"/>
              </a:buClr>
              <a:buSzPts val="700"/>
              <a:buChar char="●"/>
              <a:defRPr sz="700">
                <a:solidFill>
                  <a:schemeClr val="accent1"/>
                </a:solidFill>
              </a:defRPr>
            </a:lvl5pPr>
            <a:lvl6pPr indent="-273050" lvl="5" marL="27432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15000"/>
              </a:lnSpc>
              <a:spcBef>
                <a:spcPts val="300"/>
              </a:spcBef>
              <a:spcAft>
                <a:spcPts val="0"/>
              </a:spcAft>
              <a:buSzPts val="700"/>
              <a:buChar char="●"/>
              <a:defRPr sz="700">
                <a:solidFill>
                  <a:schemeClr val="accent1"/>
                </a:solidFill>
              </a:defRPr>
            </a:lvl7pPr>
            <a:lvl8pPr indent="-273050" lvl="7" marL="36576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15000"/>
              </a:lnSpc>
              <a:spcBef>
                <a:spcPts val="300"/>
              </a:spcBef>
              <a:spcAft>
                <a:spcPts val="300"/>
              </a:spcAft>
              <a:buClr>
                <a:schemeClr val="accent1"/>
              </a:buClr>
              <a:buSzPts val="700"/>
              <a:buChar char="●"/>
              <a:defRPr sz="700">
                <a:solidFill>
                  <a:schemeClr val="accent1"/>
                </a:solidFill>
              </a:defRPr>
            </a:lvl9pPr>
          </a:lstStyle>
          <a:p/>
        </p:txBody>
      </p:sp>
      <p:sp>
        <p:nvSpPr>
          <p:cNvPr id="115" name="Google Shape;115;p12"/>
          <p:cNvSpPr txBox="1"/>
          <p:nvPr>
            <p:ph idx="6" type="body"/>
          </p:nvPr>
        </p:nvSpPr>
        <p:spPr>
          <a:xfrm>
            <a:off x="7132325" y="1309338"/>
            <a:ext cx="16002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pos="1196">
          <p15:clr>
            <a:srgbClr val="FA7B17"/>
          </p15:clr>
        </p15:guide>
      </p15:sldGuideLst>
    </p:ext>
  </p:extLst>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image offerings">
  <p:cSld name="Blank_1_3_1">
    <p:spTree>
      <p:nvGrpSpPr>
        <p:cNvPr id="1969" name="Shape 1969"/>
        <p:cNvGrpSpPr/>
        <p:nvPr/>
      </p:nvGrpSpPr>
      <p:grpSpPr>
        <a:xfrm>
          <a:off x="0" y="0"/>
          <a:ext cx="0" cy="0"/>
          <a:chOff x="0" y="0"/>
          <a:chExt cx="0" cy="0"/>
        </a:xfrm>
      </p:grpSpPr>
      <p:sp>
        <p:nvSpPr>
          <p:cNvPr id="1970" name="Google Shape;1970;p113"/>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71" name="Google Shape;1971;p113"/>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972" name="Google Shape;1972;p113"/>
          <p:cNvSpPr txBox="1"/>
          <p:nvPr>
            <p:ph idx="1" type="body"/>
          </p:nvPr>
        </p:nvSpPr>
        <p:spPr>
          <a:xfrm>
            <a:off x="465138" y="1924125"/>
            <a:ext cx="2460900" cy="2088900"/>
          </a:xfrm>
          <a:prstGeom prst="rect">
            <a:avLst/>
          </a:prstGeom>
          <a:noFill/>
          <a:ln>
            <a:noFill/>
          </a:ln>
        </p:spPr>
        <p:txBody>
          <a:bodyPr anchorCtr="0" anchor="t" bIns="0" lIns="0" spcFirstLastPara="1" rIns="0" wrap="square" tIns="0">
            <a:spAutoFit/>
          </a:bodyPr>
          <a:lstStyle>
            <a:lvl1pPr indent="-298450" lvl="0" marL="457200" algn="l">
              <a:lnSpc>
                <a:spcPct val="115000"/>
              </a:lnSpc>
              <a:spcBef>
                <a:spcPts val="0"/>
              </a:spcBef>
              <a:spcAft>
                <a:spcPts val="0"/>
              </a:spcAft>
              <a:buSzPts val="1100"/>
              <a:buFont typeface="Merriweather Light"/>
              <a:buChar char="●"/>
              <a:defRPr sz="1100">
                <a:latin typeface="Merriweather Light"/>
                <a:ea typeface="Merriweather Light"/>
                <a:cs typeface="Merriweather Light"/>
                <a:sym typeface="Merriweather Light"/>
              </a:defRPr>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Font typeface="Merriweather Light"/>
              <a:buChar char="○"/>
              <a:defRPr sz="1100">
                <a:latin typeface="Merriweather Light"/>
                <a:ea typeface="Merriweather Light"/>
                <a:cs typeface="Merriweather Light"/>
                <a:sym typeface="Merriweather Light"/>
              </a:defRPr>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Font typeface="Merriweather Light"/>
              <a:buChar char="●"/>
              <a:defRPr sz="1100">
                <a:latin typeface="Merriweather Light"/>
                <a:ea typeface="Merriweather Light"/>
                <a:cs typeface="Merriweather Light"/>
                <a:sym typeface="Merriweather Light"/>
              </a:defRPr>
            </a:lvl9pPr>
          </a:lstStyle>
          <a:p/>
        </p:txBody>
      </p:sp>
      <p:sp>
        <p:nvSpPr>
          <p:cNvPr id="1973" name="Google Shape;1973;p113"/>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74" name="Google Shape;1974;p113"/>
          <p:cNvSpPr txBox="1"/>
          <p:nvPr>
            <p:ph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75" name="Google Shape;1975;p113"/>
          <p:cNvSpPr txBox="1"/>
          <p:nvPr>
            <p:ph idx="2" type="subTitle"/>
          </p:nvPr>
        </p:nvSpPr>
        <p:spPr>
          <a:xfrm>
            <a:off x="476250" y="906930"/>
            <a:ext cx="8520600" cy="7926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500"/>
              <a:buNone/>
              <a:defRPr sz="45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976" name="Google Shape;1976;p113"/>
          <p:cNvSpPr/>
          <p:nvPr/>
        </p:nvSpPr>
        <p:spPr>
          <a:xfrm>
            <a:off x="3050790" y="1928402"/>
            <a:ext cx="0" cy="2738438"/>
          </a:xfrm>
          <a:custGeom>
            <a:rect b="b" l="l" r="r" t="t"/>
            <a:pathLst>
              <a:path extrusionOk="0" h="5476875" w="120000">
                <a:moveTo>
                  <a:pt x="0" y="0"/>
                </a:moveTo>
                <a:lnTo>
                  <a:pt x="0" y="5476870"/>
                </a:lnTo>
              </a:path>
            </a:pathLst>
          </a:custGeom>
          <a:noFill/>
          <a:ln cap="flat" cmpd="sng" w="952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77" name="Google Shape;1977;p113"/>
          <p:cNvSpPr txBox="1"/>
          <p:nvPr>
            <p:ph idx="3" type="title"/>
          </p:nvPr>
        </p:nvSpPr>
        <p:spPr>
          <a:xfrm>
            <a:off x="6786048" y="1911288"/>
            <a:ext cx="1785600" cy="1662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78" name="Google Shape;1978;p113"/>
          <p:cNvSpPr txBox="1"/>
          <p:nvPr>
            <p:ph idx="4" type="subTitle"/>
          </p:nvPr>
        </p:nvSpPr>
        <p:spPr>
          <a:xfrm>
            <a:off x="7062438" y="2348875"/>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900"/>
              <a:buNone/>
              <a:defRPr sz="800">
                <a:solidFill>
                  <a:srgbClr val="E1221A"/>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200"/>
              <a:buNone/>
              <a:defRPr/>
            </a:lvl9pPr>
          </a:lstStyle>
          <a:p/>
        </p:txBody>
      </p:sp>
      <p:sp>
        <p:nvSpPr>
          <p:cNvPr id="1979" name="Google Shape;1979;p113"/>
          <p:cNvSpPr txBox="1"/>
          <p:nvPr>
            <p:ph idx="5" type="subTitle"/>
          </p:nvPr>
        </p:nvSpPr>
        <p:spPr>
          <a:xfrm>
            <a:off x="7062438" y="2879956"/>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900"/>
              <a:buNone/>
              <a:defRPr sz="800">
                <a:solidFill>
                  <a:srgbClr val="E1221A"/>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200"/>
              <a:buNone/>
              <a:defRPr/>
            </a:lvl9pPr>
          </a:lstStyle>
          <a:p/>
        </p:txBody>
      </p:sp>
      <p:sp>
        <p:nvSpPr>
          <p:cNvPr id="1980" name="Google Shape;1980;p113"/>
          <p:cNvSpPr txBox="1"/>
          <p:nvPr>
            <p:ph idx="6" type="subTitle"/>
          </p:nvPr>
        </p:nvSpPr>
        <p:spPr>
          <a:xfrm>
            <a:off x="7062438" y="3411037"/>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900"/>
              <a:buNone/>
              <a:defRPr sz="800">
                <a:solidFill>
                  <a:srgbClr val="E1221A"/>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200"/>
              <a:buNone/>
              <a:defRPr/>
            </a:lvl9pPr>
          </a:lstStyle>
          <a:p/>
        </p:txBody>
      </p:sp>
      <p:sp>
        <p:nvSpPr>
          <p:cNvPr id="1981" name="Google Shape;1981;p113"/>
          <p:cNvSpPr txBox="1"/>
          <p:nvPr>
            <p:ph idx="7" type="subTitle"/>
          </p:nvPr>
        </p:nvSpPr>
        <p:spPr>
          <a:xfrm>
            <a:off x="7062438" y="3942117"/>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900"/>
              <a:buNone/>
              <a:defRPr sz="800">
                <a:solidFill>
                  <a:srgbClr val="E1221A"/>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200"/>
              <a:buNone/>
              <a:defRPr/>
            </a:lvl9pPr>
          </a:lstStyle>
          <a:p/>
        </p:txBody>
      </p:sp>
      <p:sp>
        <p:nvSpPr>
          <p:cNvPr id="1982" name="Google Shape;1982;p113"/>
          <p:cNvSpPr txBox="1"/>
          <p:nvPr>
            <p:ph idx="8" type="subTitle"/>
          </p:nvPr>
        </p:nvSpPr>
        <p:spPr>
          <a:xfrm>
            <a:off x="7062438" y="249725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
        <p:nvSpPr>
          <p:cNvPr id="1983" name="Google Shape;1983;p113"/>
          <p:cNvSpPr txBox="1"/>
          <p:nvPr>
            <p:ph idx="9" type="subTitle"/>
          </p:nvPr>
        </p:nvSpPr>
        <p:spPr>
          <a:xfrm>
            <a:off x="7062438" y="302534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
        <p:nvSpPr>
          <p:cNvPr id="1984" name="Google Shape;1984;p113"/>
          <p:cNvSpPr txBox="1"/>
          <p:nvPr>
            <p:ph idx="13" type="subTitle"/>
          </p:nvPr>
        </p:nvSpPr>
        <p:spPr>
          <a:xfrm>
            <a:off x="7062438" y="355781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
        <p:nvSpPr>
          <p:cNvPr id="1985" name="Google Shape;1985;p113"/>
          <p:cNvSpPr txBox="1"/>
          <p:nvPr>
            <p:ph idx="14" type="subTitle"/>
          </p:nvPr>
        </p:nvSpPr>
        <p:spPr>
          <a:xfrm>
            <a:off x="7062438" y="408590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86" name="Shape 1986"/>
        <p:cNvGrpSpPr/>
        <p:nvPr/>
      </p:nvGrpSpPr>
      <p:grpSpPr>
        <a:xfrm>
          <a:off x="0" y="0"/>
          <a:ext cx="0" cy="0"/>
          <a:chOff x="0" y="0"/>
          <a:chExt cx="0" cy="0"/>
        </a:xfrm>
      </p:grpSpPr>
      <p:sp>
        <p:nvSpPr>
          <p:cNvPr id="1987" name="Google Shape;1987;p1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88" name="Google Shape;1988;p11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989" name="Google Shape;1989;p11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990" name="Google Shape;1990;p114"/>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91" name="Shape 1991"/>
        <p:cNvGrpSpPr/>
        <p:nvPr/>
      </p:nvGrpSpPr>
      <p:grpSpPr>
        <a:xfrm>
          <a:off x="0" y="0"/>
          <a:ext cx="0" cy="0"/>
          <a:chOff x="0" y="0"/>
          <a:chExt cx="0" cy="0"/>
        </a:xfrm>
      </p:grpSpPr>
      <p:sp>
        <p:nvSpPr>
          <p:cNvPr id="1992" name="Google Shape;1992;p1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93" name="Google Shape;1993;p1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9250" lvl="0" marL="457200" algn="l">
              <a:lnSpc>
                <a:spcPct val="115000"/>
              </a:lnSpc>
              <a:spcBef>
                <a:spcPts val="0"/>
              </a:spcBef>
              <a:spcAft>
                <a:spcPts val="0"/>
              </a:spcAft>
              <a:buSzPts val="1900"/>
              <a:buChar char="●"/>
              <a:defRPr/>
            </a:lvl1pPr>
            <a:lvl2pPr indent="-330200" lvl="1" marL="914400" algn="l">
              <a:lnSpc>
                <a:spcPct val="115000"/>
              </a:lnSpc>
              <a:spcBef>
                <a:spcPts val="0"/>
              </a:spcBef>
              <a:spcAft>
                <a:spcPts val="0"/>
              </a:spcAft>
              <a:buSzPts val="16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a:lvl9pPr>
          </a:lstStyle>
          <a:p/>
        </p:txBody>
      </p:sp>
      <p:sp>
        <p:nvSpPr>
          <p:cNvPr id="1994" name="Google Shape;1994;p115"/>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95" name="Shape 1995"/>
        <p:cNvGrpSpPr/>
        <p:nvPr/>
      </p:nvGrpSpPr>
      <p:grpSpPr>
        <a:xfrm>
          <a:off x="0" y="0"/>
          <a:ext cx="0" cy="0"/>
          <a:chOff x="0" y="0"/>
          <a:chExt cx="0" cy="0"/>
        </a:xfrm>
      </p:grpSpPr>
      <p:sp>
        <p:nvSpPr>
          <p:cNvPr id="1996" name="Google Shape;1996;p1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97" name="Google Shape;1997;p116"/>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98" name="Shape 1998"/>
        <p:cNvGrpSpPr/>
        <p:nvPr/>
      </p:nvGrpSpPr>
      <p:grpSpPr>
        <a:xfrm>
          <a:off x="0" y="0"/>
          <a:ext cx="0" cy="0"/>
          <a:chOff x="0" y="0"/>
          <a:chExt cx="0" cy="0"/>
        </a:xfrm>
      </p:grpSpPr>
      <p:sp>
        <p:nvSpPr>
          <p:cNvPr id="1999" name="Google Shape;1999;p11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000" name="Google Shape;2000;p11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01" name="Google Shape;2001;p117"/>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02" name="Shape 2002"/>
        <p:cNvGrpSpPr/>
        <p:nvPr/>
      </p:nvGrpSpPr>
      <p:grpSpPr>
        <a:xfrm>
          <a:off x="0" y="0"/>
          <a:ext cx="0" cy="0"/>
          <a:chOff x="0" y="0"/>
          <a:chExt cx="0" cy="0"/>
        </a:xfrm>
      </p:grpSpPr>
      <p:sp>
        <p:nvSpPr>
          <p:cNvPr id="2003" name="Google Shape;2003;p11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004" name="Google Shape;2004;p118"/>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05" name="Shape 2005"/>
        <p:cNvGrpSpPr/>
        <p:nvPr/>
      </p:nvGrpSpPr>
      <p:grpSpPr>
        <a:xfrm>
          <a:off x="0" y="0"/>
          <a:ext cx="0" cy="0"/>
          <a:chOff x="0" y="0"/>
          <a:chExt cx="0" cy="0"/>
        </a:xfrm>
      </p:grpSpPr>
      <p:sp>
        <p:nvSpPr>
          <p:cNvPr id="2006" name="Google Shape;2006;p11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11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008" name="Google Shape;2008;p11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09" name="Google Shape;2009;p11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9250" lvl="0" marL="457200" algn="l">
              <a:lnSpc>
                <a:spcPct val="115000"/>
              </a:lnSpc>
              <a:spcBef>
                <a:spcPts val="0"/>
              </a:spcBef>
              <a:spcAft>
                <a:spcPts val="0"/>
              </a:spcAft>
              <a:buSzPts val="1900"/>
              <a:buChar char="●"/>
              <a:defRPr/>
            </a:lvl1pPr>
            <a:lvl2pPr indent="-330200" lvl="1" marL="914400" algn="l">
              <a:lnSpc>
                <a:spcPct val="115000"/>
              </a:lnSpc>
              <a:spcBef>
                <a:spcPts val="0"/>
              </a:spcBef>
              <a:spcAft>
                <a:spcPts val="0"/>
              </a:spcAft>
              <a:buSzPts val="16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04800" lvl="8" marL="4114800" algn="l">
              <a:lnSpc>
                <a:spcPct val="115000"/>
              </a:lnSpc>
              <a:spcBef>
                <a:spcPts val="0"/>
              </a:spcBef>
              <a:spcAft>
                <a:spcPts val="0"/>
              </a:spcAft>
              <a:buSzPts val="1200"/>
              <a:buChar char="●"/>
              <a:defRPr/>
            </a:lvl9pPr>
          </a:lstStyle>
          <a:p/>
        </p:txBody>
      </p:sp>
      <p:sp>
        <p:nvSpPr>
          <p:cNvPr id="2010" name="Google Shape;2010;p119"/>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11" name="Shape 2011"/>
        <p:cNvGrpSpPr/>
        <p:nvPr/>
      </p:nvGrpSpPr>
      <p:grpSpPr>
        <a:xfrm>
          <a:off x="0" y="0"/>
          <a:ext cx="0" cy="0"/>
          <a:chOff x="0" y="0"/>
          <a:chExt cx="0" cy="0"/>
        </a:xfrm>
      </p:grpSpPr>
      <p:sp>
        <p:nvSpPr>
          <p:cNvPr id="2012" name="Google Shape;2012;p120"/>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p:cSld name="BLANK_1">
    <p:spTree>
      <p:nvGrpSpPr>
        <p:cNvPr id="2013" name="Shape 2013"/>
        <p:cNvGrpSpPr/>
        <p:nvPr/>
      </p:nvGrpSpPr>
      <p:grpSpPr>
        <a:xfrm>
          <a:off x="0" y="0"/>
          <a:ext cx="0" cy="0"/>
          <a:chOff x="0" y="0"/>
          <a:chExt cx="0" cy="0"/>
        </a:xfrm>
      </p:grpSpPr>
      <p:sp>
        <p:nvSpPr>
          <p:cNvPr id="2014" name="Google Shape;2014;p121"/>
          <p:cNvSpPr txBox="1"/>
          <p:nvPr>
            <p:ph idx="12" type="sldNum"/>
          </p:nvPr>
        </p:nvSpPr>
        <p:spPr>
          <a:xfrm>
            <a:off x="8472458" y="4663217"/>
            <a:ext cx="548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15" name="Google Shape;2015;p121"/>
          <p:cNvSpPr/>
          <p:nvPr/>
        </p:nvSpPr>
        <p:spPr>
          <a:xfrm>
            <a:off x="476250" y="478631"/>
            <a:ext cx="1428750" cy="0"/>
          </a:xfrm>
          <a:custGeom>
            <a:rect b="b" l="l" r="r" t="t"/>
            <a:pathLst>
              <a:path extrusionOk="0" h="120000" w="2857500">
                <a:moveTo>
                  <a:pt x="0" y="0"/>
                </a:moveTo>
                <a:lnTo>
                  <a:pt x="2857500" y="0"/>
                </a:lnTo>
              </a:path>
            </a:pathLst>
          </a:custGeom>
          <a:noFill/>
          <a:ln cap="flat" cmpd="sng" w="19050">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16" name="Google Shape;2016;p121"/>
          <p:cNvSpPr txBox="1"/>
          <p:nvPr>
            <p:ph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17" name="Shape 2017"/>
        <p:cNvGrpSpPr/>
        <p:nvPr/>
      </p:nvGrpSpPr>
      <p:grpSpPr>
        <a:xfrm>
          <a:off x="0" y="0"/>
          <a:ext cx="0" cy="0"/>
          <a:chOff x="0" y="0"/>
          <a:chExt cx="0" cy="0"/>
        </a:xfrm>
      </p:grpSpPr>
      <p:sp>
        <p:nvSpPr>
          <p:cNvPr id="2018" name="Google Shape;2018;p122"/>
          <p:cNvSpPr txBox="1"/>
          <p:nvPr>
            <p:ph type="title"/>
          </p:nvPr>
        </p:nvSpPr>
        <p:spPr>
          <a:xfrm>
            <a:off x="457200" y="475663"/>
            <a:ext cx="7875900" cy="1286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000"/>
              <a:buNone/>
              <a:defRPr i="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19" name="Google Shape;2019;p122"/>
          <p:cNvSpPr txBox="1"/>
          <p:nvPr>
            <p:ph idx="1" type="body"/>
          </p:nvPr>
        </p:nvSpPr>
        <p:spPr>
          <a:xfrm>
            <a:off x="342900" y="1665716"/>
            <a:ext cx="7451700" cy="16683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900"/>
              <a:buNone/>
              <a:defRPr b="0" i="0" sz="1200">
                <a:solidFill>
                  <a:srgbClr val="464B54"/>
                </a:solidFill>
                <a:latin typeface="Times New Roman"/>
                <a:ea typeface="Times New Roman"/>
                <a:cs typeface="Times New Roman"/>
                <a:sym typeface="Times New Roman"/>
              </a:defRPr>
            </a:lvl1pPr>
            <a:lvl2pPr indent="-228600" lvl="1" marL="914400" algn="l">
              <a:lnSpc>
                <a:spcPct val="115000"/>
              </a:lnSpc>
              <a:spcBef>
                <a:spcPts val="1200"/>
              </a:spcBef>
              <a:spcAft>
                <a:spcPts val="0"/>
              </a:spcAft>
              <a:buSzPts val="1600"/>
              <a:buNone/>
              <a:defRPr/>
            </a:lvl2pPr>
            <a:lvl3pPr indent="-228600" lvl="2" marL="1371600" algn="l">
              <a:lnSpc>
                <a:spcPct val="115000"/>
              </a:lnSpc>
              <a:spcBef>
                <a:spcPts val="1200"/>
              </a:spcBef>
              <a:spcAft>
                <a:spcPts val="0"/>
              </a:spcAft>
              <a:buSzPts val="1800"/>
              <a:buNone/>
              <a:defRPr/>
            </a:lvl3pPr>
            <a:lvl4pPr indent="-228600" lvl="3" marL="1828800" algn="l">
              <a:lnSpc>
                <a:spcPct val="115000"/>
              </a:lnSpc>
              <a:spcBef>
                <a:spcPts val="1200"/>
              </a:spcBef>
              <a:spcAft>
                <a:spcPts val="0"/>
              </a:spcAft>
              <a:buSzPts val="1600"/>
              <a:buNone/>
              <a:defRPr/>
            </a:lvl4pPr>
            <a:lvl5pPr indent="-228600" lvl="4" marL="2286000" algn="l">
              <a:lnSpc>
                <a:spcPct val="115000"/>
              </a:lnSpc>
              <a:spcBef>
                <a:spcPts val="1200"/>
              </a:spcBef>
              <a:spcAft>
                <a:spcPts val="0"/>
              </a:spcAft>
              <a:buSzPts val="1600"/>
              <a:buNone/>
              <a:defRPr/>
            </a:lvl5pPr>
            <a:lvl6pPr indent="-228600" lvl="5" marL="2743200" algn="l">
              <a:lnSpc>
                <a:spcPct val="115000"/>
              </a:lnSpc>
              <a:spcBef>
                <a:spcPts val="1200"/>
              </a:spcBef>
              <a:spcAft>
                <a:spcPts val="0"/>
              </a:spcAft>
              <a:buSzPts val="1400"/>
              <a:buNone/>
              <a:defRPr/>
            </a:lvl6pPr>
            <a:lvl7pPr indent="-228600" lvl="6" marL="3200400" algn="l">
              <a:lnSpc>
                <a:spcPct val="115000"/>
              </a:lnSpc>
              <a:spcBef>
                <a:spcPts val="1200"/>
              </a:spcBef>
              <a:spcAft>
                <a:spcPts val="0"/>
              </a:spcAft>
              <a:buSzPts val="1400"/>
              <a:buNone/>
              <a:defRPr/>
            </a:lvl7pPr>
            <a:lvl8pPr indent="-228600" lvl="7" marL="3657600" algn="l">
              <a:lnSpc>
                <a:spcPct val="115000"/>
              </a:lnSpc>
              <a:spcBef>
                <a:spcPts val="1200"/>
              </a:spcBef>
              <a:spcAft>
                <a:spcPts val="0"/>
              </a:spcAft>
              <a:buSzPts val="1400"/>
              <a:buNone/>
              <a:defRPr/>
            </a:lvl8pPr>
            <a:lvl9pPr indent="-228600" lvl="8" marL="4114800" algn="l">
              <a:lnSpc>
                <a:spcPct val="115000"/>
              </a:lnSpc>
              <a:spcBef>
                <a:spcPts val="1200"/>
              </a:spcBef>
              <a:spcAft>
                <a:spcPts val="1200"/>
              </a:spcAft>
              <a:buSzPts val="1200"/>
              <a:buNone/>
              <a:defRPr/>
            </a:lvl9pPr>
          </a:lstStyle>
          <a:p/>
        </p:txBody>
      </p:sp>
      <p:sp>
        <p:nvSpPr>
          <p:cNvPr id="2020" name="Google Shape;2020;p122"/>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21" name="Google Shape;2021;p122"/>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22" name="Google Shape;2022;p122"/>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_1_6_1_1_1_1_1">
    <p:spTree>
      <p:nvGrpSpPr>
        <p:cNvPr id="116" name="Shape 116"/>
        <p:cNvGrpSpPr/>
        <p:nvPr/>
      </p:nvGrpSpPr>
      <p:grpSpPr>
        <a:xfrm>
          <a:off x="0" y="0"/>
          <a:ext cx="0" cy="0"/>
          <a:chOff x="0" y="0"/>
          <a:chExt cx="0" cy="0"/>
        </a:xfrm>
      </p:grpSpPr>
      <p:sp>
        <p:nvSpPr>
          <p:cNvPr id="117" name="Google Shape;117;p13"/>
          <p:cNvSpPr/>
          <p:nvPr/>
        </p:nvSpPr>
        <p:spPr>
          <a:xfrm>
            <a:off x="0" y="0"/>
            <a:ext cx="23991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marR="0" rtl="0" algn="l">
              <a:lnSpc>
                <a:spcPct val="125000"/>
              </a:lnSpc>
              <a:spcBef>
                <a:spcPts val="0"/>
              </a:spcBef>
              <a:spcAft>
                <a:spcPts val="30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18" name="Google Shape;118;p13"/>
          <p:cNvSpPr/>
          <p:nvPr>
            <p:ph idx="2" type="pic"/>
          </p:nvPr>
        </p:nvSpPr>
        <p:spPr>
          <a:xfrm>
            <a:off x="0" y="853000"/>
            <a:ext cx="2399100" cy="1078800"/>
          </a:xfrm>
          <a:prstGeom prst="rect">
            <a:avLst/>
          </a:prstGeom>
          <a:noFill/>
          <a:ln>
            <a:noFill/>
          </a:ln>
        </p:spPr>
      </p:sp>
      <p:sp>
        <p:nvSpPr>
          <p:cNvPr id="119" name="Google Shape;119;p13"/>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20" name="Google Shape;120;p13"/>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21" name="Google Shape;121;p13"/>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3"/>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13"/>
          <p:cNvSpPr txBox="1"/>
          <p:nvPr>
            <p:ph idx="1" type="body"/>
          </p:nvPr>
        </p:nvSpPr>
        <p:spPr>
          <a:xfrm>
            <a:off x="2741825" y="896125"/>
            <a:ext cx="5992200" cy="10356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24" name="Google Shape;124;p13"/>
          <p:cNvSpPr txBox="1"/>
          <p:nvPr>
            <p:ph idx="3" type="subTitle"/>
          </p:nvPr>
        </p:nvSpPr>
        <p:spPr>
          <a:xfrm>
            <a:off x="2741825" y="514350"/>
            <a:ext cx="60303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5" name="Google Shape;125;p13"/>
          <p:cNvSpPr txBox="1"/>
          <p:nvPr>
            <p:ph idx="4" type="body"/>
          </p:nvPr>
        </p:nvSpPr>
        <p:spPr>
          <a:xfrm>
            <a:off x="2741825" y="2314213"/>
            <a:ext cx="5992200" cy="10356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26" name="Google Shape;126;p13"/>
          <p:cNvSpPr txBox="1"/>
          <p:nvPr>
            <p:ph idx="5" type="subTitle"/>
          </p:nvPr>
        </p:nvSpPr>
        <p:spPr>
          <a:xfrm>
            <a:off x="2741825" y="1932441"/>
            <a:ext cx="60303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7" name="Google Shape;127;p13"/>
          <p:cNvSpPr txBox="1"/>
          <p:nvPr>
            <p:ph idx="6" type="body"/>
          </p:nvPr>
        </p:nvSpPr>
        <p:spPr>
          <a:xfrm>
            <a:off x="2741825" y="3781338"/>
            <a:ext cx="5992200" cy="111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28" name="Google Shape;128;p13"/>
          <p:cNvSpPr txBox="1"/>
          <p:nvPr>
            <p:ph idx="7" type="subTitle"/>
          </p:nvPr>
        </p:nvSpPr>
        <p:spPr>
          <a:xfrm>
            <a:off x="2741825" y="3395077"/>
            <a:ext cx="6030300" cy="3411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9" name="Google Shape;129;p13"/>
          <p:cNvSpPr txBox="1"/>
          <p:nvPr>
            <p:ph idx="8" type="body"/>
          </p:nvPr>
        </p:nvSpPr>
        <p:spPr>
          <a:xfrm>
            <a:off x="413613" y="1992750"/>
            <a:ext cx="1600200" cy="1078800"/>
          </a:xfrm>
          <a:prstGeom prst="rect">
            <a:avLst/>
          </a:prstGeom>
          <a:noFill/>
          <a:ln>
            <a:noFill/>
          </a:ln>
        </p:spPr>
        <p:txBody>
          <a:bodyPr anchorCtr="0" anchor="t" bIns="0" lIns="0" spcFirstLastPara="1" rIns="0" wrap="square" tIns="0">
            <a:spAutoFit/>
          </a:bodyPr>
          <a:lstStyle>
            <a:lvl1pPr indent="-273050" lvl="0" marL="457200" algn="l">
              <a:lnSpc>
                <a:spcPct val="125000"/>
              </a:lnSpc>
              <a:spcBef>
                <a:spcPts val="0"/>
              </a:spcBef>
              <a:spcAft>
                <a:spcPts val="0"/>
              </a:spcAft>
              <a:buClr>
                <a:schemeClr val="accent1"/>
              </a:buClr>
              <a:buSzPts val="700"/>
              <a:buChar char="●"/>
              <a:defRPr sz="700">
                <a:solidFill>
                  <a:schemeClr val="accent1"/>
                </a:solidFill>
              </a:defRPr>
            </a:lvl1pPr>
            <a:lvl2pPr indent="-273050" lvl="1" marL="914400" algn="l">
              <a:lnSpc>
                <a:spcPct val="125000"/>
              </a:lnSpc>
              <a:spcBef>
                <a:spcPts val="300"/>
              </a:spcBef>
              <a:spcAft>
                <a:spcPts val="0"/>
              </a:spcAft>
              <a:buSzPts val="700"/>
              <a:buChar char="●"/>
              <a:defRPr sz="700"/>
            </a:lvl2pPr>
            <a:lvl3pPr indent="-273050" lvl="2" marL="1371600" algn="l">
              <a:lnSpc>
                <a:spcPct val="125000"/>
              </a:lnSpc>
              <a:spcBef>
                <a:spcPts val="300"/>
              </a:spcBef>
              <a:spcAft>
                <a:spcPts val="0"/>
              </a:spcAft>
              <a:buSzPts val="700"/>
              <a:buChar char="●"/>
              <a:defRPr sz="700"/>
            </a:lvl3pPr>
            <a:lvl4pPr indent="-273050" lvl="3" marL="1828800" algn="l">
              <a:lnSpc>
                <a:spcPct val="125000"/>
              </a:lnSpc>
              <a:spcBef>
                <a:spcPts val="300"/>
              </a:spcBef>
              <a:spcAft>
                <a:spcPts val="0"/>
              </a:spcAft>
              <a:buSzPts val="700"/>
              <a:buChar char="●"/>
              <a:defRPr sz="700"/>
            </a:lvl4pPr>
            <a:lvl5pPr indent="-273050" lvl="4" marL="2286000" algn="l">
              <a:lnSpc>
                <a:spcPct val="125000"/>
              </a:lnSpc>
              <a:spcBef>
                <a:spcPts val="300"/>
              </a:spcBef>
              <a:spcAft>
                <a:spcPts val="0"/>
              </a:spcAft>
              <a:buSzPts val="700"/>
              <a:buChar char="●"/>
              <a:defRPr sz="700"/>
            </a:lvl5pPr>
            <a:lvl6pPr indent="-273050" lvl="5" marL="2743200" algn="l">
              <a:lnSpc>
                <a:spcPct val="125000"/>
              </a:lnSpc>
              <a:spcBef>
                <a:spcPts val="300"/>
              </a:spcBef>
              <a:spcAft>
                <a:spcPts val="0"/>
              </a:spcAft>
              <a:buSzPts val="700"/>
              <a:buChar char="●"/>
              <a:defRPr sz="700"/>
            </a:lvl6pPr>
            <a:lvl7pPr indent="-273050" lvl="6" marL="3200400" algn="l">
              <a:lnSpc>
                <a:spcPct val="125000"/>
              </a:lnSpc>
              <a:spcBef>
                <a:spcPts val="300"/>
              </a:spcBef>
              <a:spcAft>
                <a:spcPts val="0"/>
              </a:spcAft>
              <a:buSzPts val="700"/>
              <a:buChar char="●"/>
              <a:defRPr sz="700"/>
            </a:lvl7pPr>
            <a:lvl8pPr indent="-273050" lvl="7" marL="3657600" algn="l">
              <a:lnSpc>
                <a:spcPct val="125000"/>
              </a:lnSpc>
              <a:spcBef>
                <a:spcPts val="300"/>
              </a:spcBef>
              <a:spcAft>
                <a:spcPts val="0"/>
              </a:spcAft>
              <a:buSzPts val="700"/>
              <a:buChar char="●"/>
              <a:defRPr sz="700"/>
            </a:lvl8pPr>
            <a:lvl9pPr indent="-273050" lvl="8" marL="4114800" algn="l">
              <a:lnSpc>
                <a:spcPct val="125000"/>
              </a:lnSpc>
              <a:spcBef>
                <a:spcPts val="300"/>
              </a:spcBef>
              <a:spcAft>
                <a:spcPts val="300"/>
              </a:spcAft>
              <a:buSzPts val="700"/>
              <a:buChar char="●"/>
              <a:defRPr sz="700"/>
            </a:lvl9pPr>
          </a:lstStyle>
          <a:p/>
        </p:txBody>
      </p:sp>
      <p:sp>
        <p:nvSpPr>
          <p:cNvPr id="130" name="Google Shape;130;p13"/>
          <p:cNvSpPr txBox="1"/>
          <p:nvPr>
            <p:ph idx="9" type="body"/>
          </p:nvPr>
        </p:nvSpPr>
        <p:spPr>
          <a:xfrm>
            <a:off x="418263" y="2483875"/>
            <a:ext cx="1600200" cy="1359600"/>
          </a:xfrm>
          <a:prstGeom prst="rect">
            <a:avLst/>
          </a:prstGeom>
          <a:noFill/>
          <a:ln>
            <a:noFill/>
          </a:ln>
        </p:spPr>
        <p:txBody>
          <a:bodyPr anchorCtr="0" anchor="b" bIns="0" lIns="0" spcFirstLastPara="1" rIns="0" wrap="square" tIns="0">
            <a:noAutofit/>
          </a:bodyPr>
          <a:lstStyle>
            <a:lvl1pPr indent="-279400" lvl="0" marL="457200" algn="l">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1pPr>
            <a:lvl2pPr indent="-279400" lvl="1" marL="914400" algn="l">
              <a:lnSpc>
                <a:spcPct val="150000"/>
              </a:lnSpc>
              <a:spcBef>
                <a:spcPts val="0"/>
              </a:spcBef>
              <a:spcAft>
                <a:spcPts val="0"/>
              </a:spcAft>
              <a:buSzPts val="800"/>
              <a:buChar char="●"/>
              <a:defRPr sz="800"/>
            </a:lvl2pPr>
            <a:lvl3pPr indent="-279400" lvl="2" marL="1371600" algn="l">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3pPr>
            <a:lvl4pPr indent="-279400" lvl="3" marL="1828800" algn="l">
              <a:lnSpc>
                <a:spcPct val="150000"/>
              </a:lnSpc>
              <a:spcBef>
                <a:spcPts val="0"/>
              </a:spcBef>
              <a:spcAft>
                <a:spcPts val="0"/>
              </a:spcAft>
              <a:buSzPts val="800"/>
              <a:buChar char="●"/>
              <a:defRPr sz="800"/>
            </a:lvl4pPr>
            <a:lvl5pPr indent="-279400" lvl="4" marL="2286000" algn="l">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5pPr>
            <a:lvl6pPr indent="-279400" lvl="5" marL="2743200" algn="l">
              <a:lnSpc>
                <a:spcPct val="150000"/>
              </a:lnSpc>
              <a:spcBef>
                <a:spcPts val="0"/>
              </a:spcBef>
              <a:spcAft>
                <a:spcPts val="0"/>
              </a:spcAft>
              <a:buSzPts val="800"/>
              <a:buChar char="●"/>
              <a:defRPr sz="800"/>
            </a:lvl6pPr>
            <a:lvl7pPr indent="-279400" lvl="6" marL="3200400" algn="l">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7pPr>
            <a:lvl8pPr indent="-279400" lvl="7" marL="3657600" algn="l">
              <a:lnSpc>
                <a:spcPct val="150000"/>
              </a:lnSpc>
              <a:spcBef>
                <a:spcPts val="0"/>
              </a:spcBef>
              <a:spcAft>
                <a:spcPts val="0"/>
              </a:spcAft>
              <a:buSzPts val="800"/>
              <a:buChar char="●"/>
              <a:defRPr sz="800"/>
            </a:lvl8pPr>
            <a:lvl9pPr indent="-279400" lvl="8" marL="4114800" algn="l">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9pPr>
          </a:lstStyle>
          <a:p/>
        </p:txBody>
      </p:sp>
      <p:sp>
        <p:nvSpPr>
          <p:cNvPr id="131" name="Google Shape;131;p13"/>
          <p:cNvSpPr txBox="1"/>
          <p:nvPr>
            <p:ph idx="13" type="subTitle"/>
          </p:nvPr>
        </p:nvSpPr>
        <p:spPr>
          <a:xfrm>
            <a:off x="410875" y="3907479"/>
            <a:ext cx="1588800" cy="318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32" name="Google Shape;132;p13"/>
          <p:cNvSpPr txBox="1"/>
          <p:nvPr>
            <p:ph idx="14" type="subTitle"/>
          </p:nvPr>
        </p:nvSpPr>
        <p:spPr>
          <a:xfrm>
            <a:off x="410871" y="4287509"/>
            <a:ext cx="1588800" cy="288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orient="horz" pos="1384">
          <p15:clr>
            <a:srgbClr val="FA7B17"/>
          </p15:clr>
        </p15:guide>
        <p15:guide id="19" orient="horz" pos="2304">
          <p15:clr>
            <a:srgbClr val="FA7B17"/>
          </p15:clr>
        </p15:guide>
        <p15:guide id="20" orient="horz" pos="2648">
          <p15:clr>
            <a:srgbClr val="FA7B17"/>
          </p15:clr>
        </p15:guide>
        <p15:guide id="21" orient="horz" pos="2748">
          <p15:clr>
            <a:srgbClr val="FA7B17"/>
          </p15:clr>
        </p15:guide>
        <p15:guide id="22" pos="1728">
          <p15:clr>
            <a:srgbClr val="FA7B17"/>
          </p15:clr>
        </p15:guide>
      </p15:sldGuideLst>
    </p:ext>
  </p:extLst>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
    <p:spTree>
      <p:nvGrpSpPr>
        <p:cNvPr id="2023" name="Shape 2023"/>
        <p:cNvGrpSpPr/>
        <p:nvPr/>
      </p:nvGrpSpPr>
      <p:grpSpPr>
        <a:xfrm>
          <a:off x="0" y="0"/>
          <a:ext cx="0" cy="0"/>
          <a:chOff x="0" y="0"/>
          <a:chExt cx="0" cy="0"/>
        </a:xfrm>
      </p:grpSpPr>
      <p:sp>
        <p:nvSpPr>
          <p:cNvPr id="2024" name="Google Shape;2024;p123"/>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25" name="Google Shape;2025;p123"/>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26" name="Google Shape;2026;p123"/>
          <p:cNvSpPr/>
          <p:nvPr/>
        </p:nvSpPr>
        <p:spPr>
          <a:xfrm>
            <a:off x="489461" y="4671498"/>
            <a:ext cx="110172" cy="137795"/>
          </a:xfrm>
          <a:custGeom>
            <a:rect b="b" l="l" r="r" t="t"/>
            <a:pathLst>
              <a:path extrusionOk="0" h="275590" w="220344">
                <a:moveTo>
                  <a:pt x="189054" y="274989"/>
                </a:moveTo>
                <a:lnTo>
                  <a:pt x="30936" y="274989"/>
                </a:lnTo>
                <a:lnTo>
                  <a:pt x="18944" y="272541"/>
                </a:lnTo>
                <a:lnTo>
                  <a:pt x="9105" y="265883"/>
                </a:lnTo>
                <a:lnTo>
                  <a:pt x="2447" y="256044"/>
                </a:lnTo>
                <a:lnTo>
                  <a:pt x="0" y="244052"/>
                </a:lnTo>
                <a:lnTo>
                  <a:pt x="0" y="30936"/>
                </a:lnTo>
                <a:lnTo>
                  <a:pt x="2447" y="18944"/>
                </a:lnTo>
                <a:lnTo>
                  <a:pt x="9105" y="9105"/>
                </a:lnTo>
                <a:lnTo>
                  <a:pt x="18944" y="2447"/>
                </a:lnTo>
                <a:lnTo>
                  <a:pt x="30936" y="0"/>
                </a:lnTo>
                <a:lnTo>
                  <a:pt x="189054" y="0"/>
                </a:lnTo>
                <a:lnTo>
                  <a:pt x="201046" y="2447"/>
                </a:lnTo>
                <a:lnTo>
                  <a:pt x="210885" y="9105"/>
                </a:lnTo>
                <a:lnTo>
                  <a:pt x="217543" y="18944"/>
                </a:lnTo>
                <a:lnTo>
                  <a:pt x="217886" y="20624"/>
                </a:lnTo>
                <a:lnTo>
                  <a:pt x="25120" y="20624"/>
                </a:lnTo>
                <a:lnTo>
                  <a:pt x="20624" y="25120"/>
                </a:lnTo>
                <a:lnTo>
                  <a:pt x="20624" y="249875"/>
                </a:lnTo>
                <a:lnTo>
                  <a:pt x="25120" y="254364"/>
                </a:lnTo>
                <a:lnTo>
                  <a:pt x="217886" y="254364"/>
                </a:lnTo>
                <a:lnTo>
                  <a:pt x="217543" y="256044"/>
                </a:lnTo>
                <a:lnTo>
                  <a:pt x="210885" y="265883"/>
                </a:lnTo>
                <a:lnTo>
                  <a:pt x="201046" y="272541"/>
                </a:lnTo>
                <a:lnTo>
                  <a:pt x="189054" y="274989"/>
                </a:lnTo>
                <a:close/>
              </a:path>
              <a:path extrusionOk="0" h="275590" w="220344">
                <a:moveTo>
                  <a:pt x="217886" y="254364"/>
                </a:moveTo>
                <a:lnTo>
                  <a:pt x="194877" y="254364"/>
                </a:lnTo>
                <a:lnTo>
                  <a:pt x="199367" y="249875"/>
                </a:lnTo>
                <a:lnTo>
                  <a:pt x="199367" y="25120"/>
                </a:lnTo>
                <a:lnTo>
                  <a:pt x="194877" y="20624"/>
                </a:lnTo>
                <a:lnTo>
                  <a:pt x="217886" y="20624"/>
                </a:lnTo>
                <a:lnTo>
                  <a:pt x="219991" y="30936"/>
                </a:lnTo>
                <a:lnTo>
                  <a:pt x="219991" y="244052"/>
                </a:lnTo>
                <a:lnTo>
                  <a:pt x="217886" y="254364"/>
                </a:lnTo>
                <a:close/>
              </a:path>
              <a:path extrusionOk="0" h="275590" w="220344">
                <a:moveTo>
                  <a:pt x="102557" y="75663"/>
                </a:moveTo>
                <a:lnTo>
                  <a:pt x="99683" y="75621"/>
                </a:lnTo>
                <a:lnTo>
                  <a:pt x="62333" y="75621"/>
                </a:lnTo>
                <a:lnTo>
                  <a:pt x="59968" y="74673"/>
                </a:lnTo>
                <a:lnTo>
                  <a:pt x="55877" y="70630"/>
                </a:lnTo>
                <a:lnTo>
                  <a:pt x="54853" y="68183"/>
                </a:lnTo>
                <a:lnTo>
                  <a:pt x="54853" y="62436"/>
                </a:lnTo>
                <a:lnTo>
                  <a:pt x="55877" y="59988"/>
                </a:lnTo>
                <a:lnTo>
                  <a:pt x="59968" y="55946"/>
                </a:lnTo>
                <a:lnTo>
                  <a:pt x="62436" y="54956"/>
                </a:lnTo>
                <a:lnTo>
                  <a:pt x="65309" y="54997"/>
                </a:lnTo>
                <a:lnTo>
                  <a:pt x="102659" y="54997"/>
                </a:lnTo>
                <a:lnTo>
                  <a:pt x="105025" y="55946"/>
                </a:lnTo>
                <a:lnTo>
                  <a:pt x="109115" y="59988"/>
                </a:lnTo>
                <a:lnTo>
                  <a:pt x="110139" y="62436"/>
                </a:lnTo>
                <a:lnTo>
                  <a:pt x="110139" y="68183"/>
                </a:lnTo>
                <a:lnTo>
                  <a:pt x="109115" y="70630"/>
                </a:lnTo>
                <a:lnTo>
                  <a:pt x="105025" y="74673"/>
                </a:lnTo>
                <a:lnTo>
                  <a:pt x="102659" y="75621"/>
                </a:lnTo>
                <a:lnTo>
                  <a:pt x="65309" y="75621"/>
                </a:lnTo>
                <a:lnTo>
                  <a:pt x="62436" y="75663"/>
                </a:lnTo>
                <a:lnTo>
                  <a:pt x="102557" y="75663"/>
                </a:lnTo>
                <a:close/>
              </a:path>
              <a:path extrusionOk="0" h="275590" w="220344">
                <a:moveTo>
                  <a:pt x="102659" y="54997"/>
                </a:moveTo>
                <a:lnTo>
                  <a:pt x="99683" y="54997"/>
                </a:lnTo>
                <a:lnTo>
                  <a:pt x="102557" y="54956"/>
                </a:lnTo>
                <a:close/>
              </a:path>
              <a:path extrusionOk="0" h="275590" w="220344">
                <a:moveTo>
                  <a:pt x="157554" y="137535"/>
                </a:moveTo>
                <a:lnTo>
                  <a:pt x="154681" y="137494"/>
                </a:lnTo>
                <a:lnTo>
                  <a:pt x="62333" y="137494"/>
                </a:lnTo>
                <a:lnTo>
                  <a:pt x="59975" y="136545"/>
                </a:lnTo>
                <a:lnTo>
                  <a:pt x="55877" y="132503"/>
                </a:lnTo>
                <a:lnTo>
                  <a:pt x="54853" y="130056"/>
                </a:lnTo>
                <a:lnTo>
                  <a:pt x="54853" y="124308"/>
                </a:lnTo>
                <a:lnTo>
                  <a:pt x="55877" y="121861"/>
                </a:lnTo>
                <a:lnTo>
                  <a:pt x="59975" y="117819"/>
                </a:lnTo>
                <a:lnTo>
                  <a:pt x="62436" y="116829"/>
                </a:lnTo>
                <a:lnTo>
                  <a:pt x="65309" y="116870"/>
                </a:lnTo>
                <a:lnTo>
                  <a:pt x="157657" y="116870"/>
                </a:lnTo>
                <a:lnTo>
                  <a:pt x="160016" y="117819"/>
                </a:lnTo>
                <a:lnTo>
                  <a:pt x="164113" y="121861"/>
                </a:lnTo>
                <a:lnTo>
                  <a:pt x="165137" y="124308"/>
                </a:lnTo>
                <a:lnTo>
                  <a:pt x="165137" y="130056"/>
                </a:lnTo>
                <a:lnTo>
                  <a:pt x="164113" y="132503"/>
                </a:lnTo>
                <a:lnTo>
                  <a:pt x="160016" y="136545"/>
                </a:lnTo>
                <a:lnTo>
                  <a:pt x="157657" y="137494"/>
                </a:lnTo>
                <a:lnTo>
                  <a:pt x="65309" y="137494"/>
                </a:lnTo>
                <a:lnTo>
                  <a:pt x="62436" y="137535"/>
                </a:lnTo>
                <a:lnTo>
                  <a:pt x="157554" y="137535"/>
                </a:lnTo>
                <a:close/>
              </a:path>
              <a:path extrusionOk="0" h="275590" w="220344">
                <a:moveTo>
                  <a:pt x="157657" y="116870"/>
                </a:moveTo>
                <a:lnTo>
                  <a:pt x="154681" y="116870"/>
                </a:lnTo>
                <a:lnTo>
                  <a:pt x="157554" y="116829"/>
                </a:lnTo>
                <a:close/>
              </a:path>
              <a:path extrusionOk="0" h="275590" w="220344">
                <a:moveTo>
                  <a:pt x="157554" y="178784"/>
                </a:moveTo>
                <a:lnTo>
                  <a:pt x="154681" y="178742"/>
                </a:lnTo>
                <a:lnTo>
                  <a:pt x="62333" y="178742"/>
                </a:lnTo>
                <a:lnTo>
                  <a:pt x="59968" y="177794"/>
                </a:lnTo>
                <a:lnTo>
                  <a:pt x="55877" y="173751"/>
                </a:lnTo>
                <a:lnTo>
                  <a:pt x="54853" y="171304"/>
                </a:lnTo>
                <a:lnTo>
                  <a:pt x="54853" y="165557"/>
                </a:lnTo>
                <a:lnTo>
                  <a:pt x="55877" y="163109"/>
                </a:lnTo>
                <a:lnTo>
                  <a:pt x="59968" y="159067"/>
                </a:lnTo>
                <a:lnTo>
                  <a:pt x="62436" y="158077"/>
                </a:lnTo>
                <a:lnTo>
                  <a:pt x="65309" y="158118"/>
                </a:lnTo>
                <a:lnTo>
                  <a:pt x="157657" y="158118"/>
                </a:lnTo>
                <a:lnTo>
                  <a:pt x="160022" y="159067"/>
                </a:lnTo>
                <a:lnTo>
                  <a:pt x="164113" y="163109"/>
                </a:lnTo>
                <a:lnTo>
                  <a:pt x="165137" y="165557"/>
                </a:lnTo>
                <a:lnTo>
                  <a:pt x="165137" y="171304"/>
                </a:lnTo>
                <a:lnTo>
                  <a:pt x="164113" y="173751"/>
                </a:lnTo>
                <a:lnTo>
                  <a:pt x="160022" y="177794"/>
                </a:lnTo>
                <a:lnTo>
                  <a:pt x="157657" y="178742"/>
                </a:lnTo>
                <a:lnTo>
                  <a:pt x="65309" y="178742"/>
                </a:lnTo>
                <a:lnTo>
                  <a:pt x="62436" y="178784"/>
                </a:lnTo>
                <a:lnTo>
                  <a:pt x="157554" y="178784"/>
                </a:lnTo>
                <a:close/>
              </a:path>
              <a:path extrusionOk="0" h="275590" w="220344">
                <a:moveTo>
                  <a:pt x="157657" y="158118"/>
                </a:moveTo>
                <a:lnTo>
                  <a:pt x="154681" y="158118"/>
                </a:lnTo>
                <a:lnTo>
                  <a:pt x="157554" y="158077"/>
                </a:lnTo>
                <a:close/>
              </a:path>
              <a:path extrusionOk="0" h="275590" w="220344">
                <a:moveTo>
                  <a:pt x="130056" y="220032"/>
                </a:moveTo>
                <a:lnTo>
                  <a:pt x="127182" y="219991"/>
                </a:lnTo>
                <a:lnTo>
                  <a:pt x="62333" y="219991"/>
                </a:lnTo>
                <a:lnTo>
                  <a:pt x="59975" y="219042"/>
                </a:lnTo>
                <a:lnTo>
                  <a:pt x="55877" y="215000"/>
                </a:lnTo>
                <a:lnTo>
                  <a:pt x="54853" y="212552"/>
                </a:lnTo>
                <a:lnTo>
                  <a:pt x="54853" y="206805"/>
                </a:lnTo>
                <a:lnTo>
                  <a:pt x="55877" y="204358"/>
                </a:lnTo>
                <a:lnTo>
                  <a:pt x="59975" y="200315"/>
                </a:lnTo>
                <a:lnTo>
                  <a:pt x="62436" y="199325"/>
                </a:lnTo>
                <a:lnTo>
                  <a:pt x="65309" y="199367"/>
                </a:lnTo>
                <a:lnTo>
                  <a:pt x="130158" y="199367"/>
                </a:lnTo>
                <a:lnTo>
                  <a:pt x="132517" y="200315"/>
                </a:lnTo>
                <a:lnTo>
                  <a:pt x="136614" y="204358"/>
                </a:lnTo>
                <a:lnTo>
                  <a:pt x="137638" y="206805"/>
                </a:lnTo>
                <a:lnTo>
                  <a:pt x="137638" y="212552"/>
                </a:lnTo>
                <a:lnTo>
                  <a:pt x="136614" y="215000"/>
                </a:lnTo>
                <a:lnTo>
                  <a:pt x="132517" y="219042"/>
                </a:lnTo>
                <a:lnTo>
                  <a:pt x="130158" y="219991"/>
                </a:lnTo>
                <a:lnTo>
                  <a:pt x="65309" y="219991"/>
                </a:lnTo>
                <a:lnTo>
                  <a:pt x="62436" y="220032"/>
                </a:lnTo>
                <a:lnTo>
                  <a:pt x="130056" y="220032"/>
                </a:lnTo>
                <a:close/>
              </a:path>
              <a:path extrusionOk="0" h="275590" w="220344">
                <a:moveTo>
                  <a:pt x="130158" y="199367"/>
                </a:moveTo>
                <a:lnTo>
                  <a:pt x="127182" y="199367"/>
                </a:lnTo>
                <a:lnTo>
                  <a:pt x="130056" y="199325"/>
                </a:lnTo>
                <a:close/>
              </a:path>
            </a:pathLst>
          </a:custGeom>
          <a:solidFill>
            <a:srgbClr val="000000">
              <a:alpha val="2901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27" name="Google Shape;2027;p123"/>
          <p:cNvSpPr txBox="1"/>
          <p:nvPr/>
        </p:nvSpPr>
        <p:spPr>
          <a:xfrm>
            <a:off x="660400" y="4680450"/>
            <a:ext cx="535500" cy="226200"/>
          </a:xfrm>
          <a:prstGeom prst="rect">
            <a:avLst/>
          </a:prstGeom>
          <a:noFill/>
          <a:ln>
            <a:noFill/>
          </a:ln>
        </p:spPr>
        <p:txBody>
          <a:bodyPr anchorCtr="0" anchor="t" bIns="0" lIns="0" spcFirstLastPara="1" rIns="0" wrap="square" tIns="10475">
            <a:spAutoFit/>
          </a:bodyPr>
          <a:lstStyle/>
          <a:p>
            <a:pPr indent="0" lvl="0" marL="12700" marR="0" rtl="0" algn="l">
              <a:lnSpc>
                <a:spcPct val="100000"/>
              </a:lnSpc>
              <a:spcBef>
                <a:spcPts val="0"/>
              </a:spcBef>
              <a:spcAft>
                <a:spcPts val="0"/>
              </a:spcAft>
              <a:buClr>
                <a:srgbClr val="000000"/>
              </a:buClr>
              <a:buSzPts val="700"/>
              <a:buFont typeface="Arial"/>
              <a:buNone/>
            </a:pPr>
            <a:r>
              <a:rPr b="0" i="0" lang="en" sz="700" u="none" cap="none" strike="noStrike">
                <a:solidFill>
                  <a:srgbClr val="747787"/>
                </a:solidFill>
                <a:latin typeface="Poppins SemiBold"/>
                <a:ea typeface="Poppins SemiBold"/>
                <a:cs typeface="Poppins SemiBold"/>
                <a:sym typeface="Poppins SemiBold"/>
              </a:rPr>
              <a:t>CASE STUDY</a:t>
            </a:r>
            <a:endParaRPr b="0" i="0" sz="700" u="none" cap="none" strike="noStrike">
              <a:solidFill>
                <a:srgbClr val="000000"/>
              </a:solidFill>
              <a:latin typeface="Poppins SemiBold"/>
              <a:ea typeface="Poppins SemiBold"/>
              <a:cs typeface="Poppins SemiBold"/>
              <a:sym typeface="Poppins SemiBold"/>
            </a:endParaRPr>
          </a:p>
        </p:txBody>
      </p:sp>
      <p:sp>
        <p:nvSpPr>
          <p:cNvPr id="2028" name="Google Shape;2028;p123"/>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29" name="Google Shape;2029;p123"/>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30" name="Google Shape;2030;p123"/>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2031" name="Google Shape;2031;p123"/>
          <p:cNvSpPr txBox="1"/>
          <p:nvPr>
            <p:ph type="title"/>
          </p:nvPr>
        </p:nvSpPr>
        <p:spPr>
          <a:xfrm>
            <a:off x="2566755" y="525698"/>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2032" name="Google Shape;2032;p123"/>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33" name="Google Shape;2033;p123"/>
          <p:cNvSpPr txBox="1"/>
          <p:nvPr>
            <p:ph idx="3" type="title"/>
          </p:nvPr>
        </p:nvSpPr>
        <p:spPr>
          <a:xfrm>
            <a:off x="2566755" y="2021786"/>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2034" name="Google Shape;2034;p123"/>
          <p:cNvSpPr txBox="1"/>
          <p:nvPr>
            <p:ph idx="1" type="subTitle"/>
          </p:nvPr>
        </p:nvSpPr>
        <p:spPr>
          <a:xfrm>
            <a:off x="461975" y="1847913"/>
            <a:ext cx="1428900" cy="7854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lt2"/>
              </a:buClr>
              <a:buSzPts val="700"/>
              <a:buNone/>
              <a:defRPr sz="700">
                <a:solidFill>
                  <a:schemeClr val="lt2"/>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200"/>
              <a:buNone/>
              <a:defRPr/>
            </a:lvl9pPr>
          </a:lstStyle>
          <a:p/>
        </p:txBody>
      </p:sp>
      <p:sp>
        <p:nvSpPr>
          <p:cNvPr id="2035" name="Google Shape;2035;p123"/>
          <p:cNvSpPr txBox="1"/>
          <p:nvPr>
            <p:ph idx="4" type="body"/>
          </p:nvPr>
        </p:nvSpPr>
        <p:spPr>
          <a:xfrm>
            <a:off x="461963" y="2461538"/>
            <a:ext cx="1428900" cy="1513200"/>
          </a:xfrm>
          <a:prstGeom prst="rect">
            <a:avLst/>
          </a:prstGeom>
          <a:noFill/>
          <a:ln>
            <a:noFill/>
          </a:ln>
        </p:spPr>
        <p:txBody>
          <a:bodyPr anchorCtr="0" anchor="b" bIns="0" lIns="0" spcFirstLastPara="1" rIns="0" wrap="square" tIns="0">
            <a:noAutofit/>
          </a:bodyPr>
          <a:lstStyle>
            <a:lvl1pPr indent="-279400" lvl="0" marL="4572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1pPr>
            <a:lvl2pPr indent="-279400" lvl="1" marL="914400" algn="l">
              <a:lnSpc>
                <a:spcPct val="125000"/>
              </a:lnSpc>
              <a:spcBef>
                <a:spcPts val="0"/>
              </a:spcBef>
              <a:spcAft>
                <a:spcPts val="0"/>
              </a:spcAft>
              <a:buSzPts val="800"/>
              <a:buChar char="●"/>
              <a:defRPr sz="800"/>
            </a:lvl2pPr>
            <a:lvl3pPr indent="-279400" lvl="2" marL="1371600" algn="l">
              <a:lnSpc>
                <a:spcPct val="125000"/>
              </a:lnSpc>
              <a:spcBef>
                <a:spcPts val="0"/>
              </a:spcBef>
              <a:spcAft>
                <a:spcPts val="0"/>
              </a:spcAft>
              <a:buSzPts val="800"/>
              <a:buChar char="■"/>
              <a:defRPr sz="800"/>
            </a:lvl3pPr>
            <a:lvl4pPr indent="-279400" lvl="3" marL="1828800" algn="l">
              <a:lnSpc>
                <a:spcPct val="125000"/>
              </a:lnSpc>
              <a:spcBef>
                <a:spcPts val="0"/>
              </a:spcBef>
              <a:spcAft>
                <a:spcPts val="0"/>
              </a:spcAft>
              <a:buSzPts val="800"/>
              <a:buChar char="●"/>
              <a:defRPr sz="800"/>
            </a:lvl4pPr>
            <a:lvl5pPr indent="-279400" lvl="4" marL="22860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5pPr>
            <a:lvl6pPr indent="-279400" lvl="5" marL="2743200" algn="l">
              <a:lnSpc>
                <a:spcPct val="125000"/>
              </a:lnSpc>
              <a:spcBef>
                <a:spcPts val="0"/>
              </a:spcBef>
              <a:spcAft>
                <a:spcPts val="0"/>
              </a:spcAft>
              <a:buSzPts val="800"/>
              <a:buChar char="■"/>
              <a:defRPr sz="800"/>
            </a:lvl6pPr>
            <a:lvl7pPr indent="-279400" lvl="6" marL="3200400" algn="l">
              <a:lnSpc>
                <a:spcPct val="125000"/>
              </a:lnSpc>
              <a:spcBef>
                <a:spcPts val="0"/>
              </a:spcBef>
              <a:spcAft>
                <a:spcPts val="0"/>
              </a:spcAft>
              <a:buSzPts val="800"/>
              <a:buChar char="●"/>
              <a:defRPr sz="800"/>
            </a:lvl7pPr>
            <a:lvl8pPr indent="-279400" lvl="7" marL="3657600" algn="l">
              <a:lnSpc>
                <a:spcPct val="125000"/>
              </a:lnSpc>
              <a:spcBef>
                <a:spcPts val="0"/>
              </a:spcBef>
              <a:spcAft>
                <a:spcPts val="0"/>
              </a:spcAft>
              <a:buSzPts val="800"/>
              <a:buChar char="○"/>
              <a:defRPr sz="800"/>
            </a:lvl8pPr>
            <a:lvl9pPr indent="-279400" lvl="8" marL="41148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9pPr>
          </a:lstStyle>
          <a:p/>
        </p:txBody>
      </p:sp>
      <p:sp>
        <p:nvSpPr>
          <p:cNvPr id="2036" name="Google Shape;2036;p123"/>
          <p:cNvSpPr txBox="1"/>
          <p:nvPr>
            <p:ph idx="5" type="title"/>
          </p:nvPr>
        </p:nvSpPr>
        <p:spPr>
          <a:xfrm>
            <a:off x="2566755" y="3288611"/>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2037" name="Google Shape;2037;p123"/>
          <p:cNvSpPr txBox="1"/>
          <p:nvPr>
            <p:ph idx="6" type="body"/>
          </p:nvPr>
        </p:nvSpPr>
        <p:spPr>
          <a:xfrm>
            <a:off x="2566150" y="958933"/>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2038" name="Google Shape;2038;p123"/>
          <p:cNvSpPr txBox="1"/>
          <p:nvPr>
            <p:ph idx="7" type="body"/>
          </p:nvPr>
        </p:nvSpPr>
        <p:spPr>
          <a:xfrm>
            <a:off x="2566150" y="2456692"/>
            <a:ext cx="6120600" cy="7197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2039" name="Google Shape;2039;p123"/>
          <p:cNvSpPr txBox="1"/>
          <p:nvPr>
            <p:ph idx="8" type="body"/>
          </p:nvPr>
        </p:nvSpPr>
        <p:spPr>
          <a:xfrm>
            <a:off x="2566150" y="3723521"/>
            <a:ext cx="6120600" cy="10935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2040" name="Google Shape;2040;p123"/>
          <p:cNvSpPr txBox="1"/>
          <p:nvPr>
            <p:ph idx="9" type="title"/>
          </p:nvPr>
        </p:nvSpPr>
        <p:spPr>
          <a:xfrm>
            <a:off x="461963" y="4104500"/>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41" name="Google Shape;2041;p123"/>
          <p:cNvSpPr txBox="1"/>
          <p:nvPr>
            <p:ph idx="13" type="title"/>
          </p:nvPr>
        </p:nvSpPr>
        <p:spPr>
          <a:xfrm>
            <a:off x="461963" y="4250963"/>
            <a:ext cx="1451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llenges Service">
  <p:cSld name="Blank_2">
    <p:spTree>
      <p:nvGrpSpPr>
        <p:cNvPr id="2042" name="Shape 2042"/>
        <p:cNvGrpSpPr/>
        <p:nvPr/>
      </p:nvGrpSpPr>
      <p:grpSpPr>
        <a:xfrm>
          <a:off x="0" y="0"/>
          <a:ext cx="0" cy="0"/>
          <a:chOff x="0" y="0"/>
          <a:chExt cx="0" cy="0"/>
        </a:xfrm>
      </p:grpSpPr>
      <p:sp>
        <p:nvSpPr>
          <p:cNvPr id="2043" name="Google Shape;2043;p124"/>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44" name="Google Shape;2044;p124"/>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45" name="Google Shape;2045;p124"/>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46" name="Google Shape;2046;p124"/>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47" name="Google Shape;2047;p124"/>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2048" name="Google Shape;2048;p124"/>
          <p:cNvSpPr txBox="1"/>
          <p:nvPr>
            <p:ph type="title"/>
          </p:nvPr>
        </p:nvSpPr>
        <p:spPr>
          <a:xfrm>
            <a:off x="256675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2049" name="Google Shape;2049;p124"/>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50" name="Google Shape;2050;p124"/>
          <p:cNvSpPr txBox="1"/>
          <p:nvPr>
            <p:ph idx="1" type="body"/>
          </p:nvPr>
        </p:nvSpPr>
        <p:spPr>
          <a:xfrm>
            <a:off x="2566150" y="1193637"/>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Service">
  <p:cSld name="Blank_2_1">
    <p:spTree>
      <p:nvGrpSpPr>
        <p:cNvPr id="2051" name="Shape 2051"/>
        <p:cNvGrpSpPr/>
        <p:nvPr/>
      </p:nvGrpSpPr>
      <p:grpSpPr>
        <a:xfrm>
          <a:off x="0" y="0"/>
          <a:ext cx="0" cy="0"/>
          <a:chOff x="0" y="0"/>
          <a:chExt cx="0" cy="0"/>
        </a:xfrm>
      </p:grpSpPr>
      <p:sp>
        <p:nvSpPr>
          <p:cNvPr id="2052" name="Google Shape;2052;p125"/>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53" name="Google Shape;2053;p125"/>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54" name="Google Shape;2054;p125"/>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55" name="Google Shape;2055;p125"/>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56" name="Google Shape;2056;p125"/>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2057" name="Google Shape;2057;p125"/>
          <p:cNvSpPr txBox="1"/>
          <p:nvPr>
            <p:ph type="title"/>
          </p:nvPr>
        </p:nvSpPr>
        <p:spPr>
          <a:xfrm>
            <a:off x="256675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2058" name="Google Shape;2058;p125"/>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59" name="Google Shape;2059;p125"/>
          <p:cNvSpPr txBox="1"/>
          <p:nvPr>
            <p:ph idx="1" type="body"/>
          </p:nvPr>
        </p:nvSpPr>
        <p:spPr>
          <a:xfrm>
            <a:off x="2566150" y="2298537"/>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2060" name="Google Shape;2060;p125"/>
          <p:cNvSpPr txBox="1"/>
          <p:nvPr>
            <p:ph idx="3" type="body"/>
          </p:nvPr>
        </p:nvSpPr>
        <p:spPr>
          <a:xfrm>
            <a:off x="2566150" y="1155537"/>
            <a:ext cx="6120600" cy="1009800"/>
          </a:xfrm>
          <a:prstGeom prst="rect">
            <a:avLst/>
          </a:prstGeom>
          <a:noFill/>
          <a:ln>
            <a:noFill/>
          </a:ln>
        </p:spPr>
        <p:txBody>
          <a:bodyPr anchorCtr="0" anchor="t" bIns="0" lIns="0" spcFirstLastPara="1" rIns="0" wrap="square" tIns="0">
            <a:spAutoFit/>
          </a:bodyPr>
          <a:lstStyle>
            <a:lvl1pPr indent="-349250" lvl="0" marL="457200" marR="0" algn="l">
              <a:lnSpc>
                <a:spcPct val="115000"/>
              </a:lnSpc>
              <a:spcBef>
                <a:spcPts val="0"/>
              </a:spcBef>
              <a:spcAft>
                <a:spcPts val="0"/>
              </a:spcAft>
              <a:buClr>
                <a:srgbClr val="E1221A"/>
              </a:buClr>
              <a:buSzPts val="1900"/>
              <a:buFont typeface="Merriweather Light"/>
              <a:buChar char="●"/>
              <a:defRPr sz="1600">
                <a:solidFill>
                  <a:srgbClr val="464B54"/>
                </a:solidFill>
                <a:latin typeface="Merriweather Light"/>
                <a:ea typeface="Merriweather Light"/>
                <a:cs typeface="Merriweather Light"/>
                <a:sym typeface="Merriweather Light"/>
              </a:defRPr>
            </a:lvl1pPr>
            <a:lvl2pPr indent="-330200" lvl="1" marL="914400" marR="0" algn="l">
              <a:lnSpc>
                <a:spcPct val="115000"/>
              </a:lnSpc>
              <a:spcBef>
                <a:spcPts val="0"/>
              </a:spcBef>
              <a:spcAft>
                <a:spcPts val="0"/>
              </a:spcAft>
              <a:buClr>
                <a:srgbClr val="E1221A"/>
              </a:buClr>
              <a:buSzPts val="1600"/>
              <a:buChar char="●"/>
              <a:defRPr sz="16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6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600">
                <a:solidFill>
                  <a:srgbClr val="464B54"/>
                </a:solidFill>
                <a:latin typeface="Merriweather Light"/>
                <a:ea typeface="Merriweather Light"/>
                <a:cs typeface="Merriweather Light"/>
                <a:sym typeface="Merriweather Light"/>
              </a:defRPr>
            </a:lvl4pPr>
            <a:lvl5pPr indent="-330200" lvl="4" marL="2286000" algn="l">
              <a:lnSpc>
                <a:spcPct val="115000"/>
              </a:lnSpc>
              <a:spcBef>
                <a:spcPts val="0"/>
              </a:spcBef>
              <a:spcAft>
                <a:spcPts val="0"/>
              </a:spcAft>
              <a:buSzPts val="1600"/>
              <a:buFont typeface="Merriweather Light"/>
              <a:buChar char="○"/>
              <a:defRPr sz="1600">
                <a:latin typeface="Merriweather Light"/>
                <a:ea typeface="Merriweather Light"/>
                <a:cs typeface="Merriweather Light"/>
                <a:sym typeface="Merriweather Light"/>
              </a:defRPr>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Font typeface="Merriweather Light"/>
              <a:buChar char="●"/>
              <a:defRPr sz="1600">
                <a:latin typeface="Merriweather Light"/>
                <a:ea typeface="Merriweather Light"/>
                <a:cs typeface="Merriweather Light"/>
                <a:sym typeface="Merriweather Light"/>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Stories Service">
  <p:cSld name="Blank_2_1_1">
    <p:spTree>
      <p:nvGrpSpPr>
        <p:cNvPr id="2061" name="Shape 2061"/>
        <p:cNvGrpSpPr/>
        <p:nvPr/>
      </p:nvGrpSpPr>
      <p:grpSpPr>
        <a:xfrm>
          <a:off x="0" y="0"/>
          <a:ext cx="0" cy="0"/>
          <a:chOff x="0" y="0"/>
          <a:chExt cx="0" cy="0"/>
        </a:xfrm>
      </p:grpSpPr>
      <p:sp>
        <p:nvSpPr>
          <p:cNvPr id="2062" name="Google Shape;2062;p126"/>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63" name="Google Shape;2063;p126"/>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2064" name="Google Shape;2064;p126"/>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65" name="Google Shape;2065;p126"/>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66" name="Google Shape;2066;p126"/>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2067" name="Google Shape;2067;p126"/>
          <p:cNvSpPr txBox="1"/>
          <p:nvPr>
            <p:ph type="title"/>
          </p:nvPr>
        </p:nvSpPr>
        <p:spPr>
          <a:xfrm>
            <a:off x="256675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2068" name="Google Shape;2068;p126"/>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2069" name="Shape 2069"/>
        <p:cNvGrpSpPr/>
        <p:nvPr/>
      </p:nvGrpSpPr>
      <p:grpSpPr>
        <a:xfrm>
          <a:off x="0" y="0"/>
          <a:ext cx="0" cy="0"/>
          <a:chOff x="0" y="0"/>
          <a:chExt cx="0" cy="0"/>
        </a:xfrm>
      </p:grpSpPr>
      <p:sp>
        <p:nvSpPr>
          <p:cNvPr id="2070" name="Google Shape;2070;p127"/>
          <p:cNvSpPr txBox="1"/>
          <p:nvPr>
            <p:ph type="title"/>
          </p:nvPr>
        </p:nvSpPr>
        <p:spPr>
          <a:xfrm>
            <a:off x="457200" y="475663"/>
            <a:ext cx="7875900" cy="1286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000"/>
              <a:buNone/>
              <a:defRPr i="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71" name="Google Shape;2071;p127"/>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900"/>
              <a:buNone/>
              <a:defRPr/>
            </a:lvl1pPr>
            <a:lvl2pPr indent="-228600" lvl="1" marL="914400" algn="l">
              <a:lnSpc>
                <a:spcPct val="115000"/>
              </a:lnSpc>
              <a:spcBef>
                <a:spcPts val="1200"/>
              </a:spcBef>
              <a:spcAft>
                <a:spcPts val="0"/>
              </a:spcAft>
              <a:buSzPts val="1600"/>
              <a:buNone/>
              <a:defRPr/>
            </a:lvl2pPr>
            <a:lvl3pPr indent="-228600" lvl="2" marL="1371600" algn="l">
              <a:lnSpc>
                <a:spcPct val="115000"/>
              </a:lnSpc>
              <a:spcBef>
                <a:spcPts val="1200"/>
              </a:spcBef>
              <a:spcAft>
                <a:spcPts val="0"/>
              </a:spcAft>
              <a:buSzPts val="1800"/>
              <a:buNone/>
              <a:defRPr/>
            </a:lvl3pPr>
            <a:lvl4pPr indent="-228600" lvl="3" marL="1828800" algn="l">
              <a:lnSpc>
                <a:spcPct val="115000"/>
              </a:lnSpc>
              <a:spcBef>
                <a:spcPts val="1200"/>
              </a:spcBef>
              <a:spcAft>
                <a:spcPts val="0"/>
              </a:spcAft>
              <a:buSzPts val="1600"/>
              <a:buNone/>
              <a:defRPr/>
            </a:lvl4pPr>
            <a:lvl5pPr indent="-228600" lvl="4" marL="2286000" algn="l">
              <a:lnSpc>
                <a:spcPct val="115000"/>
              </a:lnSpc>
              <a:spcBef>
                <a:spcPts val="1200"/>
              </a:spcBef>
              <a:spcAft>
                <a:spcPts val="0"/>
              </a:spcAft>
              <a:buSzPts val="1600"/>
              <a:buNone/>
              <a:defRPr/>
            </a:lvl5pPr>
            <a:lvl6pPr indent="-228600" lvl="5" marL="2743200" algn="l">
              <a:lnSpc>
                <a:spcPct val="115000"/>
              </a:lnSpc>
              <a:spcBef>
                <a:spcPts val="1200"/>
              </a:spcBef>
              <a:spcAft>
                <a:spcPts val="0"/>
              </a:spcAft>
              <a:buSzPts val="1400"/>
              <a:buNone/>
              <a:defRPr/>
            </a:lvl6pPr>
            <a:lvl7pPr indent="-228600" lvl="6" marL="3200400" algn="l">
              <a:lnSpc>
                <a:spcPct val="115000"/>
              </a:lnSpc>
              <a:spcBef>
                <a:spcPts val="1200"/>
              </a:spcBef>
              <a:spcAft>
                <a:spcPts val="0"/>
              </a:spcAft>
              <a:buSzPts val="1400"/>
              <a:buNone/>
              <a:defRPr/>
            </a:lvl7pPr>
            <a:lvl8pPr indent="-228600" lvl="7" marL="3657600" algn="l">
              <a:lnSpc>
                <a:spcPct val="115000"/>
              </a:lnSpc>
              <a:spcBef>
                <a:spcPts val="1200"/>
              </a:spcBef>
              <a:spcAft>
                <a:spcPts val="0"/>
              </a:spcAft>
              <a:buSzPts val="1400"/>
              <a:buNone/>
              <a:defRPr/>
            </a:lvl8pPr>
            <a:lvl9pPr indent="-228600" lvl="8" marL="4114800" algn="l">
              <a:lnSpc>
                <a:spcPct val="115000"/>
              </a:lnSpc>
              <a:spcBef>
                <a:spcPts val="1200"/>
              </a:spcBef>
              <a:spcAft>
                <a:spcPts val="1200"/>
              </a:spcAft>
              <a:buSzPts val="1200"/>
              <a:buNone/>
              <a:defRPr/>
            </a:lvl9pPr>
          </a:lstStyle>
          <a:p/>
        </p:txBody>
      </p:sp>
      <p:sp>
        <p:nvSpPr>
          <p:cNvPr id="2072" name="Google Shape;2072;p1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900"/>
              <a:buNone/>
              <a:defRPr/>
            </a:lvl1pPr>
            <a:lvl2pPr indent="-228600" lvl="1" marL="914400" algn="l">
              <a:lnSpc>
                <a:spcPct val="115000"/>
              </a:lnSpc>
              <a:spcBef>
                <a:spcPts val="1200"/>
              </a:spcBef>
              <a:spcAft>
                <a:spcPts val="0"/>
              </a:spcAft>
              <a:buSzPts val="1600"/>
              <a:buNone/>
              <a:defRPr/>
            </a:lvl2pPr>
            <a:lvl3pPr indent="-228600" lvl="2" marL="1371600" algn="l">
              <a:lnSpc>
                <a:spcPct val="115000"/>
              </a:lnSpc>
              <a:spcBef>
                <a:spcPts val="1200"/>
              </a:spcBef>
              <a:spcAft>
                <a:spcPts val="0"/>
              </a:spcAft>
              <a:buSzPts val="1800"/>
              <a:buNone/>
              <a:defRPr/>
            </a:lvl3pPr>
            <a:lvl4pPr indent="-228600" lvl="3" marL="1828800" algn="l">
              <a:lnSpc>
                <a:spcPct val="115000"/>
              </a:lnSpc>
              <a:spcBef>
                <a:spcPts val="1200"/>
              </a:spcBef>
              <a:spcAft>
                <a:spcPts val="0"/>
              </a:spcAft>
              <a:buSzPts val="1600"/>
              <a:buNone/>
              <a:defRPr/>
            </a:lvl4pPr>
            <a:lvl5pPr indent="-228600" lvl="4" marL="2286000" algn="l">
              <a:lnSpc>
                <a:spcPct val="115000"/>
              </a:lnSpc>
              <a:spcBef>
                <a:spcPts val="1200"/>
              </a:spcBef>
              <a:spcAft>
                <a:spcPts val="0"/>
              </a:spcAft>
              <a:buSzPts val="1600"/>
              <a:buNone/>
              <a:defRPr/>
            </a:lvl5pPr>
            <a:lvl6pPr indent="-228600" lvl="5" marL="2743200" algn="l">
              <a:lnSpc>
                <a:spcPct val="115000"/>
              </a:lnSpc>
              <a:spcBef>
                <a:spcPts val="1200"/>
              </a:spcBef>
              <a:spcAft>
                <a:spcPts val="0"/>
              </a:spcAft>
              <a:buSzPts val="1400"/>
              <a:buNone/>
              <a:defRPr/>
            </a:lvl6pPr>
            <a:lvl7pPr indent="-228600" lvl="6" marL="3200400" algn="l">
              <a:lnSpc>
                <a:spcPct val="115000"/>
              </a:lnSpc>
              <a:spcBef>
                <a:spcPts val="1200"/>
              </a:spcBef>
              <a:spcAft>
                <a:spcPts val="0"/>
              </a:spcAft>
              <a:buSzPts val="1400"/>
              <a:buNone/>
              <a:defRPr/>
            </a:lvl7pPr>
            <a:lvl8pPr indent="-228600" lvl="7" marL="3657600" algn="l">
              <a:lnSpc>
                <a:spcPct val="115000"/>
              </a:lnSpc>
              <a:spcBef>
                <a:spcPts val="1200"/>
              </a:spcBef>
              <a:spcAft>
                <a:spcPts val="0"/>
              </a:spcAft>
              <a:buSzPts val="1400"/>
              <a:buNone/>
              <a:defRPr/>
            </a:lvl8pPr>
            <a:lvl9pPr indent="-228600" lvl="8" marL="4114800" algn="l">
              <a:lnSpc>
                <a:spcPct val="115000"/>
              </a:lnSpc>
              <a:spcBef>
                <a:spcPts val="1200"/>
              </a:spcBef>
              <a:spcAft>
                <a:spcPts val="1200"/>
              </a:spcAft>
              <a:buSzPts val="1200"/>
              <a:buNone/>
              <a:defRPr/>
            </a:lvl9pPr>
          </a:lstStyle>
          <a:p/>
        </p:txBody>
      </p:sp>
      <p:sp>
        <p:nvSpPr>
          <p:cNvPr id="2073" name="Google Shape;2073;p127"/>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74" name="Google Shape;2074;p127"/>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75" name="Google Shape;2075;p127"/>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2076" name="Shape 2076"/>
        <p:cNvGrpSpPr/>
        <p:nvPr/>
      </p:nvGrpSpPr>
      <p:grpSpPr>
        <a:xfrm>
          <a:off x="0" y="0"/>
          <a:ext cx="0" cy="0"/>
          <a:chOff x="0" y="0"/>
          <a:chExt cx="0" cy="0"/>
        </a:xfrm>
      </p:grpSpPr>
      <p:sp>
        <p:nvSpPr>
          <p:cNvPr id="2077" name="Google Shape;2077;p128"/>
          <p:cNvSpPr/>
          <p:nvPr/>
        </p:nvSpPr>
        <p:spPr>
          <a:xfrm>
            <a:off x="0"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78" name="Google Shape;2078;p128"/>
          <p:cNvSpPr txBox="1"/>
          <p:nvPr>
            <p:ph type="title"/>
          </p:nvPr>
        </p:nvSpPr>
        <p:spPr>
          <a:xfrm>
            <a:off x="457200" y="913338"/>
            <a:ext cx="7875900" cy="849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000"/>
              <a:buNone/>
              <a:defRPr i="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79" name="Google Shape;2079;p128"/>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80" name="Google Shape;2080;p128"/>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81" name="Google Shape;2081;p128"/>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82" name="Google Shape;2082;p128"/>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83" name="Google Shape;2083;p128"/>
          <p:cNvSpPr txBox="1"/>
          <p:nvPr>
            <p:ph idx="2" type="title"/>
          </p:nvPr>
        </p:nvSpPr>
        <p:spPr>
          <a:xfrm>
            <a:off x="476250" y="534088"/>
            <a:ext cx="2933400" cy="1851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900"/>
              <a:buNone/>
              <a:defRPr sz="900">
                <a:solidFill>
                  <a:schemeClr val="lt1"/>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2084" name="Shape 2084"/>
        <p:cNvGrpSpPr/>
        <p:nvPr/>
      </p:nvGrpSpPr>
      <p:grpSpPr>
        <a:xfrm>
          <a:off x="0" y="0"/>
          <a:ext cx="0" cy="0"/>
          <a:chOff x="0" y="0"/>
          <a:chExt cx="0" cy="0"/>
        </a:xfrm>
      </p:grpSpPr>
      <p:sp>
        <p:nvSpPr>
          <p:cNvPr id="2085" name="Google Shape;2085;p129"/>
          <p:cNvSpPr/>
          <p:nvPr/>
        </p:nvSpPr>
        <p:spPr>
          <a:xfrm>
            <a:off x="0"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86" name="Google Shape;2086;p129"/>
          <p:cNvSpPr/>
          <p:nvPr/>
        </p:nvSpPr>
        <p:spPr>
          <a:xfrm>
            <a:off x="-31419" y="-15924"/>
            <a:ext cx="9235440" cy="5194935"/>
          </a:xfrm>
          <a:custGeom>
            <a:rect b="b" l="l" r="r" t="t"/>
            <a:pathLst>
              <a:path extrusionOk="0" h="10287000" w="18288000">
                <a:moveTo>
                  <a:pt x="0" y="0"/>
                </a:moveTo>
                <a:lnTo>
                  <a:pt x="18288000" y="0"/>
                </a:lnTo>
                <a:lnTo>
                  <a:pt x="18288000" y="10287000"/>
                </a:lnTo>
                <a:lnTo>
                  <a:pt x="0" y="10287000"/>
                </a:lnTo>
                <a:lnTo>
                  <a:pt x="0" y="0"/>
                </a:lnTo>
                <a:close/>
              </a:path>
            </a:pathLst>
          </a:custGeom>
          <a:solidFill>
            <a:srgbClr val="000000">
              <a:alpha val="5411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87" name="Google Shape;2087;p129"/>
          <p:cNvSpPr txBox="1"/>
          <p:nvPr>
            <p:ph type="ctrTitle"/>
          </p:nvPr>
        </p:nvSpPr>
        <p:spPr>
          <a:xfrm>
            <a:off x="469900" y="1122362"/>
            <a:ext cx="6343500" cy="2317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000"/>
              <a:buNone/>
              <a:defRPr i="0" sz="400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88" name="Google Shape;2088;p129"/>
          <p:cNvSpPr txBox="1"/>
          <p:nvPr>
            <p:ph idx="1" type="subTitle"/>
          </p:nvPr>
        </p:nvSpPr>
        <p:spPr>
          <a:xfrm>
            <a:off x="469904" y="3427413"/>
            <a:ext cx="6241500" cy="1165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2400"/>
              <a:buNone/>
              <a:defRPr i="0" sz="2400">
                <a:solidFill>
                  <a:schemeClr val="lt1"/>
                </a:solidFill>
              </a:defRPr>
            </a:lvl1pPr>
            <a:lvl2pPr lvl="1" algn="l">
              <a:lnSpc>
                <a:spcPct val="115000"/>
              </a:lnSpc>
              <a:spcBef>
                <a:spcPts val="1200"/>
              </a:spcBef>
              <a:spcAft>
                <a:spcPts val="0"/>
              </a:spcAft>
              <a:buSzPts val="1600"/>
              <a:buNone/>
              <a:defRPr/>
            </a:lvl2pPr>
            <a:lvl3pPr lvl="2" algn="l">
              <a:lnSpc>
                <a:spcPct val="115000"/>
              </a:lnSpc>
              <a:spcBef>
                <a:spcPts val="1200"/>
              </a:spcBef>
              <a:spcAft>
                <a:spcPts val="0"/>
              </a:spcAft>
              <a:buSzPts val="1800"/>
              <a:buNone/>
              <a:defRPr/>
            </a:lvl3pPr>
            <a:lvl4pPr lvl="3" algn="l">
              <a:lnSpc>
                <a:spcPct val="115000"/>
              </a:lnSpc>
              <a:spcBef>
                <a:spcPts val="1200"/>
              </a:spcBef>
              <a:spcAft>
                <a:spcPts val="0"/>
              </a:spcAft>
              <a:buSzPts val="1600"/>
              <a:buNone/>
              <a:defRPr/>
            </a:lvl4pPr>
            <a:lvl5pPr lvl="4" algn="l">
              <a:lnSpc>
                <a:spcPct val="115000"/>
              </a:lnSpc>
              <a:spcBef>
                <a:spcPts val="1200"/>
              </a:spcBef>
              <a:spcAft>
                <a:spcPts val="0"/>
              </a:spcAft>
              <a:buSzPts val="1600"/>
              <a:buNone/>
              <a:defRPr/>
            </a:lvl5pPr>
            <a:lvl6pPr lvl="5" algn="l">
              <a:lnSpc>
                <a:spcPct val="115000"/>
              </a:lnSpc>
              <a:spcBef>
                <a:spcPts val="1200"/>
              </a:spcBef>
              <a:spcAft>
                <a:spcPts val="0"/>
              </a:spcAft>
              <a:buSzPts val="1400"/>
              <a:buNone/>
              <a:defRPr/>
            </a:lvl6pPr>
            <a:lvl7pPr lvl="6" algn="l">
              <a:lnSpc>
                <a:spcPct val="115000"/>
              </a:lnSpc>
              <a:spcBef>
                <a:spcPts val="1200"/>
              </a:spcBef>
              <a:spcAft>
                <a:spcPts val="0"/>
              </a:spcAft>
              <a:buSzPts val="1400"/>
              <a:buNone/>
              <a:defRPr/>
            </a:lvl7pPr>
            <a:lvl8pPr lvl="7" algn="l">
              <a:lnSpc>
                <a:spcPct val="115000"/>
              </a:lnSpc>
              <a:spcBef>
                <a:spcPts val="1200"/>
              </a:spcBef>
              <a:spcAft>
                <a:spcPts val="0"/>
              </a:spcAft>
              <a:buSzPts val="1400"/>
              <a:buNone/>
              <a:defRPr/>
            </a:lvl8pPr>
            <a:lvl9pPr lvl="8" algn="l">
              <a:lnSpc>
                <a:spcPct val="115000"/>
              </a:lnSpc>
              <a:spcBef>
                <a:spcPts val="1200"/>
              </a:spcBef>
              <a:spcAft>
                <a:spcPts val="1200"/>
              </a:spcAft>
              <a:buSzPts val="1200"/>
              <a:buNone/>
              <a:defRPr/>
            </a:lvl9pPr>
          </a:lstStyle>
          <a:p/>
        </p:txBody>
      </p:sp>
      <p:sp>
        <p:nvSpPr>
          <p:cNvPr id="2089" name="Google Shape;2089;p129"/>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90" name="Google Shape;2090;p129"/>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91" name="Google Shape;2091;p129"/>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3">
    <p:spTree>
      <p:nvGrpSpPr>
        <p:cNvPr id="2092" name="Shape 2092"/>
        <p:cNvGrpSpPr/>
        <p:nvPr/>
      </p:nvGrpSpPr>
      <p:grpSpPr>
        <a:xfrm>
          <a:off x="0" y="0"/>
          <a:ext cx="0" cy="0"/>
          <a:chOff x="0" y="0"/>
          <a:chExt cx="0" cy="0"/>
        </a:xfrm>
      </p:grpSpPr>
      <p:sp>
        <p:nvSpPr>
          <p:cNvPr id="2093" name="Google Shape;2093;p130"/>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94" name="Google Shape;2094;p130"/>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2095" name="Google Shape;2095;p130"/>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 Slide_1_1">
    <p:spTree>
      <p:nvGrpSpPr>
        <p:cNvPr id="2096" name="Shape 2096"/>
        <p:cNvGrpSpPr/>
        <p:nvPr/>
      </p:nvGrpSpPr>
      <p:grpSpPr>
        <a:xfrm>
          <a:off x="0" y="0"/>
          <a:ext cx="0" cy="0"/>
          <a:chOff x="0" y="0"/>
          <a:chExt cx="0" cy="0"/>
        </a:xfrm>
      </p:grpSpPr>
      <p:sp>
        <p:nvSpPr>
          <p:cNvPr id="2097" name="Google Shape;2097;p131"/>
          <p:cNvSpPr txBox="1"/>
          <p:nvPr>
            <p:ph idx="1" type="subTitle"/>
          </p:nvPr>
        </p:nvSpPr>
        <p:spPr>
          <a:xfrm>
            <a:off x="1143000" y="2701528"/>
            <a:ext cx="6858000" cy="1242000"/>
          </a:xfrm>
          <a:prstGeom prst="rect">
            <a:avLst/>
          </a:prstGeom>
          <a:noFill/>
          <a:ln>
            <a:noFill/>
          </a:ln>
        </p:spPr>
        <p:txBody>
          <a:bodyPr anchorCtr="0" anchor="t" bIns="34275" lIns="68575" spcFirstLastPara="1" rIns="68575" wrap="square" tIns="34275">
            <a:normAutofit/>
          </a:bodyPr>
          <a:lstStyle>
            <a:lvl1pPr lvl="0" marR="0" algn="ctr">
              <a:lnSpc>
                <a:spcPct val="90000"/>
              </a:lnSpc>
              <a:spcBef>
                <a:spcPts val="900"/>
              </a:spcBef>
              <a:spcAft>
                <a:spcPts val="0"/>
              </a:spcAft>
              <a:buClr>
                <a:schemeClr val="dk1"/>
              </a:buClr>
              <a:buSzPts val="1800"/>
              <a:buFont typeface="Arial"/>
              <a:buNone/>
              <a:defRPr b="0" i="0" sz="1800" u="none" cap="none" strike="noStrike">
                <a:solidFill>
                  <a:schemeClr val="dk1"/>
                </a:solidFill>
                <a:latin typeface="Roboto Light"/>
                <a:ea typeface="Roboto Light"/>
                <a:cs typeface="Roboto Light"/>
                <a:sym typeface="Roboto Light"/>
              </a:defRPr>
            </a:lvl1pPr>
            <a:lvl2pPr lvl="1"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2pPr>
            <a:lvl3pPr lvl="2"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3pPr>
            <a:lvl4pPr lvl="3"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4pPr>
            <a:lvl5pPr lvl="4"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5pPr>
            <a:lvl6pPr lvl="5"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6pPr>
            <a:lvl7pPr lvl="6"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7pPr>
            <a:lvl8pPr lvl="7"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8pPr>
            <a:lvl9pPr lvl="8" marR="0" algn="ctr">
              <a:lnSpc>
                <a:spcPct val="90000"/>
              </a:lnSpc>
              <a:spcBef>
                <a:spcPts val="1200"/>
              </a:spcBef>
              <a:spcAft>
                <a:spcPts val="120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9pPr>
          </a:lstStyle>
          <a:p/>
        </p:txBody>
      </p:sp>
      <p:sp>
        <p:nvSpPr>
          <p:cNvPr id="2098" name="Google Shape;2098;p131"/>
          <p:cNvSpPr txBox="1"/>
          <p:nvPr>
            <p:ph type="title"/>
          </p:nvPr>
        </p:nvSpPr>
        <p:spPr>
          <a:xfrm>
            <a:off x="453057" y="303603"/>
            <a:ext cx="8387400" cy="3465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565656"/>
              </a:buClr>
              <a:buSzPts val="1800"/>
              <a:buFont typeface="Roboto Light"/>
              <a:buNone/>
              <a:defRPr b="0" i="0" sz="1800" u="none" cap="none" strike="noStrike">
                <a:solidFill>
                  <a:srgbClr val="565656"/>
                </a:solidFill>
                <a:latin typeface="Roboto Light"/>
                <a:ea typeface="Roboto Light"/>
                <a:cs typeface="Roboto Light"/>
                <a:sym typeface="Roboto Light"/>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2099" name="Google Shape;2099;p131"/>
          <p:cNvSpPr/>
          <p:nvPr/>
        </p:nvSpPr>
        <p:spPr>
          <a:xfrm>
            <a:off x="528472" y="703684"/>
            <a:ext cx="568800" cy="20700"/>
          </a:xfrm>
          <a:prstGeom prst="rect">
            <a:avLst/>
          </a:prstGeom>
          <a:gradFill>
            <a:gsLst>
              <a:gs pos="0">
                <a:schemeClr val="accent2"/>
              </a:gs>
              <a:gs pos="19000">
                <a:srgbClr val="ED8773"/>
              </a:gs>
              <a:gs pos="38000">
                <a:schemeClr val="accent3"/>
              </a:gs>
              <a:gs pos="69000">
                <a:schemeClr val="accent4"/>
              </a:gs>
              <a:gs pos="100000">
                <a:schemeClr val="accent5"/>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Roboto Light"/>
              <a:ea typeface="Roboto Light"/>
              <a:cs typeface="Roboto Light"/>
              <a:sym typeface="Roboto Light"/>
            </a:endParaRPr>
          </a:p>
        </p:txBody>
      </p:sp>
      <p:sp>
        <p:nvSpPr>
          <p:cNvPr id="2100" name="Google Shape;2100;p131"/>
          <p:cNvSpPr txBox="1"/>
          <p:nvPr/>
        </p:nvSpPr>
        <p:spPr>
          <a:xfrm>
            <a:off x="4077450" y="4879150"/>
            <a:ext cx="989100" cy="19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565656"/>
                </a:solidFill>
                <a:latin typeface="Roboto Light"/>
                <a:ea typeface="Roboto Light"/>
                <a:cs typeface="Roboto Light"/>
                <a:sym typeface="Roboto Light"/>
              </a:rPr>
              <a:t>Confidential - </a:t>
            </a:r>
            <a:fld id="{00000000-1234-1234-1234-123412341234}" type="slidenum">
              <a:rPr b="0" i="0" lang="en" sz="900" u="none" cap="none" strike="noStrike">
                <a:solidFill>
                  <a:srgbClr val="565656"/>
                </a:solidFill>
                <a:latin typeface="Roboto Light"/>
                <a:ea typeface="Roboto Light"/>
                <a:cs typeface="Roboto Light"/>
                <a:sym typeface="Roboto Light"/>
              </a:rPr>
              <a:t>‹#›</a:t>
            </a:fld>
            <a:endParaRPr b="0" i="0" sz="900" u="none" cap="none" strike="noStrike">
              <a:solidFill>
                <a:srgbClr val="565656"/>
              </a:solidFill>
              <a:latin typeface="Roboto Light"/>
              <a:ea typeface="Roboto Light"/>
              <a:cs typeface="Roboto Light"/>
              <a:sym typeface="Roboto Light"/>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_2">
    <p:spTree>
      <p:nvGrpSpPr>
        <p:cNvPr id="2101" name="Shape 2101"/>
        <p:cNvGrpSpPr/>
        <p:nvPr/>
      </p:nvGrpSpPr>
      <p:grpSpPr>
        <a:xfrm>
          <a:off x="0" y="0"/>
          <a:ext cx="0" cy="0"/>
          <a:chOff x="0" y="0"/>
          <a:chExt cx="0" cy="0"/>
        </a:xfrm>
      </p:grpSpPr>
      <p:sp>
        <p:nvSpPr>
          <p:cNvPr id="2102" name="Google Shape;2102;p132"/>
          <p:cNvSpPr txBox="1"/>
          <p:nvPr>
            <p:ph idx="1" type="subTitle"/>
          </p:nvPr>
        </p:nvSpPr>
        <p:spPr>
          <a:xfrm>
            <a:off x="1143000" y="2701528"/>
            <a:ext cx="6858000" cy="1242000"/>
          </a:xfrm>
          <a:prstGeom prst="rect">
            <a:avLst/>
          </a:prstGeom>
          <a:noFill/>
          <a:ln>
            <a:noFill/>
          </a:ln>
        </p:spPr>
        <p:txBody>
          <a:bodyPr anchorCtr="0" anchor="t" bIns="34275" lIns="68575" spcFirstLastPara="1" rIns="68575" wrap="square" tIns="34275">
            <a:normAutofit/>
          </a:bodyPr>
          <a:lstStyle>
            <a:lvl1pPr lvl="0" marR="0" algn="ctr">
              <a:lnSpc>
                <a:spcPct val="90000"/>
              </a:lnSpc>
              <a:spcBef>
                <a:spcPts val="900"/>
              </a:spcBef>
              <a:spcAft>
                <a:spcPts val="0"/>
              </a:spcAft>
              <a:buClr>
                <a:schemeClr val="dk1"/>
              </a:buClr>
              <a:buSzPts val="1800"/>
              <a:buFont typeface="Arial"/>
              <a:buNone/>
              <a:defRPr b="0" i="0" sz="1800" u="none" cap="none" strike="noStrike">
                <a:solidFill>
                  <a:schemeClr val="dk1"/>
                </a:solidFill>
                <a:latin typeface="Roboto Light"/>
                <a:ea typeface="Roboto Light"/>
                <a:cs typeface="Roboto Light"/>
                <a:sym typeface="Roboto Light"/>
              </a:defRPr>
            </a:lvl1pPr>
            <a:lvl2pPr lvl="1"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2pPr>
            <a:lvl3pPr lvl="2"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3pPr>
            <a:lvl4pPr lvl="3"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4pPr>
            <a:lvl5pPr lvl="4"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5pPr>
            <a:lvl6pPr lvl="5"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6pPr>
            <a:lvl7pPr lvl="6"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7pPr>
            <a:lvl8pPr lvl="7"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8pPr>
            <a:lvl9pPr lvl="8" marR="0" algn="ctr">
              <a:lnSpc>
                <a:spcPct val="90000"/>
              </a:lnSpc>
              <a:spcBef>
                <a:spcPts val="1200"/>
              </a:spcBef>
              <a:spcAft>
                <a:spcPts val="120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9pPr>
          </a:lstStyle>
          <a:p/>
        </p:txBody>
      </p:sp>
      <p:sp>
        <p:nvSpPr>
          <p:cNvPr id="2103" name="Google Shape;2103;p132"/>
          <p:cNvSpPr txBox="1"/>
          <p:nvPr>
            <p:ph type="title"/>
          </p:nvPr>
        </p:nvSpPr>
        <p:spPr>
          <a:xfrm>
            <a:off x="453057" y="303603"/>
            <a:ext cx="8387400" cy="3465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565656"/>
              </a:buClr>
              <a:buSzPts val="1800"/>
              <a:buFont typeface="Roboto Light"/>
              <a:buNone/>
              <a:defRPr b="0" i="0" sz="1800" u="none" cap="none" strike="noStrike">
                <a:solidFill>
                  <a:srgbClr val="565656"/>
                </a:solidFill>
                <a:latin typeface="Roboto Light"/>
                <a:ea typeface="Roboto Light"/>
                <a:cs typeface="Roboto Light"/>
                <a:sym typeface="Roboto Light"/>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2104" name="Google Shape;2104;p132"/>
          <p:cNvSpPr/>
          <p:nvPr/>
        </p:nvSpPr>
        <p:spPr>
          <a:xfrm>
            <a:off x="528472" y="703684"/>
            <a:ext cx="568800" cy="20700"/>
          </a:xfrm>
          <a:prstGeom prst="rect">
            <a:avLst/>
          </a:prstGeom>
          <a:gradFill>
            <a:gsLst>
              <a:gs pos="0">
                <a:schemeClr val="accent2"/>
              </a:gs>
              <a:gs pos="19000">
                <a:srgbClr val="ED8773"/>
              </a:gs>
              <a:gs pos="38000">
                <a:schemeClr val="accent3"/>
              </a:gs>
              <a:gs pos="69000">
                <a:schemeClr val="accent4"/>
              </a:gs>
              <a:gs pos="100000">
                <a:schemeClr val="accent5"/>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Roboto Light"/>
              <a:ea typeface="Roboto Light"/>
              <a:cs typeface="Roboto Light"/>
              <a:sym typeface="Roboto Light"/>
            </a:endParaRPr>
          </a:p>
        </p:txBody>
      </p:sp>
      <p:sp>
        <p:nvSpPr>
          <p:cNvPr id="2105" name="Google Shape;2105;p132"/>
          <p:cNvSpPr txBox="1"/>
          <p:nvPr/>
        </p:nvSpPr>
        <p:spPr>
          <a:xfrm>
            <a:off x="4077450" y="4879150"/>
            <a:ext cx="989100" cy="19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565656"/>
                </a:solidFill>
                <a:latin typeface="Roboto Light"/>
                <a:ea typeface="Roboto Light"/>
                <a:cs typeface="Roboto Light"/>
                <a:sym typeface="Roboto Light"/>
              </a:rPr>
              <a:t>Confidential - </a:t>
            </a:r>
            <a:fld id="{00000000-1234-1234-1234-123412341234}" type="slidenum">
              <a:rPr b="0" i="0" lang="en" sz="900" u="none" cap="none" strike="noStrike">
                <a:solidFill>
                  <a:srgbClr val="565656"/>
                </a:solidFill>
                <a:latin typeface="Roboto Light"/>
                <a:ea typeface="Roboto Light"/>
                <a:cs typeface="Roboto Light"/>
                <a:sym typeface="Roboto Light"/>
              </a:rPr>
              <a:t>‹#›</a:t>
            </a:fld>
            <a:endParaRPr b="0" i="0" sz="900" u="none" cap="none" strike="noStrike">
              <a:solidFill>
                <a:srgbClr val="565656"/>
              </a:solidFill>
              <a:latin typeface="Roboto Light"/>
              <a:ea typeface="Roboto Light"/>
              <a:cs typeface="Roboto Light"/>
              <a:sym typeface="Roboto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p:cSld name="Blank_1_7">
    <p:spTree>
      <p:nvGrpSpPr>
        <p:cNvPr id="133" name="Shape 133"/>
        <p:cNvGrpSpPr/>
        <p:nvPr/>
      </p:nvGrpSpPr>
      <p:grpSpPr>
        <a:xfrm>
          <a:off x="0" y="0"/>
          <a:ext cx="0" cy="0"/>
          <a:chOff x="0" y="0"/>
          <a:chExt cx="0" cy="0"/>
        </a:xfrm>
      </p:grpSpPr>
      <p:sp>
        <p:nvSpPr>
          <p:cNvPr id="134" name="Google Shape;134;p14"/>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35" name="Google Shape;135;p14"/>
          <p:cNvSpPr txBox="1"/>
          <p:nvPr>
            <p:ph type="title"/>
          </p:nvPr>
        </p:nvSpPr>
        <p:spPr>
          <a:xfrm>
            <a:off x="410388"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36" name="Google Shape;136;p14"/>
          <p:cNvSpPr txBox="1"/>
          <p:nvPr>
            <p:ph idx="2" type="title"/>
          </p:nvPr>
        </p:nvSpPr>
        <p:spPr>
          <a:xfrm>
            <a:off x="3429000"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7" name="Google Shape;137;p14"/>
          <p:cNvSpPr txBox="1"/>
          <p:nvPr>
            <p:ph idx="3" type="title"/>
          </p:nvPr>
        </p:nvSpPr>
        <p:spPr>
          <a:xfrm>
            <a:off x="6447613"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8" name="Google Shape;138;p14"/>
          <p:cNvSpPr txBox="1"/>
          <p:nvPr>
            <p:ph idx="1" type="body"/>
          </p:nvPr>
        </p:nvSpPr>
        <p:spPr>
          <a:xfrm>
            <a:off x="3429000" y="3383275"/>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39" name="Google Shape;139;p14"/>
          <p:cNvSpPr txBox="1"/>
          <p:nvPr>
            <p:ph idx="4" type="body"/>
          </p:nvPr>
        </p:nvSpPr>
        <p:spPr>
          <a:xfrm>
            <a:off x="6446525" y="3383275"/>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40" name="Google Shape;140;p14"/>
          <p:cNvSpPr txBox="1"/>
          <p:nvPr>
            <p:ph idx="5"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41" name="Google Shape;141;p1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4"/>
          <p:cNvSpPr/>
          <p:nvPr/>
        </p:nvSpPr>
        <p:spPr>
          <a:xfrm>
            <a:off x="411480"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4"/>
          <p:cNvSpPr/>
          <p:nvPr/>
        </p:nvSpPr>
        <p:spPr>
          <a:xfrm>
            <a:off x="6448018"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4"/>
          <p:cNvSpPr/>
          <p:nvPr/>
        </p:nvSpPr>
        <p:spPr>
          <a:xfrm>
            <a:off x="3429749"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4"/>
          <p:cNvSpPr txBox="1"/>
          <p:nvPr>
            <p:ph idx="6" type="body"/>
          </p:nvPr>
        </p:nvSpPr>
        <p:spPr>
          <a:xfrm>
            <a:off x="410388" y="3383275"/>
            <a:ext cx="22860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46" name="Google Shape;146;p14"/>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14"/>
          <p:cNvSpPr txBox="1"/>
          <p:nvPr>
            <p:ph idx="7"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48" name="Google Shape;148;p14"/>
          <p:cNvSpPr/>
          <p:nvPr>
            <p:ph idx="8" type="pic"/>
          </p:nvPr>
        </p:nvSpPr>
        <p:spPr>
          <a:xfrm>
            <a:off x="411513" y="1487513"/>
            <a:ext cx="2286000" cy="1280700"/>
          </a:xfrm>
          <a:prstGeom prst="rect">
            <a:avLst/>
          </a:prstGeom>
          <a:noFill/>
          <a:ln>
            <a:noFill/>
          </a:ln>
        </p:spPr>
      </p:sp>
      <p:sp>
        <p:nvSpPr>
          <p:cNvPr id="149" name="Google Shape;149;p14"/>
          <p:cNvSpPr/>
          <p:nvPr>
            <p:ph idx="9" type="pic"/>
          </p:nvPr>
        </p:nvSpPr>
        <p:spPr>
          <a:xfrm>
            <a:off x="3429750" y="1487513"/>
            <a:ext cx="2286000" cy="1280700"/>
          </a:xfrm>
          <a:prstGeom prst="rect">
            <a:avLst/>
          </a:prstGeom>
          <a:noFill/>
          <a:ln>
            <a:noFill/>
          </a:ln>
        </p:spPr>
      </p:sp>
      <p:sp>
        <p:nvSpPr>
          <p:cNvPr id="150" name="Google Shape;150;p14"/>
          <p:cNvSpPr/>
          <p:nvPr>
            <p:ph idx="13" type="pic"/>
          </p:nvPr>
        </p:nvSpPr>
        <p:spPr>
          <a:xfrm>
            <a:off x="6447988" y="1487513"/>
            <a:ext cx="2286000" cy="12807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744">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736">
          <p15:clr>
            <a:srgbClr val="FA7B17"/>
          </p15:clr>
        </p15:guide>
        <p15:guide id="16" orient="horz" pos="1878">
          <p15:clr>
            <a:srgbClr val="FA7B17"/>
          </p15:clr>
        </p15:guide>
        <p15:guide id="17" orient="horz" pos="2038">
          <p15:clr>
            <a:srgbClr val="FA7B17"/>
          </p15:clr>
        </p15:guide>
        <p15:guide id="18" orient="horz" pos="2224">
          <p15:clr>
            <a:srgbClr val="FA7B17"/>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 Slide_2">
    <p:spTree>
      <p:nvGrpSpPr>
        <p:cNvPr id="2106" name="Shape 2106"/>
        <p:cNvGrpSpPr/>
        <p:nvPr/>
      </p:nvGrpSpPr>
      <p:grpSpPr>
        <a:xfrm>
          <a:off x="0" y="0"/>
          <a:ext cx="0" cy="0"/>
          <a:chOff x="0" y="0"/>
          <a:chExt cx="0" cy="0"/>
        </a:xfrm>
      </p:grpSpPr>
      <p:sp>
        <p:nvSpPr>
          <p:cNvPr id="2107" name="Google Shape;2107;p133"/>
          <p:cNvSpPr txBox="1"/>
          <p:nvPr>
            <p:ph idx="1" type="subTitle"/>
          </p:nvPr>
        </p:nvSpPr>
        <p:spPr>
          <a:xfrm>
            <a:off x="1143000" y="2701528"/>
            <a:ext cx="6858000" cy="1242000"/>
          </a:xfrm>
          <a:prstGeom prst="rect">
            <a:avLst/>
          </a:prstGeom>
          <a:noFill/>
          <a:ln>
            <a:noFill/>
          </a:ln>
        </p:spPr>
        <p:txBody>
          <a:bodyPr anchorCtr="0" anchor="t" bIns="34275" lIns="68575" spcFirstLastPara="1" rIns="68575" wrap="square" tIns="34275">
            <a:normAutofit/>
          </a:bodyPr>
          <a:lstStyle>
            <a:lvl1pPr lvl="0" marR="0" algn="ctr">
              <a:lnSpc>
                <a:spcPct val="90000"/>
              </a:lnSpc>
              <a:spcBef>
                <a:spcPts val="900"/>
              </a:spcBef>
              <a:spcAft>
                <a:spcPts val="0"/>
              </a:spcAft>
              <a:buClr>
                <a:schemeClr val="dk1"/>
              </a:buClr>
              <a:buSzPts val="1800"/>
              <a:buFont typeface="Arial"/>
              <a:buNone/>
              <a:defRPr b="0" i="0" sz="1800" u="none" cap="none" strike="noStrike">
                <a:solidFill>
                  <a:schemeClr val="dk1"/>
                </a:solidFill>
                <a:latin typeface="Roboto Light"/>
                <a:ea typeface="Roboto Light"/>
                <a:cs typeface="Roboto Light"/>
                <a:sym typeface="Roboto Light"/>
              </a:defRPr>
            </a:lvl1pPr>
            <a:lvl2pPr lvl="1"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2pPr>
            <a:lvl3pPr lvl="2"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3pPr>
            <a:lvl4pPr lvl="3"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4pPr>
            <a:lvl5pPr lvl="4"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5pPr>
            <a:lvl6pPr lvl="5"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6pPr>
            <a:lvl7pPr lvl="6"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7pPr>
            <a:lvl8pPr lvl="7"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8pPr>
            <a:lvl9pPr lvl="8" marR="0" algn="ctr">
              <a:lnSpc>
                <a:spcPct val="90000"/>
              </a:lnSpc>
              <a:spcBef>
                <a:spcPts val="1200"/>
              </a:spcBef>
              <a:spcAft>
                <a:spcPts val="120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9pPr>
          </a:lstStyle>
          <a:p/>
        </p:txBody>
      </p:sp>
      <p:sp>
        <p:nvSpPr>
          <p:cNvPr id="2108" name="Google Shape;2108;p133"/>
          <p:cNvSpPr txBox="1"/>
          <p:nvPr>
            <p:ph type="title"/>
          </p:nvPr>
        </p:nvSpPr>
        <p:spPr>
          <a:xfrm>
            <a:off x="453057" y="303603"/>
            <a:ext cx="8387400" cy="3465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565656"/>
              </a:buClr>
              <a:buSzPts val="1800"/>
              <a:buFont typeface="Roboto Light"/>
              <a:buNone/>
              <a:defRPr b="0" i="0" sz="1800" u="none" cap="none" strike="noStrike">
                <a:solidFill>
                  <a:srgbClr val="565656"/>
                </a:solidFill>
                <a:latin typeface="Roboto Light"/>
                <a:ea typeface="Roboto Light"/>
                <a:cs typeface="Roboto Light"/>
                <a:sym typeface="Roboto Light"/>
              </a:defRPr>
            </a:lvl1pPr>
            <a:lvl2pPr lvl="1" algn="l">
              <a:lnSpc>
                <a:spcPct val="100000"/>
              </a:lnSpc>
              <a:spcBef>
                <a:spcPts val="0"/>
              </a:spcBef>
              <a:spcAft>
                <a:spcPts val="0"/>
              </a:spcAft>
              <a:buSzPts val="2800"/>
              <a:buNone/>
              <a:defRPr sz="1500"/>
            </a:lvl2pPr>
            <a:lvl3pPr lvl="2" algn="l">
              <a:lnSpc>
                <a:spcPct val="100000"/>
              </a:lnSpc>
              <a:spcBef>
                <a:spcPts val="0"/>
              </a:spcBef>
              <a:spcAft>
                <a:spcPts val="0"/>
              </a:spcAft>
              <a:buSzPts val="2800"/>
              <a:buNone/>
              <a:defRPr sz="1500"/>
            </a:lvl3pPr>
            <a:lvl4pPr lvl="3" algn="l">
              <a:lnSpc>
                <a:spcPct val="100000"/>
              </a:lnSpc>
              <a:spcBef>
                <a:spcPts val="0"/>
              </a:spcBef>
              <a:spcAft>
                <a:spcPts val="0"/>
              </a:spcAft>
              <a:buSzPts val="2800"/>
              <a:buNone/>
              <a:defRPr sz="1500"/>
            </a:lvl4pPr>
            <a:lvl5pPr lvl="4" algn="l">
              <a:lnSpc>
                <a:spcPct val="100000"/>
              </a:lnSpc>
              <a:spcBef>
                <a:spcPts val="0"/>
              </a:spcBef>
              <a:spcAft>
                <a:spcPts val="0"/>
              </a:spcAft>
              <a:buSzPts val="2800"/>
              <a:buNone/>
              <a:defRPr sz="1500"/>
            </a:lvl5pPr>
            <a:lvl6pPr lvl="5" algn="l">
              <a:lnSpc>
                <a:spcPct val="100000"/>
              </a:lnSpc>
              <a:spcBef>
                <a:spcPts val="0"/>
              </a:spcBef>
              <a:spcAft>
                <a:spcPts val="0"/>
              </a:spcAft>
              <a:buSzPts val="2800"/>
              <a:buNone/>
              <a:defRPr sz="1500"/>
            </a:lvl6pPr>
            <a:lvl7pPr lvl="6" algn="l">
              <a:lnSpc>
                <a:spcPct val="100000"/>
              </a:lnSpc>
              <a:spcBef>
                <a:spcPts val="0"/>
              </a:spcBef>
              <a:spcAft>
                <a:spcPts val="0"/>
              </a:spcAft>
              <a:buSzPts val="2800"/>
              <a:buNone/>
              <a:defRPr sz="1500"/>
            </a:lvl7pPr>
            <a:lvl8pPr lvl="7" algn="l">
              <a:lnSpc>
                <a:spcPct val="100000"/>
              </a:lnSpc>
              <a:spcBef>
                <a:spcPts val="0"/>
              </a:spcBef>
              <a:spcAft>
                <a:spcPts val="0"/>
              </a:spcAft>
              <a:buSzPts val="2800"/>
              <a:buNone/>
              <a:defRPr sz="1500"/>
            </a:lvl8pPr>
            <a:lvl9pPr lvl="8" algn="l">
              <a:lnSpc>
                <a:spcPct val="100000"/>
              </a:lnSpc>
              <a:spcBef>
                <a:spcPts val="0"/>
              </a:spcBef>
              <a:spcAft>
                <a:spcPts val="0"/>
              </a:spcAft>
              <a:buSzPts val="2800"/>
              <a:buNone/>
              <a:defRPr sz="1500"/>
            </a:lvl9pPr>
          </a:lstStyle>
          <a:p/>
        </p:txBody>
      </p:sp>
      <p:sp>
        <p:nvSpPr>
          <p:cNvPr id="2109" name="Google Shape;2109;p133"/>
          <p:cNvSpPr/>
          <p:nvPr/>
        </p:nvSpPr>
        <p:spPr>
          <a:xfrm>
            <a:off x="528472" y="703684"/>
            <a:ext cx="568800" cy="20700"/>
          </a:xfrm>
          <a:prstGeom prst="rect">
            <a:avLst/>
          </a:prstGeom>
          <a:gradFill>
            <a:gsLst>
              <a:gs pos="0">
                <a:schemeClr val="accent2"/>
              </a:gs>
              <a:gs pos="19000">
                <a:srgbClr val="ED8773"/>
              </a:gs>
              <a:gs pos="38000">
                <a:schemeClr val="accent3"/>
              </a:gs>
              <a:gs pos="69000">
                <a:schemeClr val="accent4"/>
              </a:gs>
              <a:gs pos="100000">
                <a:schemeClr val="accent5"/>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Roboto Light"/>
              <a:ea typeface="Roboto Light"/>
              <a:cs typeface="Roboto Light"/>
              <a:sym typeface="Roboto Light"/>
            </a:endParaRPr>
          </a:p>
        </p:txBody>
      </p:sp>
      <p:sp>
        <p:nvSpPr>
          <p:cNvPr id="2110" name="Google Shape;2110;p133"/>
          <p:cNvSpPr txBox="1"/>
          <p:nvPr/>
        </p:nvSpPr>
        <p:spPr>
          <a:xfrm>
            <a:off x="4077450" y="4879150"/>
            <a:ext cx="989100" cy="19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565656"/>
                </a:solidFill>
                <a:latin typeface="Roboto Light"/>
                <a:ea typeface="Roboto Light"/>
                <a:cs typeface="Roboto Light"/>
                <a:sym typeface="Roboto Light"/>
              </a:rPr>
              <a:t>Confidential - </a:t>
            </a:r>
            <a:fld id="{00000000-1234-1234-1234-123412341234}" type="slidenum">
              <a:rPr b="0" i="0" lang="en" sz="900" u="none" cap="none" strike="noStrike">
                <a:solidFill>
                  <a:srgbClr val="565656"/>
                </a:solidFill>
                <a:latin typeface="Roboto Light"/>
                <a:ea typeface="Roboto Light"/>
                <a:cs typeface="Roboto Light"/>
                <a:sym typeface="Roboto Light"/>
              </a:rPr>
              <a:t>‹#›</a:t>
            </a:fld>
            <a:endParaRPr b="0" i="0" sz="900" u="none" cap="none" strike="noStrike">
              <a:solidFill>
                <a:srgbClr val="565656"/>
              </a:solidFill>
              <a:latin typeface="Roboto Light"/>
              <a:ea typeface="Roboto Light"/>
              <a:cs typeface="Roboto Light"/>
              <a:sym typeface="Roboto Light"/>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p:cSld name="Title Slide_1_3">
    <p:spTree>
      <p:nvGrpSpPr>
        <p:cNvPr id="2111" name="Shape 2111"/>
        <p:cNvGrpSpPr/>
        <p:nvPr/>
      </p:nvGrpSpPr>
      <p:grpSpPr>
        <a:xfrm>
          <a:off x="0" y="0"/>
          <a:ext cx="0" cy="0"/>
          <a:chOff x="0" y="0"/>
          <a:chExt cx="0" cy="0"/>
        </a:xfrm>
      </p:grpSpPr>
      <p:sp>
        <p:nvSpPr>
          <p:cNvPr id="2112" name="Google Shape;2112;p134"/>
          <p:cNvSpPr txBox="1"/>
          <p:nvPr>
            <p:ph idx="1" type="subTitle"/>
          </p:nvPr>
        </p:nvSpPr>
        <p:spPr>
          <a:xfrm>
            <a:off x="1143000" y="2701528"/>
            <a:ext cx="6858000" cy="1242000"/>
          </a:xfrm>
          <a:prstGeom prst="rect">
            <a:avLst/>
          </a:prstGeom>
          <a:noFill/>
          <a:ln>
            <a:noFill/>
          </a:ln>
        </p:spPr>
        <p:txBody>
          <a:bodyPr anchorCtr="0" anchor="t" bIns="34275" lIns="68575" spcFirstLastPara="1" rIns="68575" wrap="square" tIns="34275">
            <a:normAutofit/>
          </a:bodyPr>
          <a:lstStyle>
            <a:lvl1pPr lvl="0" marR="0" algn="ctr">
              <a:lnSpc>
                <a:spcPct val="90000"/>
              </a:lnSpc>
              <a:spcBef>
                <a:spcPts val="900"/>
              </a:spcBef>
              <a:spcAft>
                <a:spcPts val="0"/>
              </a:spcAft>
              <a:buClr>
                <a:schemeClr val="dk1"/>
              </a:buClr>
              <a:buSzPts val="1800"/>
              <a:buFont typeface="Arial"/>
              <a:buNone/>
              <a:defRPr b="0" i="0" sz="1800" u="none" cap="none" strike="noStrike">
                <a:solidFill>
                  <a:schemeClr val="dk1"/>
                </a:solidFill>
                <a:latin typeface="Roboto Light"/>
                <a:ea typeface="Roboto Light"/>
                <a:cs typeface="Roboto Light"/>
                <a:sym typeface="Roboto Light"/>
              </a:defRPr>
            </a:lvl1pPr>
            <a:lvl2pPr lvl="1"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2pPr>
            <a:lvl3pPr lvl="2" marR="0" algn="ctr">
              <a:lnSpc>
                <a:spcPct val="90000"/>
              </a:lnSpc>
              <a:spcBef>
                <a:spcPts val="12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3pPr>
            <a:lvl4pPr lvl="3"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4pPr>
            <a:lvl5pPr lvl="4"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5pPr>
            <a:lvl6pPr lvl="5"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6pPr>
            <a:lvl7pPr lvl="6"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7pPr>
            <a:lvl8pPr lvl="7" marR="0" algn="ctr">
              <a:lnSpc>
                <a:spcPct val="90000"/>
              </a:lnSpc>
              <a:spcBef>
                <a:spcPts val="12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8pPr>
            <a:lvl9pPr lvl="8" marR="0" algn="ctr">
              <a:lnSpc>
                <a:spcPct val="90000"/>
              </a:lnSpc>
              <a:spcBef>
                <a:spcPts val="1200"/>
              </a:spcBef>
              <a:spcAft>
                <a:spcPts val="120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9pPr>
          </a:lstStyle>
          <a:p/>
        </p:txBody>
      </p:sp>
      <p:sp>
        <p:nvSpPr>
          <p:cNvPr id="2113" name="Google Shape;2113;p134"/>
          <p:cNvSpPr txBox="1"/>
          <p:nvPr>
            <p:ph type="title"/>
          </p:nvPr>
        </p:nvSpPr>
        <p:spPr>
          <a:xfrm>
            <a:off x="453057" y="303603"/>
            <a:ext cx="8387400" cy="3465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565656"/>
              </a:buClr>
              <a:buSzPts val="1800"/>
              <a:buFont typeface="Roboto Light"/>
              <a:buNone/>
              <a:defRPr b="0" i="0" sz="1800" u="none" cap="none" strike="noStrike">
                <a:solidFill>
                  <a:srgbClr val="565656"/>
                </a:solidFill>
                <a:latin typeface="Roboto Light"/>
                <a:ea typeface="Roboto Light"/>
                <a:cs typeface="Roboto Light"/>
                <a:sym typeface="Roboto Light"/>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2114" name="Google Shape;2114;p134"/>
          <p:cNvSpPr/>
          <p:nvPr/>
        </p:nvSpPr>
        <p:spPr>
          <a:xfrm>
            <a:off x="528472" y="703684"/>
            <a:ext cx="568800" cy="20700"/>
          </a:xfrm>
          <a:prstGeom prst="rect">
            <a:avLst/>
          </a:prstGeom>
          <a:gradFill>
            <a:gsLst>
              <a:gs pos="0">
                <a:schemeClr val="accent2"/>
              </a:gs>
              <a:gs pos="19000">
                <a:srgbClr val="ED8773"/>
              </a:gs>
              <a:gs pos="38000">
                <a:schemeClr val="accent3"/>
              </a:gs>
              <a:gs pos="69000">
                <a:schemeClr val="accent4"/>
              </a:gs>
              <a:gs pos="100000">
                <a:schemeClr val="accent5"/>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Roboto Light"/>
              <a:ea typeface="Roboto Light"/>
              <a:cs typeface="Roboto Light"/>
              <a:sym typeface="Roboto Light"/>
            </a:endParaRPr>
          </a:p>
        </p:txBody>
      </p:sp>
      <p:sp>
        <p:nvSpPr>
          <p:cNvPr id="2115" name="Google Shape;2115;p134"/>
          <p:cNvSpPr txBox="1"/>
          <p:nvPr/>
        </p:nvSpPr>
        <p:spPr>
          <a:xfrm>
            <a:off x="4077450" y="4879150"/>
            <a:ext cx="989100" cy="19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565656"/>
                </a:solidFill>
                <a:latin typeface="Roboto Light"/>
                <a:ea typeface="Roboto Light"/>
                <a:cs typeface="Roboto Light"/>
                <a:sym typeface="Roboto Light"/>
              </a:rPr>
              <a:t>Confidential - </a:t>
            </a:r>
            <a:fld id="{00000000-1234-1234-1234-123412341234}" type="slidenum">
              <a:rPr b="0" i="0" lang="en" sz="900" u="none" cap="none" strike="noStrike">
                <a:solidFill>
                  <a:srgbClr val="565656"/>
                </a:solidFill>
                <a:latin typeface="Roboto Light"/>
                <a:ea typeface="Roboto Light"/>
                <a:cs typeface="Roboto Light"/>
                <a:sym typeface="Roboto Light"/>
              </a:rPr>
              <a:t>‹#›</a:t>
            </a:fld>
            <a:endParaRPr b="0" i="0" sz="900" u="none" cap="none" strike="noStrike">
              <a:solidFill>
                <a:srgbClr val="565656"/>
              </a:solidFill>
              <a:latin typeface="Roboto Light"/>
              <a:ea typeface="Roboto Light"/>
              <a:cs typeface="Roboto Light"/>
              <a:sym typeface="Roboto Light"/>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and Content">
    <p:bg>
      <p:bgPr>
        <a:blipFill>
          <a:blip r:embed="rId2">
            <a:alphaModFix/>
          </a:blip>
          <a:stretch>
            <a:fillRect/>
          </a:stretch>
        </a:blipFill>
      </p:bgPr>
    </p:bg>
    <p:spTree>
      <p:nvGrpSpPr>
        <p:cNvPr id="2116" name="Shape 2116"/>
        <p:cNvGrpSpPr/>
        <p:nvPr/>
      </p:nvGrpSpPr>
      <p:grpSpPr>
        <a:xfrm>
          <a:off x="0" y="0"/>
          <a:ext cx="0" cy="0"/>
          <a:chOff x="0" y="0"/>
          <a:chExt cx="0" cy="0"/>
        </a:xfrm>
      </p:grpSpPr>
      <p:sp>
        <p:nvSpPr>
          <p:cNvPr id="2117" name="Google Shape;2117;p135"/>
          <p:cNvSpPr txBox="1"/>
          <p:nvPr>
            <p:ph type="title"/>
          </p:nvPr>
        </p:nvSpPr>
        <p:spPr>
          <a:xfrm>
            <a:off x="347869" y="235369"/>
            <a:ext cx="6359100" cy="7443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rgbClr val="E2231A"/>
              </a:buClr>
              <a:buSzPts val="2600"/>
              <a:buFont typeface="Arial"/>
              <a:buNone/>
              <a:defRPr b="0" i="0" sz="2600" u="none" cap="none" strike="noStrike">
                <a:solidFill>
                  <a:srgbClr val="E2231A"/>
                </a:solidFill>
                <a:latin typeface="Arial"/>
                <a:ea typeface="Arial"/>
                <a:cs typeface="Arial"/>
                <a:sym typeface="Arial"/>
              </a:defRPr>
            </a:lvl1pPr>
            <a:lvl2pPr lvl="1" algn="l">
              <a:lnSpc>
                <a:spcPct val="100000"/>
              </a:lnSpc>
              <a:spcBef>
                <a:spcPts val="0"/>
              </a:spcBef>
              <a:spcAft>
                <a:spcPts val="0"/>
              </a:spcAft>
              <a:buSzPts val="2800"/>
              <a:buNone/>
              <a:defRPr sz="1400"/>
            </a:lvl2pPr>
            <a:lvl3pPr lvl="2" algn="l">
              <a:lnSpc>
                <a:spcPct val="100000"/>
              </a:lnSpc>
              <a:spcBef>
                <a:spcPts val="0"/>
              </a:spcBef>
              <a:spcAft>
                <a:spcPts val="0"/>
              </a:spcAft>
              <a:buSzPts val="2800"/>
              <a:buNone/>
              <a:defRPr sz="1400"/>
            </a:lvl3pPr>
            <a:lvl4pPr lvl="3" algn="l">
              <a:lnSpc>
                <a:spcPct val="100000"/>
              </a:lnSpc>
              <a:spcBef>
                <a:spcPts val="0"/>
              </a:spcBef>
              <a:spcAft>
                <a:spcPts val="0"/>
              </a:spcAft>
              <a:buSzPts val="2800"/>
              <a:buNone/>
              <a:defRPr sz="1400"/>
            </a:lvl4pPr>
            <a:lvl5pPr lvl="4" algn="l">
              <a:lnSpc>
                <a:spcPct val="100000"/>
              </a:lnSpc>
              <a:spcBef>
                <a:spcPts val="0"/>
              </a:spcBef>
              <a:spcAft>
                <a:spcPts val="0"/>
              </a:spcAft>
              <a:buSzPts val="2800"/>
              <a:buNone/>
              <a:defRPr sz="1400"/>
            </a:lvl5pPr>
            <a:lvl6pPr lvl="5" algn="l">
              <a:lnSpc>
                <a:spcPct val="100000"/>
              </a:lnSpc>
              <a:spcBef>
                <a:spcPts val="0"/>
              </a:spcBef>
              <a:spcAft>
                <a:spcPts val="0"/>
              </a:spcAft>
              <a:buSzPts val="2800"/>
              <a:buNone/>
              <a:defRPr sz="1400"/>
            </a:lvl6pPr>
            <a:lvl7pPr lvl="6" algn="l">
              <a:lnSpc>
                <a:spcPct val="100000"/>
              </a:lnSpc>
              <a:spcBef>
                <a:spcPts val="0"/>
              </a:spcBef>
              <a:spcAft>
                <a:spcPts val="0"/>
              </a:spcAft>
              <a:buSzPts val="2800"/>
              <a:buNone/>
              <a:defRPr sz="1400"/>
            </a:lvl7pPr>
            <a:lvl8pPr lvl="7" algn="l">
              <a:lnSpc>
                <a:spcPct val="100000"/>
              </a:lnSpc>
              <a:spcBef>
                <a:spcPts val="0"/>
              </a:spcBef>
              <a:spcAft>
                <a:spcPts val="0"/>
              </a:spcAft>
              <a:buSzPts val="2800"/>
              <a:buNone/>
              <a:defRPr sz="1400"/>
            </a:lvl8pPr>
            <a:lvl9pPr lvl="8" algn="l">
              <a:lnSpc>
                <a:spcPct val="100000"/>
              </a:lnSpc>
              <a:spcBef>
                <a:spcPts val="0"/>
              </a:spcBef>
              <a:spcAft>
                <a:spcPts val="0"/>
              </a:spcAft>
              <a:buSzPts val="2800"/>
              <a:buNone/>
              <a:defRPr sz="1400"/>
            </a:lvl9pPr>
          </a:lstStyle>
          <a:p/>
        </p:txBody>
      </p:sp>
      <p:sp>
        <p:nvSpPr>
          <p:cNvPr id="2118" name="Google Shape;2118;p135"/>
          <p:cNvSpPr txBox="1"/>
          <p:nvPr>
            <p:ph idx="12" type="sldNum"/>
          </p:nvPr>
        </p:nvSpPr>
        <p:spPr>
          <a:xfrm>
            <a:off x="8354290" y="4708331"/>
            <a:ext cx="677700" cy="238500"/>
          </a:xfrm>
          <a:prstGeom prst="rect">
            <a:avLst/>
          </a:prstGeom>
          <a:noFill/>
          <a:ln>
            <a:noFill/>
          </a:ln>
        </p:spPr>
        <p:txBody>
          <a:bodyPr anchorCtr="0" anchor="ctr" bIns="34275" lIns="68575" spcFirstLastPara="1" rIns="68575" wrap="square" tIns="34275">
            <a:sp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119" name="Google Shape;2119;p135"/>
          <p:cNvSpPr txBox="1"/>
          <p:nvPr>
            <p:ph idx="1" type="subTitle"/>
          </p:nvPr>
        </p:nvSpPr>
        <p:spPr>
          <a:xfrm>
            <a:off x="437981" y="753713"/>
            <a:ext cx="4566900" cy="4953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900"/>
              <a:buNone/>
              <a:defRPr b="1" sz="1400">
                <a:solidFill>
                  <a:schemeClr val="dk1"/>
                </a:solidFill>
              </a:defRPr>
            </a:lvl1pPr>
            <a:lvl2pPr lvl="1" algn="l">
              <a:lnSpc>
                <a:spcPct val="115000"/>
              </a:lnSpc>
              <a:spcBef>
                <a:spcPts val="1200"/>
              </a:spcBef>
              <a:spcAft>
                <a:spcPts val="0"/>
              </a:spcAft>
              <a:buSzPts val="1600"/>
              <a:buNone/>
              <a:defRPr b="1" sz="1100"/>
            </a:lvl2pPr>
            <a:lvl3pPr lvl="2" algn="l">
              <a:lnSpc>
                <a:spcPct val="115000"/>
              </a:lnSpc>
              <a:spcBef>
                <a:spcPts val="1200"/>
              </a:spcBef>
              <a:spcAft>
                <a:spcPts val="0"/>
              </a:spcAft>
              <a:buSzPts val="1800"/>
              <a:buNone/>
              <a:defRPr b="1" sz="1100"/>
            </a:lvl3pPr>
            <a:lvl4pPr lvl="3" algn="l">
              <a:lnSpc>
                <a:spcPct val="115000"/>
              </a:lnSpc>
              <a:spcBef>
                <a:spcPts val="1200"/>
              </a:spcBef>
              <a:spcAft>
                <a:spcPts val="0"/>
              </a:spcAft>
              <a:buSzPts val="1600"/>
              <a:buNone/>
              <a:defRPr b="1" sz="1100"/>
            </a:lvl4pPr>
            <a:lvl5pPr lvl="4" algn="l">
              <a:lnSpc>
                <a:spcPct val="115000"/>
              </a:lnSpc>
              <a:spcBef>
                <a:spcPts val="1200"/>
              </a:spcBef>
              <a:spcAft>
                <a:spcPts val="0"/>
              </a:spcAft>
              <a:buSzPts val="1600"/>
              <a:buNone/>
              <a:defRPr b="1" sz="1100"/>
            </a:lvl5pPr>
            <a:lvl6pPr lvl="5" algn="l">
              <a:lnSpc>
                <a:spcPct val="115000"/>
              </a:lnSpc>
              <a:spcBef>
                <a:spcPts val="1200"/>
              </a:spcBef>
              <a:spcAft>
                <a:spcPts val="0"/>
              </a:spcAft>
              <a:buSzPts val="1400"/>
              <a:buNone/>
              <a:defRPr b="1" sz="1100"/>
            </a:lvl6pPr>
            <a:lvl7pPr lvl="6" algn="l">
              <a:lnSpc>
                <a:spcPct val="115000"/>
              </a:lnSpc>
              <a:spcBef>
                <a:spcPts val="1200"/>
              </a:spcBef>
              <a:spcAft>
                <a:spcPts val="0"/>
              </a:spcAft>
              <a:buSzPts val="1400"/>
              <a:buNone/>
              <a:defRPr b="1" sz="1100"/>
            </a:lvl7pPr>
            <a:lvl8pPr lvl="7" algn="l">
              <a:lnSpc>
                <a:spcPct val="115000"/>
              </a:lnSpc>
              <a:spcBef>
                <a:spcPts val="1200"/>
              </a:spcBef>
              <a:spcAft>
                <a:spcPts val="0"/>
              </a:spcAft>
              <a:buSzPts val="1400"/>
              <a:buNone/>
              <a:defRPr b="1" sz="1100"/>
            </a:lvl8pPr>
            <a:lvl9pPr lvl="8" algn="l">
              <a:lnSpc>
                <a:spcPct val="115000"/>
              </a:lnSpc>
              <a:spcBef>
                <a:spcPts val="1200"/>
              </a:spcBef>
              <a:spcAft>
                <a:spcPts val="1200"/>
              </a:spcAft>
              <a:buSzPts val="1200"/>
              <a:buNone/>
              <a:defRPr b="1" sz="1100"/>
            </a:lvl9pPr>
          </a:lstStyle>
          <a:p/>
        </p:txBody>
      </p:sp>
      <p:sp>
        <p:nvSpPr>
          <p:cNvPr id="2120" name="Google Shape;2120;p135"/>
          <p:cNvSpPr txBox="1"/>
          <p:nvPr>
            <p:ph idx="2" type="body"/>
          </p:nvPr>
        </p:nvSpPr>
        <p:spPr>
          <a:xfrm>
            <a:off x="437981" y="1316081"/>
            <a:ext cx="7321200" cy="3111000"/>
          </a:xfrm>
          <a:prstGeom prst="rect">
            <a:avLst/>
          </a:prstGeom>
          <a:noFill/>
          <a:ln>
            <a:noFill/>
          </a:ln>
        </p:spPr>
        <p:txBody>
          <a:bodyPr anchorCtr="0" anchor="t" bIns="0" lIns="0" spcFirstLastPara="1" rIns="0" wrap="square" tIns="0">
            <a:norm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900"/>
              </a:spcBef>
              <a:spcAft>
                <a:spcPts val="0"/>
              </a:spcAft>
              <a:buClr>
                <a:schemeClr val="dk1"/>
              </a:buClr>
              <a:buSzPts val="1100"/>
              <a:buChar char="●"/>
              <a:defRPr sz="1100">
                <a:solidFill>
                  <a:schemeClr val="dk1"/>
                </a:solidFill>
              </a:defRPr>
            </a:lvl2pPr>
            <a:lvl3pPr indent="-298450" lvl="2" marL="1371600" algn="l">
              <a:lnSpc>
                <a:spcPct val="115000"/>
              </a:lnSpc>
              <a:spcBef>
                <a:spcPts val="900"/>
              </a:spcBef>
              <a:spcAft>
                <a:spcPts val="0"/>
              </a:spcAft>
              <a:buClr>
                <a:schemeClr val="dk1"/>
              </a:buClr>
              <a:buSzPts val="1100"/>
              <a:buChar char="■"/>
              <a:defRPr sz="1100">
                <a:solidFill>
                  <a:schemeClr val="dk1"/>
                </a:solidFill>
              </a:defRPr>
            </a:lvl3pPr>
            <a:lvl4pPr indent="-298450" lvl="3" marL="1828800" algn="l">
              <a:lnSpc>
                <a:spcPct val="115000"/>
              </a:lnSpc>
              <a:spcBef>
                <a:spcPts val="900"/>
              </a:spcBef>
              <a:spcAft>
                <a:spcPts val="0"/>
              </a:spcAft>
              <a:buClr>
                <a:schemeClr val="dk1"/>
              </a:buClr>
              <a:buSzPts val="1100"/>
              <a:buChar char="●"/>
              <a:defRPr sz="1100">
                <a:solidFill>
                  <a:schemeClr val="dk1"/>
                </a:solidFill>
              </a:defRPr>
            </a:lvl4pPr>
            <a:lvl5pPr indent="-298450" lvl="4" marL="2286000" algn="l">
              <a:lnSpc>
                <a:spcPct val="115000"/>
              </a:lnSpc>
              <a:spcBef>
                <a:spcPts val="900"/>
              </a:spcBef>
              <a:spcAft>
                <a:spcPts val="0"/>
              </a:spcAft>
              <a:buClr>
                <a:schemeClr val="dk1"/>
              </a:buClr>
              <a:buSzPts val="1100"/>
              <a:buChar char="○"/>
              <a:defRPr sz="1100">
                <a:solidFill>
                  <a:schemeClr val="dk1"/>
                </a:solidFill>
              </a:defRPr>
            </a:lvl5pPr>
            <a:lvl6pPr indent="-298450" lvl="5" marL="274320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6pPr>
            <a:lvl7pPr indent="-298450" lvl="6" marL="320040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7pPr>
            <a:lvl8pPr indent="-298450" lvl="7" marL="365760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8pPr>
            <a:lvl9pPr indent="-298450" lvl="8" marL="4114800" algn="l">
              <a:lnSpc>
                <a:spcPct val="115000"/>
              </a:lnSpc>
              <a:spcBef>
                <a:spcPts val="900"/>
              </a:spcBef>
              <a:spcAft>
                <a:spcPts val="900"/>
              </a:spcAft>
              <a:buClr>
                <a:schemeClr val="dk1"/>
              </a:buClr>
              <a:buSzPts val="1100"/>
              <a:buChar char="●"/>
              <a:defRPr sz="1100">
                <a:solidFill>
                  <a:schemeClr val="dk1"/>
                </a:solidFill>
                <a:latin typeface="Arial"/>
                <a:ea typeface="Arial"/>
                <a:cs typeface="Arial"/>
                <a:sym typeface="Arial"/>
              </a:defRPr>
            </a:lvl9pPr>
          </a:lstStyle>
          <a:p/>
        </p:txBody>
      </p:sp>
      <p:sp>
        <p:nvSpPr>
          <p:cNvPr id="2121" name="Google Shape;2121;p135"/>
          <p:cNvSpPr txBox="1"/>
          <p:nvPr>
            <p:ph idx="3" type="subTitle"/>
          </p:nvPr>
        </p:nvSpPr>
        <p:spPr>
          <a:xfrm>
            <a:off x="317325" y="4744781"/>
            <a:ext cx="2817000" cy="201000"/>
          </a:xfrm>
          <a:prstGeom prst="rect">
            <a:avLst/>
          </a:prstGeom>
          <a:noFill/>
          <a:ln>
            <a:noFill/>
          </a:ln>
        </p:spPr>
        <p:txBody>
          <a:bodyPr anchorCtr="0" anchor="ctr" bIns="0" lIns="0" spcFirstLastPara="1" rIns="0" wrap="square" tIns="0">
            <a:normAutofit/>
          </a:bodyPr>
          <a:lstStyle>
            <a:lvl1pPr lvl="0" algn="l">
              <a:lnSpc>
                <a:spcPct val="115000"/>
              </a:lnSpc>
              <a:spcBef>
                <a:spcPts val="0"/>
              </a:spcBef>
              <a:spcAft>
                <a:spcPts val="0"/>
              </a:spcAft>
              <a:buSzPts val="1900"/>
              <a:buNone/>
              <a:defRPr sz="800">
                <a:solidFill>
                  <a:srgbClr val="9DA4AE"/>
                </a:solidFill>
              </a:defRPr>
            </a:lvl1pPr>
            <a:lvl2pPr lvl="1" algn="l">
              <a:lnSpc>
                <a:spcPct val="115000"/>
              </a:lnSpc>
              <a:spcBef>
                <a:spcPts val="1200"/>
              </a:spcBef>
              <a:spcAft>
                <a:spcPts val="0"/>
              </a:spcAft>
              <a:buSzPts val="1600"/>
              <a:buNone/>
              <a:defRPr sz="800">
                <a:solidFill>
                  <a:srgbClr val="CCCCCC"/>
                </a:solidFill>
              </a:defRPr>
            </a:lvl2pPr>
            <a:lvl3pPr lvl="2" algn="l">
              <a:lnSpc>
                <a:spcPct val="115000"/>
              </a:lnSpc>
              <a:spcBef>
                <a:spcPts val="1200"/>
              </a:spcBef>
              <a:spcAft>
                <a:spcPts val="0"/>
              </a:spcAft>
              <a:buSzPts val="1800"/>
              <a:buNone/>
              <a:defRPr sz="800">
                <a:solidFill>
                  <a:srgbClr val="CCCCCC"/>
                </a:solidFill>
              </a:defRPr>
            </a:lvl3pPr>
            <a:lvl4pPr lvl="3" algn="l">
              <a:lnSpc>
                <a:spcPct val="115000"/>
              </a:lnSpc>
              <a:spcBef>
                <a:spcPts val="1200"/>
              </a:spcBef>
              <a:spcAft>
                <a:spcPts val="0"/>
              </a:spcAft>
              <a:buSzPts val="1600"/>
              <a:buNone/>
              <a:defRPr sz="800">
                <a:solidFill>
                  <a:srgbClr val="CCCCCC"/>
                </a:solidFill>
              </a:defRPr>
            </a:lvl4pPr>
            <a:lvl5pPr lvl="4" algn="l">
              <a:lnSpc>
                <a:spcPct val="115000"/>
              </a:lnSpc>
              <a:spcBef>
                <a:spcPts val="1200"/>
              </a:spcBef>
              <a:spcAft>
                <a:spcPts val="0"/>
              </a:spcAft>
              <a:buSzPts val="1600"/>
              <a:buNone/>
              <a:defRPr sz="800">
                <a:solidFill>
                  <a:srgbClr val="CCCCCC"/>
                </a:solidFill>
              </a:defRPr>
            </a:lvl5pPr>
            <a:lvl6pPr lvl="5" algn="l">
              <a:lnSpc>
                <a:spcPct val="115000"/>
              </a:lnSpc>
              <a:spcBef>
                <a:spcPts val="1200"/>
              </a:spcBef>
              <a:spcAft>
                <a:spcPts val="0"/>
              </a:spcAft>
              <a:buSzPts val="1400"/>
              <a:buNone/>
              <a:defRPr sz="800">
                <a:solidFill>
                  <a:srgbClr val="CCCCCC"/>
                </a:solidFill>
              </a:defRPr>
            </a:lvl6pPr>
            <a:lvl7pPr lvl="6" algn="l">
              <a:lnSpc>
                <a:spcPct val="115000"/>
              </a:lnSpc>
              <a:spcBef>
                <a:spcPts val="1200"/>
              </a:spcBef>
              <a:spcAft>
                <a:spcPts val="0"/>
              </a:spcAft>
              <a:buSzPts val="1400"/>
              <a:buNone/>
              <a:defRPr sz="800">
                <a:solidFill>
                  <a:srgbClr val="CCCCCC"/>
                </a:solidFill>
              </a:defRPr>
            </a:lvl7pPr>
            <a:lvl8pPr lvl="7" algn="l">
              <a:lnSpc>
                <a:spcPct val="115000"/>
              </a:lnSpc>
              <a:spcBef>
                <a:spcPts val="1200"/>
              </a:spcBef>
              <a:spcAft>
                <a:spcPts val="0"/>
              </a:spcAft>
              <a:buSzPts val="1400"/>
              <a:buNone/>
              <a:defRPr sz="800">
                <a:solidFill>
                  <a:srgbClr val="CCCCCC"/>
                </a:solidFill>
              </a:defRPr>
            </a:lvl8pPr>
            <a:lvl9pPr lvl="8" algn="l">
              <a:lnSpc>
                <a:spcPct val="115000"/>
              </a:lnSpc>
              <a:spcBef>
                <a:spcPts val="1200"/>
              </a:spcBef>
              <a:spcAft>
                <a:spcPts val="1200"/>
              </a:spcAft>
              <a:buSzPts val="1200"/>
              <a:buNone/>
              <a:defRPr sz="800">
                <a:solidFill>
                  <a:srgbClr val="CCCCCC"/>
                </a:solidFill>
              </a:defRPr>
            </a:lvl9pPr>
          </a:lstStyle>
          <a:p/>
        </p:txBody>
      </p:sp>
      <p:sp>
        <p:nvSpPr>
          <p:cNvPr id="2122" name="Google Shape;2122;p135"/>
          <p:cNvSpPr txBox="1"/>
          <p:nvPr/>
        </p:nvSpPr>
        <p:spPr>
          <a:xfrm>
            <a:off x="3201188" y="4726106"/>
            <a:ext cx="2741700" cy="238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9DA4AE"/>
                </a:solidFill>
                <a:latin typeface="Arial"/>
                <a:ea typeface="Arial"/>
                <a:cs typeface="Arial"/>
                <a:sym typeface="Arial"/>
              </a:rPr>
              <a:t>CONFIDENTIAL</a:t>
            </a:r>
            <a:endParaRPr b="0" i="0" sz="800" u="none" cap="none" strike="noStrike">
              <a:solidFill>
                <a:srgbClr val="9DA4AE"/>
              </a:solidFill>
              <a:latin typeface="Arial"/>
              <a:ea typeface="Arial"/>
              <a:cs typeface="Arial"/>
              <a:sym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s">
  <p:cSld name="Instructions">
    <p:spTree>
      <p:nvGrpSpPr>
        <p:cNvPr id="2123" name="Shape 2123"/>
        <p:cNvGrpSpPr/>
        <p:nvPr/>
      </p:nvGrpSpPr>
      <p:grpSpPr>
        <a:xfrm>
          <a:off x="0" y="0"/>
          <a:ext cx="0" cy="0"/>
          <a:chOff x="0" y="0"/>
          <a:chExt cx="0" cy="0"/>
        </a:xfrm>
      </p:grpSpPr>
      <p:grpSp>
        <p:nvGrpSpPr>
          <p:cNvPr id="2124" name="Google Shape;2124;p136"/>
          <p:cNvGrpSpPr/>
          <p:nvPr/>
        </p:nvGrpSpPr>
        <p:grpSpPr>
          <a:xfrm>
            <a:off x="0" y="1238915"/>
            <a:ext cx="9144001" cy="3904589"/>
            <a:chOff x="0" y="1238915"/>
            <a:chExt cx="9144001" cy="3904589"/>
          </a:xfrm>
        </p:grpSpPr>
        <p:pic>
          <p:nvPicPr>
            <p:cNvPr id="2125" name="Google Shape;2125;p136"/>
            <p:cNvPicPr preferRelativeResize="0"/>
            <p:nvPr/>
          </p:nvPicPr>
          <p:blipFill rotWithShape="1">
            <a:blip r:embed="rId2">
              <a:alphaModFix/>
            </a:blip>
            <a:srcRect b="0" l="0" r="0" t="0"/>
            <a:stretch/>
          </p:blipFill>
          <p:spPr>
            <a:xfrm>
              <a:off x="0" y="3484426"/>
              <a:ext cx="9144001" cy="1659078"/>
            </a:xfrm>
            <a:prstGeom prst="rect">
              <a:avLst/>
            </a:prstGeom>
            <a:noFill/>
            <a:ln>
              <a:noFill/>
            </a:ln>
          </p:spPr>
        </p:pic>
        <p:pic>
          <p:nvPicPr>
            <p:cNvPr id="2126" name="Google Shape;2126;p136"/>
            <p:cNvPicPr preferRelativeResize="0"/>
            <p:nvPr/>
          </p:nvPicPr>
          <p:blipFill rotWithShape="1">
            <a:blip r:embed="rId3">
              <a:alphaModFix/>
            </a:blip>
            <a:srcRect b="0" l="0" r="0" t="0"/>
            <a:stretch/>
          </p:blipFill>
          <p:spPr>
            <a:xfrm>
              <a:off x="4557713" y="2557463"/>
              <a:ext cx="28575" cy="28575"/>
            </a:xfrm>
            <a:prstGeom prst="rect">
              <a:avLst/>
            </a:prstGeom>
            <a:noFill/>
            <a:ln>
              <a:noFill/>
            </a:ln>
          </p:spPr>
        </p:pic>
        <p:pic>
          <p:nvPicPr>
            <p:cNvPr id="2127" name="Google Shape;2127;p136"/>
            <p:cNvPicPr preferRelativeResize="0"/>
            <p:nvPr/>
          </p:nvPicPr>
          <p:blipFill rotWithShape="1">
            <a:blip r:embed="rId4">
              <a:alphaModFix/>
            </a:blip>
            <a:srcRect b="0" l="0" r="0" t="0"/>
            <a:stretch/>
          </p:blipFill>
          <p:spPr>
            <a:xfrm>
              <a:off x="5160363" y="3932609"/>
              <a:ext cx="3656196" cy="380853"/>
            </a:xfrm>
            <a:prstGeom prst="rect">
              <a:avLst/>
            </a:prstGeom>
            <a:noFill/>
            <a:ln>
              <a:noFill/>
            </a:ln>
          </p:spPr>
        </p:pic>
        <p:pic>
          <p:nvPicPr>
            <p:cNvPr id="2128" name="Google Shape;2128;p136"/>
            <p:cNvPicPr preferRelativeResize="0"/>
            <p:nvPr/>
          </p:nvPicPr>
          <p:blipFill rotWithShape="1">
            <a:blip r:embed="rId5">
              <a:alphaModFix/>
            </a:blip>
            <a:srcRect b="0" l="0" r="0" t="0"/>
            <a:stretch/>
          </p:blipFill>
          <p:spPr>
            <a:xfrm>
              <a:off x="5077789" y="1238915"/>
              <a:ext cx="1828937" cy="2857714"/>
            </a:xfrm>
            <a:prstGeom prst="rect">
              <a:avLst/>
            </a:prstGeom>
            <a:noFill/>
            <a:ln>
              <a:noFill/>
            </a:ln>
          </p:spPr>
        </p:pic>
        <p:pic>
          <p:nvPicPr>
            <p:cNvPr id="2129" name="Google Shape;2129;p136"/>
            <p:cNvPicPr preferRelativeResize="0"/>
            <p:nvPr/>
          </p:nvPicPr>
          <p:blipFill rotWithShape="1">
            <a:blip r:embed="rId6">
              <a:alphaModFix/>
            </a:blip>
            <a:srcRect b="0" l="0" r="0" t="0"/>
            <a:stretch/>
          </p:blipFill>
          <p:spPr>
            <a:xfrm>
              <a:off x="7174129" y="1762913"/>
              <a:ext cx="1499087" cy="2482563"/>
            </a:xfrm>
            <a:prstGeom prst="rect">
              <a:avLst/>
            </a:prstGeom>
            <a:noFill/>
            <a:ln>
              <a:noFill/>
            </a:ln>
          </p:spPr>
        </p:pic>
        <p:pic>
          <p:nvPicPr>
            <p:cNvPr id="2130" name="Google Shape;2130;p136"/>
            <p:cNvPicPr preferRelativeResize="0"/>
            <p:nvPr/>
          </p:nvPicPr>
          <p:blipFill rotWithShape="1">
            <a:blip r:embed="rId7">
              <a:alphaModFix/>
            </a:blip>
            <a:srcRect b="0" l="0" r="0" t="0"/>
            <a:stretch/>
          </p:blipFill>
          <p:spPr>
            <a:xfrm>
              <a:off x="5451368" y="3004194"/>
              <a:ext cx="3128964" cy="1118842"/>
            </a:xfrm>
            <a:prstGeom prst="rect">
              <a:avLst/>
            </a:prstGeom>
            <a:noFill/>
            <a:ln>
              <a:noFill/>
            </a:ln>
          </p:spPr>
        </p:pic>
        <p:pic>
          <p:nvPicPr>
            <p:cNvPr id="2131" name="Google Shape;2131;p136"/>
            <p:cNvPicPr preferRelativeResize="0"/>
            <p:nvPr/>
          </p:nvPicPr>
          <p:blipFill rotWithShape="1">
            <a:blip r:embed="rId8">
              <a:alphaModFix/>
            </a:blip>
            <a:srcRect b="0" l="0" r="0" t="0"/>
            <a:stretch/>
          </p:blipFill>
          <p:spPr>
            <a:xfrm>
              <a:off x="6938678" y="1379311"/>
              <a:ext cx="547521" cy="893792"/>
            </a:xfrm>
            <a:prstGeom prst="rect">
              <a:avLst/>
            </a:prstGeom>
            <a:noFill/>
            <a:ln>
              <a:noFill/>
            </a:ln>
          </p:spPr>
        </p:pic>
        <p:cxnSp>
          <p:nvCxnSpPr>
            <p:cNvPr id="2132" name="Google Shape;2132;p136"/>
            <p:cNvCxnSpPr/>
            <p:nvPr/>
          </p:nvCxnSpPr>
          <p:spPr>
            <a:xfrm flipH="1" rot="10800000">
              <a:off x="6688072" y="2229012"/>
              <a:ext cx="327900" cy="327000"/>
            </a:xfrm>
            <a:prstGeom prst="straightConnector1">
              <a:avLst/>
            </a:prstGeom>
            <a:noFill/>
            <a:ln cap="flat" cmpd="sng" w="9525">
              <a:solidFill>
                <a:schemeClr val="accent1"/>
              </a:solidFill>
              <a:prstDash val="solid"/>
              <a:miter lim="800000"/>
              <a:headEnd len="sm" w="sm" type="none"/>
              <a:tailEnd len="sm" w="sm" type="none"/>
            </a:ln>
          </p:spPr>
        </p:cxnSp>
        <p:cxnSp>
          <p:nvCxnSpPr>
            <p:cNvPr id="2133" name="Google Shape;2133;p136"/>
            <p:cNvCxnSpPr/>
            <p:nvPr/>
          </p:nvCxnSpPr>
          <p:spPr>
            <a:xfrm rot="10800000">
              <a:off x="7372360" y="2228832"/>
              <a:ext cx="219900" cy="336600"/>
            </a:xfrm>
            <a:prstGeom prst="straightConnector1">
              <a:avLst/>
            </a:prstGeom>
            <a:noFill/>
            <a:ln cap="flat" cmpd="sng" w="9525">
              <a:solidFill>
                <a:schemeClr val="accent1"/>
              </a:solidFill>
              <a:prstDash val="solid"/>
              <a:miter lim="800000"/>
              <a:headEnd len="sm" w="sm" type="none"/>
              <a:tailEnd len="sm" w="sm" type="none"/>
            </a:ln>
          </p:spPr>
        </p:cxnSp>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Blank - Black">
    <p:bg>
      <p:bgPr>
        <a:solidFill>
          <a:schemeClr val="dk1"/>
        </a:solidFill>
      </p:bgPr>
    </p:bg>
    <p:spTree>
      <p:nvGrpSpPr>
        <p:cNvPr id="2134" name="Shape 2134"/>
        <p:cNvGrpSpPr/>
        <p:nvPr/>
      </p:nvGrpSpPr>
      <p:grpSpPr>
        <a:xfrm>
          <a:off x="0" y="0"/>
          <a:ext cx="0" cy="0"/>
          <a:chOff x="0" y="0"/>
          <a:chExt cx="0" cy="0"/>
        </a:xfrm>
      </p:grpSpPr>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Logo - White">
    <p:spTree>
      <p:nvGrpSpPr>
        <p:cNvPr id="2135" name="Shape 2135"/>
        <p:cNvGrpSpPr/>
        <p:nvPr/>
      </p:nvGrpSpPr>
      <p:grpSpPr>
        <a:xfrm>
          <a:off x="0" y="0"/>
          <a:ext cx="0" cy="0"/>
          <a:chOff x="0" y="0"/>
          <a:chExt cx="0" cy="0"/>
        </a:xfrm>
      </p:grpSpPr>
      <p:sp>
        <p:nvSpPr>
          <p:cNvPr id="2136" name="Google Shape;2136;p138"/>
          <p:cNvSpPr txBox="1"/>
          <p:nvPr/>
        </p:nvSpPr>
        <p:spPr>
          <a:xfrm>
            <a:off x="0" y="4971480"/>
            <a:ext cx="22056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7F7F7F"/>
                </a:solidFill>
                <a:latin typeface="Lato Light"/>
                <a:ea typeface="Lato Light"/>
                <a:cs typeface="Lato Light"/>
                <a:sym typeface="Lato Light"/>
              </a:rPr>
              <a:t>©  2Win! Global LLC. All rights reserved.</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lue Close">
  <p:cSld name="Value Close">
    <p:spTree>
      <p:nvGrpSpPr>
        <p:cNvPr id="2137" name="Shape 2137"/>
        <p:cNvGrpSpPr/>
        <p:nvPr/>
      </p:nvGrpSpPr>
      <p:grpSpPr>
        <a:xfrm>
          <a:off x="0" y="0"/>
          <a:ext cx="0" cy="0"/>
          <a:chOff x="0" y="0"/>
          <a:chExt cx="0" cy="0"/>
        </a:xfrm>
      </p:grpSpPr>
      <p:sp>
        <p:nvSpPr>
          <p:cNvPr id="2138" name="Google Shape;2138;p139"/>
          <p:cNvSpPr/>
          <p:nvPr/>
        </p:nvSpPr>
        <p:spPr>
          <a:xfrm>
            <a:off x="1" y="1"/>
            <a:ext cx="5935800" cy="5143500"/>
          </a:xfrm>
          <a:prstGeom prst="rect">
            <a:avLst/>
          </a:prstGeom>
          <a:solidFill>
            <a:srgbClr val="007EC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Calibri"/>
              <a:ea typeface="Calibri"/>
              <a:cs typeface="Calibri"/>
              <a:sym typeface="Calibri"/>
            </a:endParaRPr>
          </a:p>
        </p:txBody>
      </p:sp>
      <p:cxnSp>
        <p:nvCxnSpPr>
          <p:cNvPr id="2139" name="Google Shape;2139;p139"/>
          <p:cNvCxnSpPr/>
          <p:nvPr/>
        </p:nvCxnSpPr>
        <p:spPr>
          <a:xfrm>
            <a:off x="3370881" y="1"/>
            <a:ext cx="0" cy="5143500"/>
          </a:xfrm>
          <a:prstGeom prst="straightConnector1">
            <a:avLst/>
          </a:prstGeom>
          <a:noFill/>
          <a:ln cap="flat" cmpd="sng" w="12700">
            <a:solidFill>
              <a:srgbClr val="007ECB"/>
            </a:solidFill>
            <a:prstDash val="solid"/>
            <a:miter lim="800000"/>
            <a:headEnd len="sm" w="sm" type="none"/>
            <a:tailEnd len="sm" w="sm" type="none"/>
          </a:ln>
        </p:spPr>
      </p:cxnSp>
      <p:pic>
        <p:nvPicPr>
          <p:cNvPr id="2140" name="Google Shape;2140;p139"/>
          <p:cNvPicPr preferRelativeResize="0"/>
          <p:nvPr/>
        </p:nvPicPr>
        <p:blipFill rotWithShape="1">
          <a:blip r:embed="rId2">
            <a:alphaModFix/>
          </a:blip>
          <a:srcRect b="0" l="0" r="0" t="0"/>
          <a:stretch/>
        </p:blipFill>
        <p:spPr>
          <a:xfrm>
            <a:off x="8298804" y="4903891"/>
            <a:ext cx="754380" cy="195251"/>
          </a:xfrm>
          <a:prstGeom prst="rect">
            <a:avLst/>
          </a:prstGeom>
          <a:noFill/>
          <a:ln>
            <a:noFill/>
          </a:ln>
        </p:spPr>
      </p:pic>
      <p:sp>
        <p:nvSpPr>
          <p:cNvPr id="2141" name="Google Shape;2141;p139"/>
          <p:cNvSpPr txBox="1"/>
          <p:nvPr/>
        </p:nvSpPr>
        <p:spPr>
          <a:xfrm>
            <a:off x="0" y="4971480"/>
            <a:ext cx="22056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Lato Light"/>
                <a:ea typeface="Lato Light"/>
                <a:cs typeface="Lato Light"/>
                <a:sym typeface="Lato Light"/>
              </a:rPr>
              <a:t>©  2Win! Global LLC. All rights reserved.</a:t>
            </a:r>
            <a:endParaRPr b="0" i="0" sz="11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3131">
          <p15:clr>
            <a:srgbClr val="FBAE40"/>
          </p15:clr>
        </p15:guide>
        <p15:guide id="2" pos="288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Text">
  <p:cSld name="Standard Text">
    <p:spTree>
      <p:nvGrpSpPr>
        <p:cNvPr id="2142" name="Shape 2142"/>
        <p:cNvGrpSpPr/>
        <p:nvPr/>
      </p:nvGrpSpPr>
      <p:grpSpPr>
        <a:xfrm>
          <a:off x="0" y="0"/>
          <a:ext cx="0" cy="0"/>
          <a:chOff x="0" y="0"/>
          <a:chExt cx="0" cy="0"/>
        </a:xfrm>
      </p:grpSpPr>
      <p:sp>
        <p:nvSpPr>
          <p:cNvPr id="2143" name="Google Shape;2143;p140"/>
          <p:cNvSpPr txBox="1"/>
          <p:nvPr>
            <p:ph type="title"/>
          </p:nvPr>
        </p:nvSpPr>
        <p:spPr>
          <a:xfrm>
            <a:off x="566306" y="235370"/>
            <a:ext cx="6398700" cy="744300"/>
          </a:xfrm>
          <a:prstGeom prst="rect">
            <a:avLst/>
          </a:prstGeom>
          <a:noFill/>
          <a:ln>
            <a:noFill/>
          </a:ln>
        </p:spPr>
        <p:txBody>
          <a:bodyPr anchorCtr="0" anchor="ctr" bIns="51425" lIns="51425" spcFirstLastPara="1" rIns="51425" wrap="square" tIns="51425">
            <a:normAutofit/>
          </a:bodyPr>
          <a:lstStyle>
            <a:lvl1pPr lvl="0" marR="0" algn="l">
              <a:lnSpc>
                <a:spcPct val="90000"/>
              </a:lnSpc>
              <a:spcBef>
                <a:spcPts val="0"/>
              </a:spcBef>
              <a:spcAft>
                <a:spcPts val="0"/>
              </a:spcAft>
              <a:buClr>
                <a:srgbClr val="E2231A"/>
              </a:buClr>
              <a:buSzPts val="2500"/>
              <a:buFont typeface="Arial"/>
              <a:buNone/>
              <a:defRPr b="0" i="0" sz="2100" u="none" cap="none" strike="noStrike">
                <a:solidFill>
                  <a:srgbClr val="E2231A"/>
                </a:solidFill>
                <a:latin typeface="Arial"/>
                <a:ea typeface="Arial"/>
                <a:cs typeface="Arial"/>
                <a:sym typeface="Arial"/>
              </a:defRPr>
            </a:lvl1pPr>
            <a:lvl2pPr lvl="1" algn="l">
              <a:lnSpc>
                <a:spcPct val="100000"/>
              </a:lnSpc>
              <a:spcBef>
                <a:spcPts val="0"/>
              </a:spcBef>
              <a:spcAft>
                <a:spcPts val="0"/>
              </a:spcAft>
              <a:buSzPts val="800"/>
              <a:buFont typeface="Arial"/>
              <a:buNone/>
              <a:defRPr sz="1400"/>
            </a:lvl2pPr>
            <a:lvl3pPr lvl="2" algn="l">
              <a:lnSpc>
                <a:spcPct val="100000"/>
              </a:lnSpc>
              <a:spcBef>
                <a:spcPts val="0"/>
              </a:spcBef>
              <a:spcAft>
                <a:spcPts val="0"/>
              </a:spcAft>
              <a:buSzPts val="800"/>
              <a:buFont typeface="Arial"/>
              <a:buNone/>
              <a:defRPr sz="1400"/>
            </a:lvl3pPr>
            <a:lvl4pPr lvl="3" algn="l">
              <a:lnSpc>
                <a:spcPct val="100000"/>
              </a:lnSpc>
              <a:spcBef>
                <a:spcPts val="0"/>
              </a:spcBef>
              <a:spcAft>
                <a:spcPts val="0"/>
              </a:spcAft>
              <a:buSzPts val="800"/>
              <a:buFont typeface="Arial"/>
              <a:buNone/>
              <a:defRPr sz="1400"/>
            </a:lvl4pPr>
            <a:lvl5pPr lvl="4" algn="l">
              <a:lnSpc>
                <a:spcPct val="100000"/>
              </a:lnSpc>
              <a:spcBef>
                <a:spcPts val="0"/>
              </a:spcBef>
              <a:spcAft>
                <a:spcPts val="0"/>
              </a:spcAft>
              <a:buSzPts val="800"/>
              <a:buFont typeface="Arial"/>
              <a:buNone/>
              <a:defRPr sz="1400"/>
            </a:lvl5pPr>
            <a:lvl6pPr lvl="5" algn="l">
              <a:lnSpc>
                <a:spcPct val="100000"/>
              </a:lnSpc>
              <a:spcBef>
                <a:spcPts val="0"/>
              </a:spcBef>
              <a:spcAft>
                <a:spcPts val="0"/>
              </a:spcAft>
              <a:buSzPts val="800"/>
              <a:buFont typeface="Arial"/>
              <a:buNone/>
              <a:defRPr sz="1400"/>
            </a:lvl6pPr>
            <a:lvl7pPr lvl="6" algn="l">
              <a:lnSpc>
                <a:spcPct val="100000"/>
              </a:lnSpc>
              <a:spcBef>
                <a:spcPts val="0"/>
              </a:spcBef>
              <a:spcAft>
                <a:spcPts val="0"/>
              </a:spcAft>
              <a:buSzPts val="800"/>
              <a:buFont typeface="Arial"/>
              <a:buNone/>
              <a:defRPr sz="1400"/>
            </a:lvl7pPr>
            <a:lvl8pPr lvl="7" algn="l">
              <a:lnSpc>
                <a:spcPct val="100000"/>
              </a:lnSpc>
              <a:spcBef>
                <a:spcPts val="0"/>
              </a:spcBef>
              <a:spcAft>
                <a:spcPts val="0"/>
              </a:spcAft>
              <a:buSzPts val="800"/>
              <a:buFont typeface="Arial"/>
              <a:buNone/>
              <a:defRPr sz="1400"/>
            </a:lvl8pPr>
            <a:lvl9pPr lvl="8" algn="l">
              <a:lnSpc>
                <a:spcPct val="100000"/>
              </a:lnSpc>
              <a:spcBef>
                <a:spcPts val="0"/>
              </a:spcBef>
              <a:spcAft>
                <a:spcPts val="0"/>
              </a:spcAft>
              <a:buSzPts val="800"/>
              <a:buFont typeface="Arial"/>
              <a:buNone/>
              <a:defRPr sz="1400"/>
            </a:lvl9pPr>
          </a:lstStyle>
          <a:p/>
        </p:txBody>
      </p:sp>
      <p:sp>
        <p:nvSpPr>
          <p:cNvPr id="2144" name="Google Shape;2144;p140"/>
          <p:cNvSpPr txBox="1"/>
          <p:nvPr>
            <p:ph idx="1" type="body"/>
          </p:nvPr>
        </p:nvSpPr>
        <p:spPr>
          <a:xfrm>
            <a:off x="533404" y="1085850"/>
            <a:ext cx="8077200" cy="3372000"/>
          </a:xfrm>
          <a:prstGeom prst="rect">
            <a:avLst/>
          </a:prstGeom>
          <a:noFill/>
          <a:ln>
            <a:noFill/>
          </a:ln>
        </p:spPr>
        <p:txBody>
          <a:bodyPr anchorCtr="0" anchor="t" bIns="51425" lIns="51425" spcFirstLastPara="1" rIns="51425" wrap="square" tIns="51425">
            <a:normAutofit/>
          </a:bodyPr>
          <a:lstStyle>
            <a:lvl1pPr indent="-317500" lvl="0" marL="457200" marR="0" algn="l">
              <a:lnSpc>
                <a:spcPct val="150000"/>
              </a:lnSpc>
              <a:spcBef>
                <a:spcPts val="1100"/>
              </a:spcBef>
              <a:spcAft>
                <a:spcPts val="0"/>
              </a:spcAft>
              <a:buClr>
                <a:srgbClr val="35393F"/>
              </a:buClr>
              <a:buSzPts val="1400"/>
              <a:buFont typeface="Arial"/>
              <a:buChar char="•"/>
              <a:defRPr b="0" i="0" sz="2100" u="none" cap="none" strike="noStrike">
                <a:solidFill>
                  <a:srgbClr val="35393F"/>
                </a:solidFill>
                <a:latin typeface="Calibri"/>
                <a:ea typeface="Calibri"/>
                <a:cs typeface="Calibri"/>
                <a:sym typeface="Calibri"/>
              </a:defRPr>
            </a:lvl1pPr>
            <a:lvl2pPr indent="-304800" lvl="1" marL="914400" marR="0" algn="l">
              <a:lnSpc>
                <a:spcPct val="150000"/>
              </a:lnSpc>
              <a:spcBef>
                <a:spcPts val="400"/>
              </a:spcBef>
              <a:spcAft>
                <a:spcPts val="0"/>
              </a:spcAft>
              <a:buClr>
                <a:srgbClr val="35393F"/>
              </a:buClr>
              <a:buSzPts val="1200"/>
              <a:buFont typeface="Arial"/>
              <a:buChar char="•"/>
              <a:defRPr b="0" i="0" sz="1800" u="none" cap="none" strike="noStrike">
                <a:solidFill>
                  <a:srgbClr val="35393F"/>
                </a:solidFill>
                <a:latin typeface="Calibri"/>
                <a:ea typeface="Calibri"/>
                <a:cs typeface="Calibri"/>
                <a:sym typeface="Calibri"/>
              </a:defRPr>
            </a:lvl2pPr>
            <a:lvl3pPr indent="-298450" lvl="2" marL="1371600" marR="0" algn="l">
              <a:lnSpc>
                <a:spcPct val="150000"/>
              </a:lnSpc>
              <a:spcBef>
                <a:spcPts val="400"/>
              </a:spcBef>
              <a:spcAft>
                <a:spcPts val="0"/>
              </a:spcAft>
              <a:buClr>
                <a:srgbClr val="35393F"/>
              </a:buClr>
              <a:buSzPts val="1100"/>
              <a:buFont typeface="Arial"/>
              <a:buChar char="•"/>
              <a:defRPr b="0" i="0" sz="1400" u="none" cap="none" strike="noStrike">
                <a:solidFill>
                  <a:srgbClr val="35393F"/>
                </a:solidFill>
                <a:latin typeface="Calibri"/>
                <a:ea typeface="Calibri"/>
                <a:cs typeface="Calibri"/>
                <a:sym typeface="Calibri"/>
              </a:defRPr>
            </a:lvl3pPr>
            <a:lvl4pPr indent="-285750" lvl="3" marL="1828800" marR="0" algn="l">
              <a:lnSpc>
                <a:spcPct val="150000"/>
              </a:lnSpc>
              <a:spcBef>
                <a:spcPts val="400"/>
              </a:spcBef>
              <a:spcAft>
                <a:spcPts val="0"/>
              </a:spcAft>
              <a:buClr>
                <a:srgbClr val="35393F"/>
              </a:buClr>
              <a:buSzPts val="900"/>
              <a:buFont typeface="Arial"/>
              <a:buChar char="•"/>
              <a:defRPr b="0" i="0" sz="1200" u="none" cap="none" strike="noStrike">
                <a:solidFill>
                  <a:srgbClr val="35393F"/>
                </a:solidFill>
                <a:latin typeface="Calibri"/>
                <a:ea typeface="Calibri"/>
                <a:cs typeface="Calibri"/>
                <a:sym typeface="Calibri"/>
              </a:defRPr>
            </a:lvl4pPr>
            <a:lvl5pPr indent="-279400" lvl="4" marL="2286000" marR="0" algn="l">
              <a:lnSpc>
                <a:spcPct val="150000"/>
              </a:lnSpc>
              <a:spcBef>
                <a:spcPts val="400"/>
              </a:spcBef>
              <a:spcAft>
                <a:spcPts val="0"/>
              </a:spcAft>
              <a:buClr>
                <a:srgbClr val="35393F"/>
              </a:buClr>
              <a:buSzPts val="800"/>
              <a:buFont typeface="Arial"/>
              <a:buChar char="•"/>
              <a:defRPr b="0" i="0" sz="1000" u="none" cap="none" strike="noStrike">
                <a:solidFill>
                  <a:srgbClr val="35393F"/>
                </a:solidFill>
                <a:latin typeface="Calibri"/>
                <a:ea typeface="Calibri"/>
                <a:cs typeface="Calibri"/>
                <a:sym typeface="Calibri"/>
              </a:defRPr>
            </a:lvl5pPr>
            <a:lvl6pPr indent="-298450" lvl="5" marL="2743200" marR="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6pPr>
            <a:lvl7pPr indent="-298450" lvl="6" marL="3200400" marR="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7pPr>
            <a:lvl8pPr indent="-298450" lvl="7" marL="3657600" marR="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8pPr>
            <a:lvl9pPr indent="-298450" lvl="8" marL="4114800" marR="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_1">
    <p:bg>
      <p:bgPr>
        <a:blipFill>
          <a:blip r:embed="rId2">
            <a:alphaModFix/>
          </a:blip>
          <a:stretch>
            <a:fillRect/>
          </a:stretch>
        </a:blipFill>
      </p:bgPr>
    </p:bg>
    <p:spTree>
      <p:nvGrpSpPr>
        <p:cNvPr id="2145" name="Shape 2145"/>
        <p:cNvGrpSpPr/>
        <p:nvPr/>
      </p:nvGrpSpPr>
      <p:grpSpPr>
        <a:xfrm>
          <a:off x="0" y="0"/>
          <a:ext cx="0" cy="0"/>
          <a:chOff x="0" y="0"/>
          <a:chExt cx="0" cy="0"/>
        </a:xfrm>
      </p:grpSpPr>
      <p:sp>
        <p:nvSpPr>
          <p:cNvPr id="2146" name="Google Shape;2146;p141"/>
          <p:cNvSpPr txBox="1"/>
          <p:nvPr>
            <p:ph type="title"/>
          </p:nvPr>
        </p:nvSpPr>
        <p:spPr>
          <a:xfrm>
            <a:off x="347869" y="235369"/>
            <a:ext cx="6359100" cy="7443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rgbClr val="E2231A"/>
              </a:buClr>
              <a:buSzPts val="2600"/>
              <a:buFont typeface="Arial"/>
              <a:buNone/>
              <a:defRPr b="0" i="0" sz="2600" u="none" cap="none" strike="noStrike">
                <a:solidFill>
                  <a:srgbClr val="E2231A"/>
                </a:solidFill>
                <a:latin typeface="Arial"/>
                <a:ea typeface="Arial"/>
                <a:cs typeface="Arial"/>
                <a:sym typeface="Arial"/>
              </a:defRPr>
            </a:lvl1pPr>
            <a:lvl2pPr lvl="1" algn="l">
              <a:lnSpc>
                <a:spcPct val="100000"/>
              </a:lnSpc>
              <a:spcBef>
                <a:spcPts val="0"/>
              </a:spcBef>
              <a:spcAft>
                <a:spcPts val="0"/>
              </a:spcAft>
              <a:buSzPts val="2800"/>
              <a:buNone/>
              <a:defRPr sz="1400"/>
            </a:lvl2pPr>
            <a:lvl3pPr lvl="2" algn="l">
              <a:lnSpc>
                <a:spcPct val="100000"/>
              </a:lnSpc>
              <a:spcBef>
                <a:spcPts val="0"/>
              </a:spcBef>
              <a:spcAft>
                <a:spcPts val="0"/>
              </a:spcAft>
              <a:buSzPts val="2800"/>
              <a:buNone/>
              <a:defRPr sz="1400"/>
            </a:lvl3pPr>
            <a:lvl4pPr lvl="3" algn="l">
              <a:lnSpc>
                <a:spcPct val="100000"/>
              </a:lnSpc>
              <a:spcBef>
                <a:spcPts val="0"/>
              </a:spcBef>
              <a:spcAft>
                <a:spcPts val="0"/>
              </a:spcAft>
              <a:buSzPts val="2800"/>
              <a:buNone/>
              <a:defRPr sz="1400"/>
            </a:lvl4pPr>
            <a:lvl5pPr lvl="4" algn="l">
              <a:lnSpc>
                <a:spcPct val="100000"/>
              </a:lnSpc>
              <a:spcBef>
                <a:spcPts val="0"/>
              </a:spcBef>
              <a:spcAft>
                <a:spcPts val="0"/>
              </a:spcAft>
              <a:buSzPts val="2800"/>
              <a:buNone/>
              <a:defRPr sz="1400"/>
            </a:lvl5pPr>
            <a:lvl6pPr lvl="5" algn="l">
              <a:lnSpc>
                <a:spcPct val="100000"/>
              </a:lnSpc>
              <a:spcBef>
                <a:spcPts val="0"/>
              </a:spcBef>
              <a:spcAft>
                <a:spcPts val="0"/>
              </a:spcAft>
              <a:buSzPts val="2800"/>
              <a:buNone/>
              <a:defRPr sz="1400"/>
            </a:lvl6pPr>
            <a:lvl7pPr lvl="6" algn="l">
              <a:lnSpc>
                <a:spcPct val="100000"/>
              </a:lnSpc>
              <a:spcBef>
                <a:spcPts val="0"/>
              </a:spcBef>
              <a:spcAft>
                <a:spcPts val="0"/>
              </a:spcAft>
              <a:buSzPts val="2800"/>
              <a:buNone/>
              <a:defRPr sz="1400"/>
            </a:lvl7pPr>
            <a:lvl8pPr lvl="7" algn="l">
              <a:lnSpc>
                <a:spcPct val="100000"/>
              </a:lnSpc>
              <a:spcBef>
                <a:spcPts val="0"/>
              </a:spcBef>
              <a:spcAft>
                <a:spcPts val="0"/>
              </a:spcAft>
              <a:buSzPts val="2800"/>
              <a:buNone/>
              <a:defRPr sz="1400"/>
            </a:lvl8pPr>
            <a:lvl9pPr lvl="8" algn="l">
              <a:lnSpc>
                <a:spcPct val="100000"/>
              </a:lnSpc>
              <a:spcBef>
                <a:spcPts val="0"/>
              </a:spcBef>
              <a:spcAft>
                <a:spcPts val="0"/>
              </a:spcAft>
              <a:buSzPts val="2800"/>
              <a:buNone/>
              <a:defRPr sz="1400"/>
            </a:lvl9pPr>
          </a:lstStyle>
          <a:p/>
        </p:txBody>
      </p:sp>
      <p:sp>
        <p:nvSpPr>
          <p:cNvPr id="2147" name="Google Shape;2147;p141"/>
          <p:cNvSpPr txBox="1"/>
          <p:nvPr>
            <p:ph idx="12" type="sldNum"/>
          </p:nvPr>
        </p:nvSpPr>
        <p:spPr>
          <a:xfrm>
            <a:off x="8354290" y="4708331"/>
            <a:ext cx="677700" cy="238500"/>
          </a:xfrm>
          <a:prstGeom prst="rect">
            <a:avLst/>
          </a:prstGeom>
          <a:noFill/>
          <a:ln>
            <a:noFill/>
          </a:ln>
        </p:spPr>
        <p:txBody>
          <a:bodyPr anchorCtr="0" anchor="ctr" bIns="34275" lIns="68575" spcFirstLastPara="1" rIns="68575" wrap="square" tIns="34275">
            <a:sp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9DA4A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148" name="Google Shape;2148;p141"/>
          <p:cNvSpPr txBox="1"/>
          <p:nvPr>
            <p:ph idx="1" type="body"/>
          </p:nvPr>
        </p:nvSpPr>
        <p:spPr>
          <a:xfrm>
            <a:off x="437981" y="1082588"/>
            <a:ext cx="7321200" cy="3344400"/>
          </a:xfrm>
          <a:prstGeom prst="rect">
            <a:avLst/>
          </a:prstGeom>
          <a:noFill/>
          <a:ln>
            <a:noFill/>
          </a:ln>
        </p:spPr>
        <p:txBody>
          <a:bodyPr anchorCtr="0" anchor="t" bIns="0" lIns="0" spcFirstLastPara="1" rIns="0" wrap="square" tIns="0">
            <a:norm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900"/>
              </a:spcBef>
              <a:spcAft>
                <a:spcPts val="0"/>
              </a:spcAft>
              <a:buClr>
                <a:schemeClr val="dk1"/>
              </a:buClr>
              <a:buSzPts val="1100"/>
              <a:buChar char="●"/>
              <a:defRPr sz="1100">
                <a:solidFill>
                  <a:schemeClr val="dk1"/>
                </a:solidFill>
              </a:defRPr>
            </a:lvl2pPr>
            <a:lvl3pPr indent="-298450" lvl="2" marL="1371600" algn="l">
              <a:lnSpc>
                <a:spcPct val="115000"/>
              </a:lnSpc>
              <a:spcBef>
                <a:spcPts val="900"/>
              </a:spcBef>
              <a:spcAft>
                <a:spcPts val="0"/>
              </a:spcAft>
              <a:buClr>
                <a:schemeClr val="dk1"/>
              </a:buClr>
              <a:buSzPts val="1100"/>
              <a:buChar char="■"/>
              <a:defRPr sz="1100">
                <a:solidFill>
                  <a:schemeClr val="dk1"/>
                </a:solidFill>
              </a:defRPr>
            </a:lvl3pPr>
            <a:lvl4pPr indent="-298450" lvl="3" marL="1828800" algn="l">
              <a:lnSpc>
                <a:spcPct val="115000"/>
              </a:lnSpc>
              <a:spcBef>
                <a:spcPts val="900"/>
              </a:spcBef>
              <a:spcAft>
                <a:spcPts val="0"/>
              </a:spcAft>
              <a:buClr>
                <a:schemeClr val="dk1"/>
              </a:buClr>
              <a:buSzPts val="1100"/>
              <a:buChar char="●"/>
              <a:defRPr sz="1100">
                <a:solidFill>
                  <a:schemeClr val="dk1"/>
                </a:solidFill>
              </a:defRPr>
            </a:lvl4pPr>
            <a:lvl5pPr indent="-298450" lvl="4" marL="2286000" algn="l">
              <a:lnSpc>
                <a:spcPct val="115000"/>
              </a:lnSpc>
              <a:spcBef>
                <a:spcPts val="900"/>
              </a:spcBef>
              <a:spcAft>
                <a:spcPts val="0"/>
              </a:spcAft>
              <a:buClr>
                <a:schemeClr val="dk1"/>
              </a:buClr>
              <a:buSzPts val="1100"/>
              <a:buChar char="○"/>
              <a:defRPr sz="1100">
                <a:solidFill>
                  <a:schemeClr val="dk1"/>
                </a:solidFill>
              </a:defRPr>
            </a:lvl5pPr>
            <a:lvl6pPr indent="-298450" lvl="5" marL="274320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6pPr>
            <a:lvl7pPr indent="-298450" lvl="6" marL="320040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7pPr>
            <a:lvl8pPr indent="-298450" lvl="7" marL="3657600" algn="l">
              <a:lnSpc>
                <a:spcPct val="115000"/>
              </a:lnSpc>
              <a:spcBef>
                <a:spcPts val="900"/>
              </a:spcBef>
              <a:spcAft>
                <a:spcPts val="0"/>
              </a:spcAft>
              <a:buClr>
                <a:schemeClr val="dk1"/>
              </a:buClr>
              <a:buSzPts val="1100"/>
              <a:buChar char="○"/>
              <a:defRPr sz="1100">
                <a:solidFill>
                  <a:schemeClr val="dk1"/>
                </a:solidFill>
                <a:latin typeface="Arial"/>
                <a:ea typeface="Arial"/>
                <a:cs typeface="Arial"/>
                <a:sym typeface="Arial"/>
              </a:defRPr>
            </a:lvl8pPr>
            <a:lvl9pPr indent="-298450" lvl="8" marL="4114800" algn="l">
              <a:lnSpc>
                <a:spcPct val="115000"/>
              </a:lnSpc>
              <a:spcBef>
                <a:spcPts val="900"/>
              </a:spcBef>
              <a:spcAft>
                <a:spcPts val="900"/>
              </a:spcAft>
              <a:buClr>
                <a:schemeClr val="dk1"/>
              </a:buClr>
              <a:buSzPts val="1100"/>
              <a:buChar char="●"/>
              <a:defRPr sz="1100">
                <a:solidFill>
                  <a:schemeClr val="dk1"/>
                </a:solidFill>
                <a:latin typeface="Arial"/>
                <a:ea typeface="Arial"/>
                <a:cs typeface="Arial"/>
                <a:sym typeface="Arial"/>
              </a:defRPr>
            </a:lvl9pPr>
          </a:lstStyle>
          <a:p/>
        </p:txBody>
      </p:sp>
      <p:sp>
        <p:nvSpPr>
          <p:cNvPr id="2149" name="Google Shape;2149;p141"/>
          <p:cNvSpPr txBox="1"/>
          <p:nvPr>
            <p:ph idx="2" type="subTitle"/>
          </p:nvPr>
        </p:nvSpPr>
        <p:spPr>
          <a:xfrm>
            <a:off x="317325" y="4744781"/>
            <a:ext cx="2817000" cy="201000"/>
          </a:xfrm>
          <a:prstGeom prst="rect">
            <a:avLst/>
          </a:prstGeom>
          <a:noFill/>
          <a:ln>
            <a:noFill/>
          </a:ln>
        </p:spPr>
        <p:txBody>
          <a:bodyPr anchorCtr="0" anchor="ctr" bIns="0" lIns="0" spcFirstLastPara="1" rIns="0" wrap="square" tIns="0">
            <a:normAutofit/>
          </a:bodyPr>
          <a:lstStyle>
            <a:lvl1pPr lvl="0" algn="l">
              <a:lnSpc>
                <a:spcPct val="115000"/>
              </a:lnSpc>
              <a:spcBef>
                <a:spcPts val="0"/>
              </a:spcBef>
              <a:spcAft>
                <a:spcPts val="0"/>
              </a:spcAft>
              <a:buSzPts val="1900"/>
              <a:buNone/>
              <a:defRPr sz="800">
                <a:solidFill>
                  <a:srgbClr val="9DA4AE"/>
                </a:solidFill>
              </a:defRPr>
            </a:lvl1pPr>
            <a:lvl2pPr lvl="1" algn="l">
              <a:lnSpc>
                <a:spcPct val="115000"/>
              </a:lnSpc>
              <a:spcBef>
                <a:spcPts val="1200"/>
              </a:spcBef>
              <a:spcAft>
                <a:spcPts val="0"/>
              </a:spcAft>
              <a:buSzPts val="1600"/>
              <a:buNone/>
              <a:defRPr sz="800">
                <a:solidFill>
                  <a:srgbClr val="CCCCCC"/>
                </a:solidFill>
              </a:defRPr>
            </a:lvl2pPr>
            <a:lvl3pPr lvl="2" algn="l">
              <a:lnSpc>
                <a:spcPct val="115000"/>
              </a:lnSpc>
              <a:spcBef>
                <a:spcPts val="1200"/>
              </a:spcBef>
              <a:spcAft>
                <a:spcPts val="0"/>
              </a:spcAft>
              <a:buSzPts val="1800"/>
              <a:buNone/>
              <a:defRPr sz="800">
                <a:solidFill>
                  <a:srgbClr val="CCCCCC"/>
                </a:solidFill>
              </a:defRPr>
            </a:lvl3pPr>
            <a:lvl4pPr lvl="3" algn="l">
              <a:lnSpc>
                <a:spcPct val="115000"/>
              </a:lnSpc>
              <a:spcBef>
                <a:spcPts val="1200"/>
              </a:spcBef>
              <a:spcAft>
                <a:spcPts val="0"/>
              </a:spcAft>
              <a:buSzPts val="1600"/>
              <a:buNone/>
              <a:defRPr sz="800">
                <a:solidFill>
                  <a:srgbClr val="CCCCCC"/>
                </a:solidFill>
              </a:defRPr>
            </a:lvl4pPr>
            <a:lvl5pPr lvl="4" algn="l">
              <a:lnSpc>
                <a:spcPct val="115000"/>
              </a:lnSpc>
              <a:spcBef>
                <a:spcPts val="1200"/>
              </a:spcBef>
              <a:spcAft>
                <a:spcPts val="0"/>
              </a:spcAft>
              <a:buSzPts val="1600"/>
              <a:buNone/>
              <a:defRPr sz="800">
                <a:solidFill>
                  <a:srgbClr val="CCCCCC"/>
                </a:solidFill>
              </a:defRPr>
            </a:lvl5pPr>
            <a:lvl6pPr lvl="5" algn="l">
              <a:lnSpc>
                <a:spcPct val="115000"/>
              </a:lnSpc>
              <a:spcBef>
                <a:spcPts val="1200"/>
              </a:spcBef>
              <a:spcAft>
                <a:spcPts val="0"/>
              </a:spcAft>
              <a:buSzPts val="1400"/>
              <a:buNone/>
              <a:defRPr sz="800">
                <a:solidFill>
                  <a:srgbClr val="CCCCCC"/>
                </a:solidFill>
              </a:defRPr>
            </a:lvl6pPr>
            <a:lvl7pPr lvl="6" algn="l">
              <a:lnSpc>
                <a:spcPct val="115000"/>
              </a:lnSpc>
              <a:spcBef>
                <a:spcPts val="1200"/>
              </a:spcBef>
              <a:spcAft>
                <a:spcPts val="0"/>
              </a:spcAft>
              <a:buSzPts val="1400"/>
              <a:buNone/>
              <a:defRPr sz="800">
                <a:solidFill>
                  <a:srgbClr val="CCCCCC"/>
                </a:solidFill>
              </a:defRPr>
            </a:lvl7pPr>
            <a:lvl8pPr lvl="7" algn="l">
              <a:lnSpc>
                <a:spcPct val="115000"/>
              </a:lnSpc>
              <a:spcBef>
                <a:spcPts val="1200"/>
              </a:spcBef>
              <a:spcAft>
                <a:spcPts val="0"/>
              </a:spcAft>
              <a:buSzPts val="1400"/>
              <a:buNone/>
              <a:defRPr sz="800">
                <a:solidFill>
                  <a:srgbClr val="CCCCCC"/>
                </a:solidFill>
              </a:defRPr>
            </a:lvl8pPr>
            <a:lvl9pPr lvl="8" algn="l">
              <a:lnSpc>
                <a:spcPct val="115000"/>
              </a:lnSpc>
              <a:spcBef>
                <a:spcPts val="1200"/>
              </a:spcBef>
              <a:spcAft>
                <a:spcPts val="1200"/>
              </a:spcAft>
              <a:buSzPts val="1200"/>
              <a:buNone/>
              <a:defRPr sz="800">
                <a:solidFill>
                  <a:srgbClr val="CCCCCC"/>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BLANK_2">
    <p:bg>
      <p:bgPr>
        <a:solidFill>
          <a:srgbClr val="142222"/>
        </a:solidFill>
      </p:bgPr>
    </p:bg>
    <p:spTree>
      <p:nvGrpSpPr>
        <p:cNvPr id="2150" name="Shape 2150"/>
        <p:cNvGrpSpPr/>
        <p:nvPr/>
      </p:nvGrpSpPr>
      <p:grpSpPr>
        <a:xfrm>
          <a:off x="0" y="0"/>
          <a:ext cx="0" cy="0"/>
          <a:chOff x="0" y="0"/>
          <a:chExt cx="0" cy="0"/>
        </a:xfrm>
      </p:grpSpPr>
      <p:sp>
        <p:nvSpPr>
          <p:cNvPr id="2151" name="Google Shape;2151;p142"/>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152" name="Google Shape;2152;p142"/>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153" name="Google Shape;2153;p142"/>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154" name="Google Shape;2154;p142"/>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155" name="Google Shape;2155;p142"/>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156" name="Google Shape;2156;p142"/>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157" name="Google Shape;2157;p142"/>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158" name="Google Shape;2158;p142"/>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pic>
        <p:nvPicPr>
          <p:cNvPr id="2159" name="Google Shape;2159;p142"/>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160" name="Google Shape;2160;p14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161" name="Google Shape;2161;p142"/>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2162" name="Google Shape;2162;p142"/>
          <p:cNvPicPr preferRelativeResize="0"/>
          <p:nvPr/>
        </p:nvPicPr>
        <p:blipFill rotWithShape="1">
          <a:blip r:embed="rId3">
            <a:alphaModFix/>
          </a:blip>
          <a:srcRect b="0" l="0" r="0" t="0"/>
          <a:stretch/>
        </p:blipFill>
        <p:spPr>
          <a:xfrm>
            <a:off x="0" y="4815000"/>
            <a:ext cx="9144003" cy="9361"/>
          </a:xfrm>
          <a:prstGeom prst="rect">
            <a:avLst/>
          </a:prstGeom>
          <a:noFill/>
          <a:ln>
            <a:noFill/>
          </a:ln>
        </p:spPr>
      </p:pic>
      <p:sp>
        <p:nvSpPr>
          <p:cNvPr id="2163" name="Google Shape;2163;p14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DFEEE9"/>
                </a:solidFill>
                <a:latin typeface="DM Mono Medium"/>
                <a:ea typeface="DM Mono Medium"/>
                <a:cs typeface="DM Mono Medium"/>
                <a:sym typeface="DM Mono Medium"/>
              </a:rPr>
              <a:t>© SAUCE LABS • </a:t>
            </a:r>
            <a:r>
              <a:rPr lang="en" sz="500">
                <a:solidFill>
                  <a:srgbClr val="DFEEE9"/>
                </a:solidFill>
                <a:latin typeface="DM Mono Medium"/>
                <a:ea typeface="DM Mono Medium"/>
                <a:cs typeface="DM Mono Medium"/>
                <a:sym typeface="DM Mono Medium"/>
              </a:rPr>
              <a:t>CONFIDENTIAL</a:t>
            </a:r>
            <a:endParaRPr b="0" i="0" sz="500" u="none" cap="none" strike="noStrike">
              <a:solidFill>
                <a:srgbClr val="DFEEE9"/>
              </a:solidFill>
              <a:latin typeface="DM Mono Medium"/>
              <a:ea typeface="DM Mono Medium"/>
              <a:cs typeface="DM Mono Medium"/>
              <a:sym typeface="DM Mono Medium"/>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p:cSld name="Blank_1_7_2">
    <p:spTree>
      <p:nvGrpSpPr>
        <p:cNvPr id="151" name="Shape 151"/>
        <p:cNvGrpSpPr/>
        <p:nvPr/>
      </p:nvGrpSpPr>
      <p:grpSpPr>
        <a:xfrm>
          <a:off x="0" y="0"/>
          <a:ext cx="0" cy="0"/>
          <a:chOff x="0" y="0"/>
          <a:chExt cx="0" cy="0"/>
        </a:xfrm>
      </p:grpSpPr>
      <p:sp>
        <p:nvSpPr>
          <p:cNvPr id="152" name="Google Shape;152;p15"/>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53" name="Google Shape;153;p15"/>
          <p:cNvSpPr txBox="1"/>
          <p:nvPr>
            <p:ph type="title"/>
          </p:nvPr>
        </p:nvSpPr>
        <p:spPr>
          <a:xfrm>
            <a:off x="410388"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54" name="Google Shape;154;p15"/>
          <p:cNvSpPr txBox="1"/>
          <p:nvPr>
            <p:ph idx="2" type="title"/>
          </p:nvPr>
        </p:nvSpPr>
        <p:spPr>
          <a:xfrm>
            <a:off x="2622588"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5" name="Google Shape;155;p15"/>
          <p:cNvSpPr txBox="1"/>
          <p:nvPr>
            <p:ph idx="1" type="body"/>
          </p:nvPr>
        </p:nvSpPr>
        <p:spPr>
          <a:xfrm>
            <a:off x="2615700" y="3383275"/>
            <a:ext cx="17145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56" name="Google Shape;156;p15"/>
          <p:cNvSpPr txBox="1"/>
          <p:nvPr>
            <p:ph idx="3"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57" name="Google Shape;157;p1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5"/>
          <p:cNvSpPr/>
          <p:nvPr/>
        </p:nvSpPr>
        <p:spPr>
          <a:xfrm>
            <a:off x="411480"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5"/>
          <p:cNvSpPr txBox="1"/>
          <p:nvPr>
            <p:ph idx="4" type="body"/>
          </p:nvPr>
        </p:nvSpPr>
        <p:spPr>
          <a:xfrm>
            <a:off x="410388" y="3383275"/>
            <a:ext cx="17145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60" name="Google Shape;160;p15"/>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15"/>
          <p:cNvSpPr txBox="1"/>
          <p:nvPr>
            <p:ph idx="5"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62" name="Google Shape;162;p15"/>
          <p:cNvSpPr/>
          <p:nvPr/>
        </p:nvSpPr>
        <p:spPr>
          <a:xfrm>
            <a:off x="2614642"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63" name="Google Shape;163;p15"/>
          <p:cNvSpPr/>
          <p:nvPr/>
        </p:nvSpPr>
        <p:spPr>
          <a:xfrm>
            <a:off x="4817804"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64" name="Google Shape;164;p15"/>
          <p:cNvSpPr/>
          <p:nvPr/>
        </p:nvSpPr>
        <p:spPr>
          <a:xfrm>
            <a:off x="7020966"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65" name="Google Shape;165;p15"/>
          <p:cNvSpPr txBox="1"/>
          <p:nvPr>
            <p:ph idx="6" type="title"/>
          </p:nvPr>
        </p:nvSpPr>
        <p:spPr>
          <a:xfrm>
            <a:off x="4811713"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6" name="Google Shape;166;p15"/>
          <p:cNvSpPr txBox="1"/>
          <p:nvPr>
            <p:ph idx="7" type="body"/>
          </p:nvPr>
        </p:nvSpPr>
        <p:spPr>
          <a:xfrm>
            <a:off x="4804825" y="3383275"/>
            <a:ext cx="17145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67" name="Google Shape;167;p15"/>
          <p:cNvSpPr txBox="1"/>
          <p:nvPr>
            <p:ph idx="8" type="title"/>
          </p:nvPr>
        </p:nvSpPr>
        <p:spPr>
          <a:xfrm>
            <a:off x="7027850"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 name="Google Shape;168;p15"/>
          <p:cNvSpPr txBox="1"/>
          <p:nvPr>
            <p:ph idx="9" type="body"/>
          </p:nvPr>
        </p:nvSpPr>
        <p:spPr>
          <a:xfrm>
            <a:off x="7020963" y="3383275"/>
            <a:ext cx="17145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69" name="Google Shape;169;p15"/>
          <p:cNvSpPr/>
          <p:nvPr>
            <p:ph idx="13" type="pic"/>
          </p:nvPr>
        </p:nvSpPr>
        <p:spPr>
          <a:xfrm>
            <a:off x="412125" y="1485900"/>
            <a:ext cx="1712700" cy="1287300"/>
          </a:xfrm>
          <a:prstGeom prst="rect">
            <a:avLst/>
          </a:prstGeom>
          <a:noFill/>
          <a:ln>
            <a:noFill/>
          </a:ln>
        </p:spPr>
      </p:sp>
      <p:sp>
        <p:nvSpPr>
          <p:cNvPr id="170" name="Google Shape;170;p15"/>
          <p:cNvSpPr/>
          <p:nvPr>
            <p:ph idx="14" type="pic"/>
          </p:nvPr>
        </p:nvSpPr>
        <p:spPr>
          <a:xfrm>
            <a:off x="2623488" y="1485900"/>
            <a:ext cx="1712700" cy="1287300"/>
          </a:xfrm>
          <a:prstGeom prst="rect">
            <a:avLst/>
          </a:prstGeom>
          <a:noFill/>
          <a:ln>
            <a:noFill/>
          </a:ln>
        </p:spPr>
      </p:sp>
      <p:sp>
        <p:nvSpPr>
          <p:cNvPr id="171" name="Google Shape;171;p15"/>
          <p:cNvSpPr/>
          <p:nvPr>
            <p:ph idx="15" type="pic"/>
          </p:nvPr>
        </p:nvSpPr>
        <p:spPr>
          <a:xfrm>
            <a:off x="4805725" y="1485900"/>
            <a:ext cx="1712700" cy="1287300"/>
          </a:xfrm>
          <a:prstGeom prst="rect">
            <a:avLst/>
          </a:prstGeom>
          <a:noFill/>
          <a:ln>
            <a:noFill/>
          </a:ln>
        </p:spPr>
      </p:sp>
      <p:sp>
        <p:nvSpPr>
          <p:cNvPr id="172" name="Google Shape;172;p15"/>
          <p:cNvSpPr/>
          <p:nvPr>
            <p:ph idx="16" type="pic"/>
          </p:nvPr>
        </p:nvSpPr>
        <p:spPr>
          <a:xfrm>
            <a:off x="7028750" y="1485900"/>
            <a:ext cx="1712700" cy="12873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52">
          <p15:clr>
            <a:srgbClr val="FA7B17"/>
          </p15:clr>
        </p15:guide>
        <p15:guide id="7" pos="4104">
          <p15:clr>
            <a:srgbClr val="FA7B17"/>
          </p15:clr>
        </p15:guide>
        <p15:guide id="8" pos="3024">
          <p15:clr>
            <a:srgbClr val="FA7B17"/>
          </p15:clr>
        </p15:guide>
        <p15:guide id="9" pos="4423">
          <p15:clr>
            <a:srgbClr val="FA7B17"/>
          </p15:clr>
        </p15:guide>
        <p15:guide id="10" orient="horz" pos="1744">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736">
          <p15:clr>
            <a:srgbClr val="FA7B17"/>
          </p15:clr>
        </p15:guide>
        <p15:guide id="16" orient="horz" pos="1878">
          <p15:clr>
            <a:srgbClr val="FA7B17"/>
          </p15:clr>
        </p15:guide>
        <p15:guide id="17" orient="horz" pos="2048">
          <p15:clr>
            <a:srgbClr val="FA7B17"/>
          </p15:clr>
        </p15:guide>
        <p15:guide id="18" orient="horz" pos="2224">
          <p15:clr>
            <a:srgbClr val="FA7B17"/>
          </p15:clr>
        </p15:guide>
        <p15:guide id="19" pos="1339">
          <p15:clr>
            <a:srgbClr val="FA7B17"/>
          </p15:clr>
        </p15:guide>
        <p15:guide id="20" pos="2736">
          <p15:clr>
            <a:srgbClr val="FA7B17"/>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p:cSld name="BLANK_1_1">
    <p:spTree>
      <p:nvGrpSpPr>
        <p:cNvPr id="2164" name="Shape 2164"/>
        <p:cNvGrpSpPr/>
        <p:nvPr/>
      </p:nvGrpSpPr>
      <p:grpSpPr>
        <a:xfrm>
          <a:off x="0" y="0"/>
          <a:ext cx="0" cy="0"/>
          <a:chOff x="0" y="0"/>
          <a:chExt cx="0" cy="0"/>
        </a:xfrm>
      </p:grpSpPr>
      <p:pic>
        <p:nvPicPr>
          <p:cNvPr id="2165" name="Google Shape;2165;p143"/>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2166" name="Google Shape;2166;p14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pic>
        <p:nvPicPr>
          <p:cNvPr id="2167" name="Google Shape;2167;p14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168" name="Google Shape;2168;p14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169" name="Google Shape;2169;p14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1">
  <p:cSld name="BLANK_1_2">
    <p:spTree>
      <p:nvGrpSpPr>
        <p:cNvPr id="2170" name="Shape 2170"/>
        <p:cNvGrpSpPr/>
        <p:nvPr/>
      </p:nvGrpSpPr>
      <p:grpSpPr>
        <a:xfrm>
          <a:off x="0" y="0"/>
          <a:ext cx="0" cy="0"/>
          <a:chOff x="0" y="0"/>
          <a:chExt cx="0" cy="0"/>
        </a:xfrm>
      </p:grpSpPr>
      <p:pic>
        <p:nvPicPr>
          <p:cNvPr id="2171" name="Google Shape;2171;p144"/>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2172" name="Google Shape;2172;p14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pic>
        <p:nvPicPr>
          <p:cNvPr id="2173" name="Google Shape;2173;p14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174" name="Google Shape;2174;p14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175" name="Google Shape;2175;p14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p:cSld name="BLANK_1">
    <p:spTree>
      <p:nvGrpSpPr>
        <p:cNvPr id="2178" name="Shape 2178"/>
        <p:cNvGrpSpPr/>
        <p:nvPr/>
      </p:nvGrpSpPr>
      <p:grpSpPr>
        <a:xfrm>
          <a:off x="0" y="0"/>
          <a:ext cx="0" cy="0"/>
          <a:chOff x="0" y="0"/>
          <a:chExt cx="0" cy="0"/>
        </a:xfrm>
      </p:grpSpPr>
      <p:pic>
        <p:nvPicPr>
          <p:cNvPr id="2179" name="Google Shape;2179;p146"/>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2180" name="Google Shape;2180;p14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pic>
        <p:nvPicPr>
          <p:cNvPr id="2181" name="Google Shape;2181;p14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182" name="Google Shape;2182;p14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183" name="Google Shape;2183;p14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_1">
    <p:bg>
      <p:bgPr>
        <a:solidFill>
          <a:srgbClr val="142222"/>
        </a:solidFill>
      </p:bgPr>
    </p:bg>
    <p:spTree>
      <p:nvGrpSpPr>
        <p:cNvPr id="2184" name="Shape 2184"/>
        <p:cNvGrpSpPr/>
        <p:nvPr/>
      </p:nvGrpSpPr>
      <p:grpSpPr>
        <a:xfrm>
          <a:off x="0" y="0"/>
          <a:ext cx="0" cy="0"/>
          <a:chOff x="0" y="0"/>
          <a:chExt cx="0" cy="0"/>
        </a:xfrm>
      </p:grpSpPr>
      <p:sp>
        <p:nvSpPr>
          <p:cNvPr id="2185" name="Google Shape;2185;p14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186" name="Google Shape;2186;p147"/>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187" name="Google Shape;2187;p14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188" name="Google Shape;2188;p147"/>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2189" name="Google Shape;2189;p147"/>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Dark">
  <p:cSld name="TITLE_1">
    <p:bg>
      <p:bgPr>
        <a:solidFill>
          <a:srgbClr val="142222"/>
        </a:solidFill>
      </p:bgPr>
    </p:bg>
    <p:spTree>
      <p:nvGrpSpPr>
        <p:cNvPr id="2190" name="Shape 2190"/>
        <p:cNvGrpSpPr/>
        <p:nvPr/>
      </p:nvGrpSpPr>
      <p:grpSpPr>
        <a:xfrm>
          <a:off x="0" y="0"/>
          <a:ext cx="0" cy="0"/>
          <a:chOff x="0" y="0"/>
          <a:chExt cx="0" cy="0"/>
        </a:xfrm>
      </p:grpSpPr>
      <p:sp>
        <p:nvSpPr>
          <p:cNvPr id="2191" name="Google Shape;2191;p148"/>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192" name="Google Shape;2192;p148"/>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700"/>
              <a:buFont typeface="DM Mono Medium"/>
              <a:buNone/>
              <a:defRPr b="0" i="0" sz="700" u="none" cap="none" strike="noStrike">
                <a:solidFill>
                  <a:srgbClr val="DFEEE9"/>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9pPr>
          </a:lstStyle>
          <a:p/>
        </p:txBody>
      </p:sp>
      <p:sp>
        <p:nvSpPr>
          <p:cNvPr id="2193" name="Google Shape;2193;p148"/>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DFEEE9"/>
                </a:solidFill>
                <a:latin typeface="DM Mono Medium"/>
                <a:ea typeface="DM Mono Medium"/>
                <a:cs typeface="DM Mono Medium"/>
                <a:sym typeface="DM Mono Medium"/>
              </a:rPr>
              <a:t>© SAUCE LABS • </a:t>
            </a:r>
            <a:r>
              <a:rPr lang="en" sz="700">
                <a:solidFill>
                  <a:srgbClr val="DFEEE9"/>
                </a:solidFill>
                <a:latin typeface="DM Mono Medium"/>
                <a:ea typeface="DM Mono Medium"/>
                <a:cs typeface="DM Mono Medium"/>
                <a:sym typeface="DM Mono Medium"/>
              </a:rPr>
              <a:t>CONFIDENTIAL</a:t>
            </a:r>
            <a:endParaRPr b="0" i="0" sz="700" u="none" cap="none" strike="noStrike">
              <a:solidFill>
                <a:srgbClr val="DFEEE9"/>
              </a:solidFill>
              <a:latin typeface="DM Mono Medium"/>
              <a:ea typeface="DM Mono Medium"/>
              <a:cs typeface="DM Mono Medium"/>
              <a:sym typeface="DM Mono Medium"/>
            </a:endParaRPr>
          </a:p>
        </p:txBody>
      </p:sp>
      <p:pic>
        <p:nvPicPr>
          <p:cNvPr id="2194" name="Google Shape;2194;p148"/>
          <p:cNvPicPr preferRelativeResize="0"/>
          <p:nvPr/>
        </p:nvPicPr>
        <p:blipFill rotWithShape="1">
          <a:blip r:embed="rId2">
            <a:alphaModFix/>
          </a:blip>
          <a:srcRect b="0" l="69" r="79" t="0"/>
          <a:stretch/>
        </p:blipFill>
        <p:spPr>
          <a:xfrm>
            <a:off x="306944" y="324000"/>
            <a:ext cx="1601336" cy="322201"/>
          </a:xfrm>
          <a:prstGeom prst="rect">
            <a:avLst/>
          </a:prstGeom>
          <a:noFill/>
          <a:ln>
            <a:noFill/>
          </a:ln>
        </p:spPr>
      </p:pic>
      <p:sp>
        <p:nvSpPr>
          <p:cNvPr id="2195" name="Google Shape;2195;p148"/>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DFEEE9"/>
                </a:solidFill>
                <a:latin typeface="DM Mono"/>
                <a:ea typeface="DM Mono"/>
                <a:cs typeface="DM Mono"/>
                <a:sym typeface="DM Mono"/>
              </a:defRPr>
            </a:lvl1pPr>
            <a:lvl2pPr lvl="1" rtl="0">
              <a:buNone/>
              <a:defRPr sz="1200">
                <a:solidFill>
                  <a:srgbClr val="DFEEE9"/>
                </a:solidFill>
                <a:latin typeface="DM Mono"/>
                <a:ea typeface="DM Mono"/>
                <a:cs typeface="DM Mono"/>
                <a:sym typeface="DM Mono"/>
              </a:defRPr>
            </a:lvl2pPr>
            <a:lvl3pPr lvl="2" rtl="0">
              <a:buNone/>
              <a:defRPr sz="1200">
                <a:solidFill>
                  <a:srgbClr val="DFEEE9"/>
                </a:solidFill>
                <a:latin typeface="DM Mono"/>
                <a:ea typeface="DM Mono"/>
                <a:cs typeface="DM Mono"/>
                <a:sym typeface="DM Mono"/>
              </a:defRPr>
            </a:lvl3pPr>
            <a:lvl4pPr lvl="3" rtl="0">
              <a:buNone/>
              <a:defRPr sz="1200">
                <a:solidFill>
                  <a:srgbClr val="DFEEE9"/>
                </a:solidFill>
                <a:latin typeface="DM Mono"/>
                <a:ea typeface="DM Mono"/>
                <a:cs typeface="DM Mono"/>
                <a:sym typeface="DM Mono"/>
              </a:defRPr>
            </a:lvl4pPr>
            <a:lvl5pPr lvl="4" rtl="0">
              <a:buNone/>
              <a:defRPr sz="1200">
                <a:solidFill>
                  <a:srgbClr val="DFEEE9"/>
                </a:solidFill>
                <a:latin typeface="DM Mono"/>
                <a:ea typeface="DM Mono"/>
                <a:cs typeface="DM Mono"/>
                <a:sym typeface="DM Mono"/>
              </a:defRPr>
            </a:lvl5pPr>
            <a:lvl6pPr lvl="5" rtl="0">
              <a:buNone/>
              <a:defRPr sz="1200">
                <a:solidFill>
                  <a:srgbClr val="DFEEE9"/>
                </a:solidFill>
                <a:latin typeface="DM Mono"/>
                <a:ea typeface="DM Mono"/>
                <a:cs typeface="DM Mono"/>
                <a:sym typeface="DM Mono"/>
              </a:defRPr>
            </a:lvl6pPr>
            <a:lvl7pPr lvl="6" rtl="0">
              <a:buNone/>
              <a:defRPr sz="1200">
                <a:solidFill>
                  <a:srgbClr val="DFEEE9"/>
                </a:solidFill>
                <a:latin typeface="DM Mono"/>
                <a:ea typeface="DM Mono"/>
                <a:cs typeface="DM Mono"/>
                <a:sym typeface="DM Mono"/>
              </a:defRPr>
            </a:lvl7pPr>
            <a:lvl8pPr lvl="7" rtl="0">
              <a:buNone/>
              <a:defRPr sz="1200">
                <a:solidFill>
                  <a:srgbClr val="DFEEE9"/>
                </a:solidFill>
                <a:latin typeface="DM Mono"/>
                <a:ea typeface="DM Mono"/>
                <a:cs typeface="DM Mono"/>
                <a:sym typeface="DM Mono"/>
              </a:defRPr>
            </a:lvl8pPr>
            <a:lvl9pPr lvl="8" rtl="0">
              <a:buNone/>
              <a:defRPr sz="1200">
                <a:solidFill>
                  <a:srgbClr val="DFEEE9"/>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ight" type="title">
  <p:cSld name="TITLE">
    <p:bg>
      <p:bgPr>
        <a:solidFill>
          <a:srgbClr val="DFEEE9"/>
        </a:solidFill>
      </p:bgPr>
    </p:bg>
    <p:spTree>
      <p:nvGrpSpPr>
        <p:cNvPr id="2196" name="Shape 2196"/>
        <p:cNvGrpSpPr/>
        <p:nvPr/>
      </p:nvGrpSpPr>
      <p:grpSpPr>
        <a:xfrm>
          <a:off x="0" y="0"/>
          <a:ext cx="0" cy="0"/>
          <a:chOff x="0" y="0"/>
          <a:chExt cx="0" cy="0"/>
        </a:xfrm>
      </p:grpSpPr>
      <p:sp>
        <p:nvSpPr>
          <p:cNvPr id="2197" name="Google Shape;2197;p149"/>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198" name="Google Shape;2198;p149"/>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2199" name="Google Shape;2199;p149"/>
          <p:cNvPicPr preferRelativeResize="0"/>
          <p:nvPr/>
        </p:nvPicPr>
        <p:blipFill rotWithShape="1">
          <a:blip r:embed="rId2">
            <a:alphaModFix/>
          </a:blip>
          <a:srcRect b="0" l="0" r="0" t="0"/>
          <a:stretch/>
        </p:blipFill>
        <p:spPr>
          <a:xfrm>
            <a:off x="306944" y="324000"/>
            <a:ext cx="1601336" cy="322200"/>
          </a:xfrm>
          <a:prstGeom prst="rect">
            <a:avLst/>
          </a:prstGeom>
          <a:noFill/>
          <a:ln>
            <a:noFill/>
          </a:ln>
        </p:spPr>
      </p:pic>
      <p:sp>
        <p:nvSpPr>
          <p:cNvPr id="2200" name="Google Shape;2200;p149"/>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Graphic Language">
  <p:cSld name="TITLE_2">
    <p:bg>
      <p:bgPr>
        <a:solidFill>
          <a:srgbClr val="B1F1D3"/>
        </a:solidFill>
      </p:bgPr>
    </p:bg>
    <p:spTree>
      <p:nvGrpSpPr>
        <p:cNvPr id="2201" name="Shape 2201"/>
        <p:cNvGrpSpPr/>
        <p:nvPr/>
      </p:nvGrpSpPr>
      <p:grpSpPr>
        <a:xfrm>
          <a:off x="0" y="0"/>
          <a:ext cx="0" cy="0"/>
          <a:chOff x="0" y="0"/>
          <a:chExt cx="0" cy="0"/>
        </a:xfrm>
      </p:grpSpPr>
      <p:pic>
        <p:nvPicPr>
          <p:cNvPr id="2202" name="Google Shape;2202;p150"/>
          <p:cNvPicPr preferRelativeResize="0"/>
          <p:nvPr/>
        </p:nvPicPr>
        <p:blipFill rotWithShape="1">
          <a:blip r:embed="rId2">
            <a:alphaModFix/>
          </a:blip>
          <a:srcRect b="0" l="0" r="0" t="0"/>
          <a:stretch/>
        </p:blipFill>
        <p:spPr>
          <a:xfrm>
            <a:off x="1420714" y="0"/>
            <a:ext cx="7723288" cy="5143501"/>
          </a:xfrm>
          <a:prstGeom prst="rect">
            <a:avLst/>
          </a:prstGeom>
          <a:noFill/>
          <a:ln>
            <a:noFill/>
          </a:ln>
        </p:spPr>
      </p:pic>
      <p:sp>
        <p:nvSpPr>
          <p:cNvPr id="2203" name="Google Shape;2203;p150"/>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204" name="Google Shape;2204;p150"/>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2205" name="Google Shape;2205;p150"/>
          <p:cNvPicPr preferRelativeResize="0"/>
          <p:nvPr/>
        </p:nvPicPr>
        <p:blipFill rotWithShape="1">
          <a:blip r:embed="rId3">
            <a:alphaModFix/>
          </a:blip>
          <a:srcRect b="0" l="0" r="0" t="0"/>
          <a:stretch/>
        </p:blipFill>
        <p:spPr>
          <a:xfrm>
            <a:off x="306944" y="324000"/>
            <a:ext cx="1601336" cy="322200"/>
          </a:xfrm>
          <a:prstGeom prst="rect">
            <a:avLst/>
          </a:prstGeom>
          <a:noFill/>
          <a:ln>
            <a:noFill/>
          </a:ln>
        </p:spPr>
      </p:pic>
      <p:sp>
        <p:nvSpPr>
          <p:cNvPr id="2206" name="Google Shape;2206;p150"/>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
        <p:nvSpPr>
          <p:cNvPr id="2207" name="Google Shape;2207;p150"/>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142222"/>
                </a:solidFill>
                <a:latin typeface="DM Mono"/>
                <a:ea typeface="DM Mono"/>
                <a:cs typeface="DM Mono"/>
                <a:sym typeface="DM Mono"/>
              </a:defRPr>
            </a:lvl1pPr>
            <a:lvl2pPr lvl="1" rtl="0">
              <a:buNone/>
              <a:defRPr sz="1200">
                <a:solidFill>
                  <a:srgbClr val="142222"/>
                </a:solidFill>
                <a:latin typeface="DM Mono"/>
                <a:ea typeface="DM Mono"/>
                <a:cs typeface="DM Mono"/>
                <a:sym typeface="DM Mono"/>
              </a:defRPr>
            </a:lvl2pPr>
            <a:lvl3pPr lvl="2" rtl="0">
              <a:buNone/>
              <a:defRPr sz="1200">
                <a:solidFill>
                  <a:srgbClr val="142222"/>
                </a:solidFill>
                <a:latin typeface="DM Mono"/>
                <a:ea typeface="DM Mono"/>
                <a:cs typeface="DM Mono"/>
                <a:sym typeface="DM Mono"/>
              </a:defRPr>
            </a:lvl3pPr>
            <a:lvl4pPr lvl="3" rtl="0">
              <a:buNone/>
              <a:defRPr sz="1200">
                <a:solidFill>
                  <a:srgbClr val="142222"/>
                </a:solidFill>
                <a:latin typeface="DM Mono"/>
                <a:ea typeface="DM Mono"/>
                <a:cs typeface="DM Mono"/>
                <a:sym typeface="DM Mono"/>
              </a:defRPr>
            </a:lvl4pPr>
            <a:lvl5pPr lvl="4" rtl="0">
              <a:buNone/>
              <a:defRPr sz="1200">
                <a:solidFill>
                  <a:srgbClr val="142222"/>
                </a:solidFill>
                <a:latin typeface="DM Mono"/>
                <a:ea typeface="DM Mono"/>
                <a:cs typeface="DM Mono"/>
                <a:sym typeface="DM Mono"/>
              </a:defRPr>
            </a:lvl5pPr>
            <a:lvl6pPr lvl="5" rtl="0">
              <a:buNone/>
              <a:defRPr sz="1200">
                <a:solidFill>
                  <a:srgbClr val="142222"/>
                </a:solidFill>
                <a:latin typeface="DM Mono"/>
                <a:ea typeface="DM Mono"/>
                <a:cs typeface="DM Mono"/>
                <a:sym typeface="DM Mono"/>
              </a:defRPr>
            </a:lvl6pPr>
            <a:lvl7pPr lvl="6" rtl="0">
              <a:buNone/>
              <a:defRPr sz="1200">
                <a:solidFill>
                  <a:srgbClr val="142222"/>
                </a:solidFill>
                <a:latin typeface="DM Mono"/>
                <a:ea typeface="DM Mono"/>
                <a:cs typeface="DM Mono"/>
                <a:sym typeface="DM Mono"/>
              </a:defRPr>
            </a:lvl7pPr>
            <a:lvl8pPr lvl="7" rtl="0">
              <a:buNone/>
              <a:defRPr sz="1200">
                <a:solidFill>
                  <a:srgbClr val="142222"/>
                </a:solidFill>
                <a:latin typeface="DM Mono"/>
                <a:ea typeface="DM Mono"/>
                <a:cs typeface="DM Mono"/>
                <a:sym typeface="DM Mono"/>
              </a:defRPr>
            </a:lvl8pPr>
            <a:lvl9pPr lvl="8" rtl="0">
              <a:buNone/>
              <a:defRPr sz="1200">
                <a:solidFill>
                  <a:srgbClr val="142222"/>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p:cSld name="TITLE_1_1">
    <p:bg>
      <p:bgPr>
        <a:solidFill>
          <a:srgbClr val="142222"/>
        </a:solidFill>
      </p:bgPr>
    </p:bg>
    <p:spTree>
      <p:nvGrpSpPr>
        <p:cNvPr id="2208" name="Shape 2208"/>
        <p:cNvGrpSpPr/>
        <p:nvPr/>
      </p:nvGrpSpPr>
      <p:grpSpPr>
        <a:xfrm>
          <a:off x="0" y="0"/>
          <a:ext cx="0" cy="0"/>
          <a:chOff x="0" y="0"/>
          <a:chExt cx="0" cy="0"/>
        </a:xfrm>
      </p:grpSpPr>
      <p:sp>
        <p:nvSpPr>
          <p:cNvPr id="2209" name="Google Shape;2209;p151"/>
          <p:cNvSpPr/>
          <p:nvPr>
            <p:ph idx="2" type="pic"/>
          </p:nvPr>
        </p:nvSpPr>
        <p:spPr>
          <a:xfrm>
            <a:off x="0" y="0"/>
            <a:ext cx="9144000" cy="5143500"/>
          </a:xfrm>
          <a:prstGeom prst="rect">
            <a:avLst/>
          </a:prstGeom>
          <a:noFill/>
          <a:ln>
            <a:noFill/>
          </a:ln>
        </p:spPr>
      </p:sp>
      <p:sp>
        <p:nvSpPr>
          <p:cNvPr id="2210" name="Google Shape;2210;p151"/>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2211" name="Google Shape;2211;p151"/>
          <p:cNvSpPr txBox="1"/>
          <p:nvPr>
            <p:ph idx="3"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700"/>
              <a:buFont typeface="DM Mono Medium"/>
              <a:buNone/>
              <a:defRPr b="0" i="0" sz="7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9pPr>
          </a:lstStyle>
          <a:p/>
        </p:txBody>
      </p:sp>
      <p:pic>
        <p:nvPicPr>
          <p:cNvPr id="2212" name="Google Shape;2212;p151"/>
          <p:cNvPicPr preferRelativeResize="0"/>
          <p:nvPr/>
        </p:nvPicPr>
        <p:blipFill rotWithShape="1">
          <a:blip r:embed="rId2">
            <a:alphaModFix/>
          </a:blip>
          <a:srcRect b="59" l="0" r="0" t="49"/>
          <a:stretch/>
        </p:blipFill>
        <p:spPr>
          <a:xfrm>
            <a:off x="306944" y="324000"/>
            <a:ext cx="1601336" cy="322200"/>
          </a:xfrm>
          <a:prstGeom prst="rect">
            <a:avLst/>
          </a:prstGeom>
          <a:noFill/>
          <a:ln>
            <a:noFill/>
          </a:ln>
        </p:spPr>
      </p:pic>
      <p:sp>
        <p:nvSpPr>
          <p:cNvPr id="2213" name="Google Shape;2213;p151"/>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DM Mono Medium"/>
                <a:ea typeface="DM Mono Medium"/>
                <a:cs typeface="DM Mono Medium"/>
                <a:sym typeface="DM Mono Medium"/>
              </a:rPr>
              <a:t>© SAUCE LABS • </a:t>
            </a:r>
            <a:r>
              <a:rPr lang="en" sz="700">
                <a:solidFill>
                  <a:schemeClr val="lt1"/>
                </a:solidFill>
                <a:latin typeface="DM Mono Medium"/>
                <a:ea typeface="DM Mono Medium"/>
                <a:cs typeface="DM Mono Medium"/>
                <a:sym typeface="DM Mono Medium"/>
              </a:rPr>
              <a:t>CONFIDENTIAL</a:t>
            </a:r>
            <a:endParaRPr b="0" i="0" sz="700" u="none" cap="none" strike="noStrike">
              <a:solidFill>
                <a:schemeClr val="lt1"/>
              </a:solidFill>
              <a:latin typeface="DM Mono Medium"/>
              <a:ea typeface="DM Mono Medium"/>
              <a:cs typeface="DM Mono Medium"/>
              <a:sym typeface="DM Mono Medium"/>
            </a:endParaRPr>
          </a:p>
        </p:txBody>
      </p:sp>
      <p:sp>
        <p:nvSpPr>
          <p:cNvPr id="2214" name="Google Shape;2214;p151"/>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chemeClr val="lt1"/>
                </a:solidFill>
                <a:latin typeface="DM Mono"/>
                <a:ea typeface="DM Mono"/>
                <a:cs typeface="DM Mono"/>
                <a:sym typeface="DM Mono"/>
              </a:defRPr>
            </a:lvl1pPr>
            <a:lvl2pPr lvl="1" rtl="0">
              <a:buNone/>
              <a:defRPr sz="1200">
                <a:solidFill>
                  <a:schemeClr val="lt1"/>
                </a:solidFill>
                <a:latin typeface="DM Mono"/>
                <a:ea typeface="DM Mono"/>
                <a:cs typeface="DM Mono"/>
                <a:sym typeface="DM Mono"/>
              </a:defRPr>
            </a:lvl2pPr>
            <a:lvl3pPr lvl="2" rtl="0">
              <a:buNone/>
              <a:defRPr sz="1200">
                <a:solidFill>
                  <a:schemeClr val="lt1"/>
                </a:solidFill>
                <a:latin typeface="DM Mono"/>
                <a:ea typeface="DM Mono"/>
                <a:cs typeface="DM Mono"/>
                <a:sym typeface="DM Mono"/>
              </a:defRPr>
            </a:lvl3pPr>
            <a:lvl4pPr lvl="3" rtl="0">
              <a:buNone/>
              <a:defRPr sz="1200">
                <a:solidFill>
                  <a:schemeClr val="lt1"/>
                </a:solidFill>
                <a:latin typeface="DM Mono"/>
                <a:ea typeface="DM Mono"/>
                <a:cs typeface="DM Mono"/>
                <a:sym typeface="DM Mono"/>
              </a:defRPr>
            </a:lvl4pPr>
            <a:lvl5pPr lvl="4" rtl="0">
              <a:buNone/>
              <a:defRPr sz="1200">
                <a:solidFill>
                  <a:schemeClr val="lt1"/>
                </a:solidFill>
                <a:latin typeface="DM Mono"/>
                <a:ea typeface="DM Mono"/>
                <a:cs typeface="DM Mono"/>
                <a:sym typeface="DM Mono"/>
              </a:defRPr>
            </a:lvl5pPr>
            <a:lvl6pPr lvl="5" rtl="0">
              <a:buNone/>
              <a:defRPr sz="1200">
                <a:solidFill>
                  <a:schemeClr val="lt1"/>
                </a:solidFill>
                <a:latin typeface="DM Mono"/>
                <a:ea typeface="DM Mono"/>
                <a:cs typeface="DM Mono"/>
                <a:sym typeface="DM Mono"/>
              </a:defRPr>
            </a:lvl6pPr>
            <a:lvl7pPr lvl="6" rtl="0">
              <a:buNone/>
              <a:defRPr sz="1200">
                <a:solidFill>
                  <a:schemeClr val="lt1"/>
                </a:solidFill>
                <a:latin typeface="DM Mono"/>
                <a:ea typeface="DM Mono"/>
                <a:cs typeface="DM Mono"/>
                <a:sym typeface="DM Mono"/>
              </a:defRPr>
            </a:lvl7pPr>
            <a:lvl8pPr lvl="7" rtl="0">
              <a:buNone/>
              <a:defRPr sz="1200">
                <a:solidFill>
                  <a:schemeClr val="lt1"/>
                </a:solidFill>
                <a:latin typeface="DM Mono"/>
                <a:ea typeface="DM Mono"/>
                <a:cs typeface="DM Mono"/>
                <a:sym typeface="DM Mono"/>
              </a:defRPr>
            </a:lvl8pPr>
            <a:lvl9pPr lvl="8" rtl="0">
              <a:buNone/>
              <a:defRPr sz="1200">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type="blank">
  <p:cSld name="BLANK">
    <p:bg>
      <p:bgPr>
        <a:solidFill>
          <a:srgbClr val="DFEEE9"/>
        </a:solidFill>
      </p:bgPr>
    </p:bg>
    <p:spTree>
      <p:nvGrpSpPr>
        <p:cNvPr id="2215" name="Shape 2215"/>
        <p:cNvGrpSpPr/>
        <p:nvPr/>
      </p:nvGrpSpPr>
      <p:grpSpPr>
        <a:xfrm>
          <a:off x="0" y="0"/>
          <a:ext cx="0" cy="0"/>
          <a:chOff x="0" y="0"/>
          <a:chExt cx="0" cy="0"/>
        </a:xfrm>
      </p:grpSpPr>
      <p:pic>
        <p:nvPicPr>
          <p:cNvPr id="2216" name="Google Shape;2216;p15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217" name="Google Shape;2217;p15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218" name="Google Shape;2218;p15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19" name="Google Shape;2219;p15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220" name="Google Shape;2220;p152"/>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221" name="Google Shape;2221;p152"/>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222" name="Google Shape;2222;p152"/>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223" name="Google Shape;2223;p152"/>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224" name="Google Shape;2224;p152"/>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225" name="Google Shape;2225;p152"/>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226" name="Google Shape;2226;p152"/>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227" name="Google Shape;2227;p152"/>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228" name="Google Shape;2228;p15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BLANK_2">
    <p:bg>
      <p:bgPr>
        <a:solidFill>
          <a:srgbClr val="142222"/>
        </a:solidFill>
      </p:bgPr>
    </p:bg>
    <p:spTree>
      <p:nvGrpSpPr>
        <p:cNvPr id="2229" name="Shape 2229"/>
        <p:cNvGrpSpPr/>
        <p:nvPr/>
      </p:nvGrpSpPr>
      <p:grpSpPr>
        <a:xfrm>
          <a:off x="0" y="0"/>
          <a:ext cx="0" cy="0"/>
          <a:chOff x="0" y="0"/>
          <a:chExt cx="0" cy="0"/>
        </a:xfrm>
      </p:grpSpPr>
      <p:sp>
        <p:nvSpPr>
          <p:cNvPr id="2230" name="Google Shape;2230;p153"/>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231" name="Google Shape;2231;p153"/>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232" name="Google Shape;2232;p153"/>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233" name="Google Shape;2233;p153"/>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234" name="Google Shape;2234;p153"/>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235" name="Google Shape;2235;p153"/>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236" name="Google Shape;2236;p153"/>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237" name="Google Shape;2237;p153"/>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pic>
        <p:nvPicPr>
          <p:cNvPr id="2238" name="Google Shape;2238;p153"/>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239" name="Google Shape;2239;p15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40" name="Google Shape;2240;p153"/>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2241" name="Google Shape;2241;p153"/>
          <p:cNvPicPr preferRelativeResize="0"/>
          <p:nvPr/>
        </p:nvPicPr>
        <p:blipFill rotWithShape="1">
          <a:blip r:embed="rId3">
            <a:alphaModFix/>
          </a:blip>
          <a:srcRect b="0" l="0" r="0" t="0"/>
          <a:stretch/>
        </p:blipFill>
        <p:spPr>
          <a:xfrm>
            <a:off x="0" y="4815000"/>
            <a:ext cx="9144003" cy="9361"/>
          </a:xfrm>
          <a:prstGeom prst="rect">
            <a:avLst/>
          </a:prstGeom>
          <a:noFill/>
          <a:ln>
            <a:noFill/>
          </a:ln>
        </p:spPr>
      </p:pic>
      <p:sp>
        <p:nvSpPr>
          <p:cNvPr id="2242" name="Google Shape;2242;p15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DFEEE9"/>
                </a:solidFill>
                <a:latin typeface="DM Mono Medium"/>
                <a:ea typeface="DM Mono Medium"/>
                <a:cs typeface="DM Mono Medium"/>
                <a:sym typeface="DM Mono Medium"/>
              </a:rPr>
              <a:t>© SAUCE LABS • </a:t>
            </a:r>
            <a:r>
              <a:rPr lang="en" sz="500">
                <a:solidFill>
                  <a:srgbClr val="DFEEE9"/>
                </a:solidFill>
                <a:latin typeface="DM Mono Medium"/>
                <a:ea typeface="DM Mono Medium"/>
                <a:cs typeface="DM Mono Medium"/>
                <a:sym typeface="DM Mono Medium"/>
              </a:rPr>
              <a:t>CONFIDENTIAL</a:t>
            </a:r>
            <a:endParaRPr b="0" i="0" sz="500" u="none" cap="none" strike="noStrike">
              <a:solidFill>
                <a:srgbClr val="DFEEE9"/>
              </a:solidFill>
              <a:latin typeface="DM Mono Medium"/>
              <a:ea typeface="DM Mono Medium"/>
              <a:cs typeface="DM Mono Medium"/>
              <a:sym typeface="DM Mono Medium"/>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numbers">
  <p:cSld name="Blank_1_7_2_1">
    <p:spTree>
      <p:nvGrpSpPr>
        <p:cNvPr id="173" name="Shape 173"/>
        <p:cNvGrpSpPr/>
        <p:nvPr/>
      </p:nvGrpSpPr>
      <p:grpSpPr>
        <a:xfrm>
          <a:off x="0" y="0"/>
          <a:ext cx="0" cy="0"/>
          <a:chOff x="0" y="0"/>
          <a:chExt cx="0" cy="0"/>
        </a:xfrm>
      </p:grpSpPr>
      <p:sp>
        <p:nvSpPr>
          <p:cNvPr id="174" name="Google Shape;174;p16"/>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75" name="Google Shape;175;p16"/>
          <p:cNvSpPr txBox="1"/>
          <p:nvPr>
            <p:ph type="title"/>
          </p:nvPr>
        </p:nvSpPr>
        <p:spPr>
          <a:xfrm>
            <a:off x="410388"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76" name="Google Shape;176;p16"/>
          <p:cNvSpPr txBox="1"/>
          <p:nvPr>
            <p:ph idx="2"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77" name="Google Shape;177;p1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6"/>
          <p:cNvSpPr txBox="1"/>
          <p:nvPr>
            <p:ph idx="1" type="body"/>
          </p:nvPr>
        </p:nvSpPr>
        <p:spPr>
          <a:xfrm>
            <a:off x="410388"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
        <p:nvSpPr>
          <p:cNvPr id="179" name="Google Shape;179;p16"/>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16"/>
          <p:cNvSpPr txBox="1"/>
          <p:nvPr>
            <p:ph idx="3"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81" name="Google Shape;181;p16"/>
          <p:cNvSpPr txBox="1"/>
          <p:nvPr>
            <p:ph idx="4" type="title"/>
          </p:nvPr>
        </p:nvSpPr>
        <p:spPr>
          <a:xfrm>
            <a:off x="2626090"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82" name="Google Shape;182;p16"/>
          <p:cNvSpPr txBox="1"/>
          <p:nvPr>
            <p:ph idx="5" type="body"/>
          </p:nvPr>
        </p:nvSpPr>
        <p:spPr>
          <a:xfrm>
            <a:off x="2626090"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
        <p:nvSpPr>
          <p:cNvPr id="183" name="Google Shape;183;p16"/>
          <p:cNvSpPr txBox="1"/>
          <p:nvPr>
            <p:ph idx="6" type="title"/>
          </p:nvPr>
        </p:nvSpPr>
        <p:spPr>
          <a:xfrm>
            <a:off x="4807340"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84" name="Google Shape;184;p16"/>
          <p:cNvSpPr txBox="1"/>
          <p:nvPr>
            <p:ph idx="7" type="body"/>
          </p:nvPr>
        </p:nvSpPr>
        <p:spPr>
          <a:xfrm>
            <a:off x="4807340"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
        <p:nvSpPr>
          <p:cNvPr id="185" name="Google Shape;185;p16"/>
          <p:cNvSpPr txBox="1"/>
          <p:nvPr>
            <p:ph idx="8" type="title"/>
          </p:nvPr>
        </p:nvSpPr>
        <p:spPr>
          <a:xfrm>
            <a:off x="7020965"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86" name="Google Shape;186;p16"/>
          <p:cNvSpPr txBox="1"/>
          <p:nvPr>
            <p:ph idx="9" type="body"/>
          </p:nvPr>
        </p:nvSpPr>
        <p:spPr>
          <a:xfrm>
            <a:off x="7020965"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52">
          <p15:clr>
            <a:srgbClr val="FA7B17"/>
          </p15:clr>
        </p15:guide>
        <p15:guide id="7" pos="4104">
          <p15:clr>
            <a:srgbClr val="FA7B17"/>
          </p15:clr>
        </p15:guide>
        <p15:guide id="8" pos="3024">
          <p15:clr>
            <a:srgbClr val="FA7B17"/>
          </p15:clr>
        </p15:guide>
        <p15:guide id="9" pos="4423">
          <p15:clr>
            <a:srgbClr val="FA7B17"/>
          </p15:clr>
        </p15:guide>
        <p15:guide id="10" orient="horz" pos="1712">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736">
          <p15:clr>
            <a:srgbClr val="FA7B17"/>
          </p15:clr>
        </p15:guide>
        <p15:guide id="16" orient="horz" pos="1878">
          <p15:clr>
            <a:srgbClr val="FA7B17"/>
          </p15:clr>
        </p15:guide>
        <p15:guide id="17" orient="horz" pos="2048">
          <p15:clr>
            <a:srgbClr val="FA7B17"/>
          </p15:clr>
        </p15:guide>
        <p15:guide id="18" orient="horz" pos="2224">
          <p15:clr>
            <a:srgbClr val="FA7B17"/>
          </p15:clr>
        </p15:guide>
        <p15:guide id="19" pos="1339">
          <p15:clr>
            <a:srgbClr val="FA7B17"/>
          </p15:clr>
        </p15:guide>
        <p15:guide id="20" pos="2736">
          <p15:clr>
            <a:srgbClr val="FA7B17"/>
          </p15:clr>
        </p15:guide>
        <p15:guide id="21" orient="horz" pos="1508">
          <p15:clr>
            <a:srgbClr val="FA7B17"/>
          </p15:clr>
        </p15:guide>
        <p15:guide id="22" orient="horz" pos="1340">
          <p15:clr>
            <a:srgbClr val="FA7B17"/>
          </p15:clr>
        </p15:guide>
        <p15:guide id="23" orient="horz" pos="1656">
          <p15:clr>
            <a:srgbClr val="FA7B17"/>
          </p15:clr>
        </p15:guide>
      </p15:sldGuideLst>
    </p:ext>
  </p:extLst>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p:cSld name="BLANK_1_1_1">
    <p:bg>
      <p:bgPr>
        <a:solidFill>
          <a:schemeClr val="lt1"/>
        </a:solidFill>
      </p:bgPr>
    </p:bg>
    <p:spTree>
      <p:nvGrpSpPr>
        <p:cNvPr id="2243" name="Shape 2243"/>
        <p:cNvGrpSpPr/>
        <p:nvPr/>
      </p:nvGrpSpPr>
      <p:grpSpPr>
        <a:xfrm>
          <a:off x="0" y="0"/>
          <a:ext cx="0" cy="0"/>
          <a:chOff x="0" y="0"/>
          <a:chExt cx="0" cy="0"/>
        </a:xfrm>
      </p:grpSpPr>
      <p:pic>
        <p:nvPicPr>
          <p:cNvPr id="2244" name="Google Shape;2244;p15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245" name="Google Shape;2245;p15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246" name="Google Shape;2246;p15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47" name="Google Shape;2247;p15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248" name="Google Shape;2248;p154"/>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249" name="Google Shape;2249;p154"/>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250" name="Google Shape;2250;p15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Dark">
  <p:cSld name="BLANK_1_1_1_2">
    <p:bg>
      <p:bgPr>
        <a:solidFill>
          <a:schemeClr val="dk1"/>
        </a:solidFill>
      </p:bgPr>
    </p:bg>
    <p:spTree>
      <p:nvGrpSpPr>
        <p:cNvPr id="2251" name="Shape 2251"/>
        <p:cNvGrpSpPr/>
        <p:nvPr/>
      </p:nvGrpSpPr>
      <p:grpSpPr>
        <a:xfrm>
          <a:off x="0" y="0"/>
          <a:ext cx="0" cy="0"/>
          <a:chOff x="0" y="0"/>
          <a:chExt cx="0" cy="0"/>
        </a:xfrm>
      </p:grpSpPr>
      <p:pic>
        <p:nvPicPr>
          <p:cNvPr id="2252" name="Google Shape;2252;p155"/>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253" name="Google Shape;2253;p15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54" name="Google Shape;2254;p155"/>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255" name="Google Shape;2255;p155"/>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2256" name="Google Shape;2256;p155"/>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257" name="Google Shape;2257;p15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258" name="Google Shape;2258;p155"/>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p:cSld name="BLANK_1_1_1_1">
    <p:bg>
      <p:bgPr>
        <a:solidFill>
          <a:schemeClr val="lt1"/>
        </a:solidFill>
      </p:bgPr>
    </p:bg>
    <p:spTree>
      <p:nvGrpSpPr>
        <p:cNvPr id="2259" name="Shape 2259"/>
        <p:cNvGrpSpPr/>
        <p:nvPr/>
      </p:nvGrpSpPr>
      <p:grpSpPr>
        <a:xfrm>
          <a:off x="0" y="0"/>
          <a:ext cx="0" cy="0"/>
          <a:chOff x="0" y="0"/>
          <a:chExt cx="0" cy="0"/>
        </a:xfrm>
      </p:grpSpPr>
      <p:pic>
        <p:nvPicPr>
          <p:cNvPr id="2260" name="Google Shape;2260;p15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261" name="Google Shape;2261;p15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262" name="Google Shape;2262;p15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63" name="Google Shape;2263;p15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264" name="Google Shape;2264;p156"/>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265" name="Google Shape;2265;p156"/>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266" name="Google Shape;2266;p156"/>
          <p:cNvSpPr/>
          <p:nvPr>
            <p:ph idx="3" type="pic"/>
          </p:nvPr>
        </p:nvSpPr>
        <p:spPr>
          <a:xfrm>
            <a:off x="4572000" y="0"/>
            <a:ext cx="4572000" cy="4818600"/>
          </a:xfrm>
          <a:prstGeom prst="rect">
            <a:avLst/>
          </a:prstGeom>
          <a:noFill/>
          <a:ln>
            <a:noFill/>
          </a:ln>
        </p:spPr>
      </p:sp>
      <p:sp>
        <p:nvSpPr>
          <p:cNvPr id="2267" name="Google Shape;2267;p15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Dark">
  <p:cSld name="BLANK_1_1_1_1_2">
    <p:bg>
      <p:bgPr>
        <a:solidFill>
          <a:schemeClr val="dk1"/>
        </a:solidFill>
      </p:bgPr>
    </p:bg>
    <p:spTree>
      <p:nvGrpSpPr>
        <p:cNvPr id="2268" name="Shape 2268"/>
        <p:cNvGrpSpPr/>
        <p:nvPr/>
      </p:nvGrpSpPr>
      <p:grpSpPr>
        <a:xfrm>
          <a:off x="0" y="0"/>
          <a:ext cx="0" cy="0"/>
          <a:chOff x="0" y="0"/>
          <a:chExt cx="0" cy="0"/>
        </a:xfrm>
      </p:grpSpPr>
      <p:pic>
        <p:nvPicPr>
          <p:cNvPr id="2269" name="Google Shape;2269;p157"/>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270" name="Google Shape;2270;p15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71" name="Google Shape;2271;p157"/>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272" name="Google Shape;2272;p157"/>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273" name="Google Shape;2273;p157"/>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274" name="Google Shape;2274;p157"/>
          <p:cNvSpPr/>
          <p:nvPr>
            <p:ph idx="3" type="pic"/>
          </p:nvPr>
        </p:nvSpPr>
        <p:spPr>
          <a:xfrm>
            <a:off x="4572000" y="0"/>
            <a:ext cx="4572000" cy="4818600"/>
          </a:xfrm>
          <a:prstGeom prst="rect">
            <a:avLst/>
          </a:prstGeom>
          <a:noFill/>
          <a:ln>
            <a:noFill/>
          </a:ln>
        </p:spPr>
      </p:sp>
      <p:sp>
        <p:nvSpPr>
          <p:cNvPr id="2275" name="Google Shape;2275;p15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276" name="Google Shape;2276;p157"/>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p:cSld name="BLANK_1_1_1_1_1">
    <p:bg>
      <p:bgPr>
        <a:solidFill>
          <a:schemeClr val="lt1"/>
        </a:solidFill>
      </p:bgPr>
    </p:bg>
    <p:spTree>
      <p:nvGrpSpPr>
        <p:cNvPr id="2277" name="Shape 2277"/>
        <p:cNvGrpSpPr/>
        <p:nvPr/>
      </p:nvGrpSpPr>
      <p:grpSpPr>
        <a:xfrm>
          <a:off x="0" y="0"/>
          <a:ext cx="0" cy="0"/>
          <a:chOff x="0" y="0"/>
          <a:chExt cx="0" cy="0"/>
        </a:xfrm>
      </p:grpSpPr>
      <p:pic>
        <p:nvPicPr>
          <p:cNvPr id="2278" name="Google Shape;2278;p15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279" name="Google Shape;2279;p15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280" name="Google Shape;2280;p15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81" name="Google Shape;2281;p15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282" name="Google Shape;2282;p158"/>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283" name="Google Shape;2283;p158"/>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284" name="Google Shape;2284;p158"/>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285" name="Google Shape;2285;p158"/>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286" name="Google Shape;2286;p158"/>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287" name="Google Shape;2287;p15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Dark">
  <p:cSld name="BLANK_1_1_1_1_1_2">
    <p:bg>
      <p:bgPr>
        <a:solidFill>
          <a:schemeClr val="dk1"/>
        </a:solidFill>
      </p:bgPr>
    </p:bg>
    <p:spTree>
      <p:nvGrpSpPr>
        <p:cNvPr id="2288" name="Shape 2288"/>
        <p:cNvGrpSpPr/>
        <p:nvPr/>
      </p:nvGrpSpPr>
      <p:grpSpPr>
        <a:xfrm>
          <a:off x="0" y="0"/>
          <a:ext cx="0" cy="0"/>
          <a:chOff x="0" y="0"/>
          <a:chExt cx="0" cy="0"/>
        </a:xfrm>
      </p:grpSpPr>
      <p:pic>
        <p:nvPicPr>
          <p:cNvPr id="2289" name="Google Shape;2289;p159"/>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290" name="Google Shape;2290;p15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291" name="Google Shape;2291;p159"/>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292" name="Google Shape;2292;p159"/>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293" name="Google Shape;2293;p159"/>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2294" name="Google Shape;2294;p159"/>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295" name="Google Shape;2295;p159"/>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296" name="Google Shape;2296;p159"/>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297" name="Google Shape;2297;p15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298" name="Google Shape;2298;p159"/>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p:cSld name="BLANK_1_1_1_1_1_1">
    <p:bg>
      <p:bgPr>
        <a:solidFill>
          <a:schemeClr val="lt1"/>
        </a:solidFill>
      </p:bgPr>
    </p:bg>
    <p:spTree>
      <p:nvGrpSpPr>
        <p:cNvPr id="2299" name="Shape 2299"/>
        <p:cNvGrpSpPr/>
        <p:nvPr/>
      </p:nvGrpSpPr>
      <p:grpSpPr>
        <a:xfrm>
          <a:off x="0" y="0"/>
          <a:ext cx="0" cy="0"/>
          <a:chOff x="0" y="0"/>
          <a:chExt cx="0" cy="0"/>
        </a:xfrm>
      </p:grpSpPr>
      <p:pic>
        <p:nvPicPr>
          <p:cNvPr id="2300" name="Google Shape;2300;p16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301" name="Google Shape;2301;p16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302" name="Google Shape;2302;p16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303" name="Google Shape;2303;p16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304" name="Google Shape;2304;p160"/>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05" name="Google Shape;2305;p160"/>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06" name="Google Shape;2306;p160"/>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307" name="Google Shape;2307;p160"/>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08" name="Google Shape;2308;p160"/>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309" name="Google Shape;2309;p160"/>
          <p:cNvSpPr/>
          <p:nvPr>
            <p:ph idx="5" type="pic"/>
          </p:nvPr>
        </p:nvSpPr>
        <p:spPr>
          <a:xfrm>
            <a:off x="4572000" y="0"/>
            <a:ext cx="4572000" cy="4818600"/>
          </a:xfrm>
          <a:prstGeom prst="rect">
            <a:avLst/>
          </a:prstGeom>
          <a:noFill/>
          <a:ln>
            <a:noFill/>
          </a:ln>
        </p:spPr>
      </p:sp>
      <p:sp>
        <p:nvSpPr>
          <p:cNvPr id="2310" name="Google Shape;2310;p16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Dark">
  <p:cSld name="BLANK_1_1_1_1_1_1_2">
    <p:bg>
      <p:bgPr>
        <a:solidFill>
          <a:schemeClr val="dk1"/>
        </a:solidFill>
      </p:bgPr>
    </p:bg>
    <p:spTree>
      <p:nvGrpSpPr>
        <p:cNvPr id="2311" name="Shape 2311"/>
        <p:cNvGrpSpPr/>
        <p:nvPr/>
      </p:nvGrpSpPr>
      <p:grpSpPr>
        <a:xfrm>
          <a:off x="0" y="0"/>
          <a:ext cx="0" cy="0"/>
          <a:chOff x="0" y="0"/>
          <a:chExt cx="0" cy="0"/>
        </a:xfrm>
      </p:grpSpPr>
      <p:pic>
        <p:nvPicPr>
          <p:cNvPr id="2312" name="Google Shape;2312;p16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313" name="Google Shape;2313;p16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314" name="Google Shape;2314;p16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315" name="Google Shape;2315;p16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316" name="Google Shape;2316;p161"/>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317" name="Google Shape;2317;p161"/>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2318" name="Google Shape;2318;p161"/>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319" name="Google Shape;2319;p161"/>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320" name="Google Shape;2320;p161"/>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321" name="Google Shape;2321;p161"/>
          <p:cNvSpPr/>
          <p:nvPr>
            <p:ph idx="5" type="pic"/>
          </p:nvPr>
        </p:nvSpPr>
        <p:spPr>
          <a:xfrm>
            <a:off x="4572000" y="0"/>
            <a:ext cx="4572000" cy="4818600"/>
          </a:xfrm>
          <a:prstGeom prst="rect">
            <a:avLst/>
          </a:prstGeom>
          <a:noFill/>
          <a:ln>
            <a:noFill/>
          </a:ln>
        </p:spPr>
      </p:sp>
      <p:sp>
        <p:nvSpPr>
          <p:cNvPr id="2322" name="Google Shape;2322;p16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323" name="Google Shape;2323;p161"/>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p:cSld name="BLANK_1_1_1_1_1_1_1">
    <p:bg>
      <p:bgPr>
        <a:solidFill>
          <a:schemeClr val="lt1"/>
        </a:solidFill>
      </p:bgPr>
    </p:bg>
    <p:spTree>
      <p:nvGrpSpPr>
        <p:cNvPr id="2324" name="Shape 2324"/>
        <p:cNvGrpSpPr/>
        <p:nvPr/>
      </p:nvGrpSpPr>
      <p:grpSpPr>
        <a:xfrm>
          <a:off x="0" y="0"/>
          <a:ext cx="0" cy="0"/>
          <a:chOff x="0" y="0"/>
          <a:chExt cx="0" cy="0"/>
        </a:xfrm>
      </p:grpSpPr>
      <p:pic>
        <p:nvPicPr>
          <p:cNvPr id="2325" name="Google Shape;2325;p16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326" name="Google Shape;2326;p16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327" name="Google Shape;2327;p16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328" name="Google Shape;2328;p16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329" name="Google Shape;2329;p162"/>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30" name="Google Shape;2330;p162"/>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31" name="Google Shape;2331;p162"/>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332" name="Google Shape;2332;p162"/>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33" name="Google Shape;2333;p162"/>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334" name="Google Shape;2334;p162"/>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35" name="Google Shape;2335;p162"/>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336" name="Google Shape;2336;p162"/>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37" name="Google Shape;2337;p162"/>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338" name="Google Shape;2338;p162"/>
          <p:cNvPicPr preferRelativeResize="0"/>
          <p:nvPr/>
        </p:nvPicPr>
        <p:blipFill rotWithShape="1">
          <a:blip r:embed="rId2">
            <a:alphaModFix/>
          </a:blip>
          <a:srcRect b="0" l="0" r="0" t="0"/>
          <a:stretch/>
        </p:blipFill>
        <p:spPr>
          <a:xfrm>
            <a:off x="315900" y="3108600"/>
            <a:ext cx="1888199" cy="9144"/>
          </a:xfrm>
          <a:prstGeom prst="rect">
            <a:avLst/>
          </a:prstGeom>
          <a:noFill/>
          <a:ln>
            <a:noFill/>
          </a:ln>
        </p:spPr>
      </p:pic>
      <p:pic>
        <p:nvPicPr>
          <p:cNvPr id="2339" name="Google Shape;2339;p162"/>
          <p:cNvPicPr preferRelativeResize="0"/>
          <p:nvPr/>
        </p:nvPicPr>
        <p:blipFill rotWithShape="1">
          <a:blip r:embed="rId2">
            <a:alphaModFix/>
          </a:blip>
          <a:srcRect b="0" l="0" r="0" t="0"/>
          <a:stretch/>
        </p:blipFill>
        <p:spPr>
          <a:xfrm>
            <a:off x="2520900" y="3108600"/>
            <a:ext cx="1888199" cy="9144"/>
          </a:xfrm>
          <a:prstGeom prst="rect">
            <a:avLst/>
          </a:prstGeom>
          <a:noFill/>
          <a:ln>
            <a:noFill/>
          </a:ln>
        </p:spPr>
      </p:pic>
      <p:pic>
        <p:nvPicPr>
          <p:cNvPr id="2340" name="Google Shape;2340;p162"/>
          <p:cNvPicPr preferRelativeResize="0"/>
          <p:nvPr/>
        </p:nvPicPr>
        <p:blipFill rotWithShape="1">
          <a:blip r:embed="rId2">
            <a:alphaModFix/>
          </a:blip>
          <a:srcRect b="0" l="0" r="0" t="0"/>
          <a:stretch/>
        </p:blipFill>
        <p:spPr>
          <a:xfrm>
            <a:off x="4725900" y="3108600"/>
            <a:ext cx="1888199" cy="9144"/>
          </a:xfrm>
          <a:prstGeom prst="rect">
            <a:avLst/>
          </a:prstGeom>
          <a:noFill/>
          <a:ln>
            <a:noFill/>
          </a:ln>
        </p:spPr>
      </p:pic>
      <p:pic>
        <p:nvPicPr>
          <p:cNvPr id="2341" name="Google Shape;2341;p162"/>
          <p:cNvPicPr preferRelativeResize="0"/>
          <p:nvPr/>
        </p:nvPicPr>
        <p:blipFill rotWithShape="1">
          <a:blip r:embed="rId2">
            <a:alphaModFix/>
          </a:blip>
          <a:srcRect b="0" l="0" r="0" t="0"/>
          <a:stretch/>
        </p:blipFill>
        <p:spPr>
          <a:xfrm>
            <a:off x="6930900" y="3108600"/>
            <a:ext cx="1888199" cy="9144"/>
          </a:xfrm>
          <a:prstGeom prst="rect">
            <a:avLst/>
          </a:prstGeom>
          <a:noFill/>
          <a:ln>
            <a:noFill/>
          </a:ln>
        </p:spPr>
      </p:pic>
      <p:sp>
        <p:nvSpPr>
          <p:cNvPr id="2342" name="Google Shape;2342;p162"/>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343" name="Google Shape;2343;p162"/>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344" name="Google Shape;2344;p162"/>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345" name="Google Shape;2345;p162"/>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pic>
        <p:nvPicPr>
          <p:cNvPr id="2346" name="Google Shape;2346;p162"/>
          <p:cNvPicPr preferRelativeResize="0"/>
          <p:nvPr/>
        </p:nvPicPr>
        <p:blipFill rotWithShape="1">
          <a:blip r:embed="rId4">
            <a:alphaModFix/>
          </a:blip>
          <a:srcRect b="0" l="0" r="0" t="0"/>
          <a:stretch/>
        </p:blipFill>
        <p:spPr>
          <a:xfrm>
            <a:off x="318450" y="1927438"/>
            <a:ext cx="323824" cy="643650"/>
          </a:xfrm>
          <a:prstGeom prst="rect">
            <a:avLst/>
          </a:prstGeom>
          <a:noFill/>
          <a:ln>
            <a:noFill/>
          </a:ln>
        </p:spPr>
      </p:pic>
      <p:pic>
        <p:nvPicPr>
          <p:cNvPr id="2347" name="Google Shape;2347;p162"/>
          <p:cNvPicPr preferRelativeResize="0"/>
          <p:nvPr/>
        </p:nvPicPr>
        <p:blipFill rotWithShape="1">
          <a:blip r:embed="rId4">
            <a:alphaModFix/>
          </a:blip>
          <a:srcRect b="0" l="0" r="0" t="0"/>
          <a:stretch/>
        </p:blipFill>
        <p:spPr>
          <a:xfrm rot="10800000">
            <a:off x="1890000" y="1927438"/>
            <a:ext cx="323824" cy="643650"/>
          </a:xfrm>
          <a:prstGeom prst="rect">
            <a:avLst/>
          </a:prstGeom>
          <a:noFill/>
          <a:ln>
            <a:noFill/>
          </a:ln>
        </p:spPr>
      </p:pic>
      <p:pic>
        <p:nvPicPr>
          <p:cNvPr id="2348" name="Google Shape;2348;p162"/>
          <p:cNvPicPr preferRelativeResize="0"/>
          <p:nvPr/>
        </p:nvPicPr>
        <p:blipFill rotWithShape="1">
          <a:blip r:embed="rId5">
            <a:alphaModFix/>
          </a:blip>
          <a:srcRect b="0" l="0" r="0" t="0"/>
          <a:stretch/>
        </p:blipFill>
        <p:spPr>
          <a:xfrm>
            <a:off x="2521125" y="1927086"/>
            <a:ext cx="323825" cy="643652"/>
          </a:xfrm>
          <a:prstGeom prst="rect">
            <a:avLst/>
          </a:prstGeom>
          <a:noFill/>
          <a:ln>
            <a:noFill/>
          </a:ln>
        </p:spPr>
      </p:pic>
      <p:pic>
        <p:nvPicPr>
          <p:cNvPr id="2349" name="Google Shape;2349;p162"/>
          <p:cNvPicPr preferRelativeResize="0"/>
          <p:nvPr/>
        </p:nvPicPr>
        <p:blipFill rotWithShape="1">
          <a:blip r:embed="rId5">
            <a:alphaModFix/>
          </a:blip>
          <a:srcRect b="0" l="0" r="0" t="0"/>
          <a:stretch/>
        </p:blipFill>
        <p:spPr>
          <a:xfrm rot="10800000">
            <a:off x="4092000" y="1927086"/>
            <a:ext cx="323825" cy="643652"/>
          </a:xfrm>
          <a:prstGeom prst="rect">
            <a:avLst/>
          </a:prstGeom>
          <a:noFill/>
          <a:ln>
            <a:noFill/>
          </a:ln>
        </p:spPr>
      </p:pic>
      <p:pic>
        <p:nvPicPr>
          <p:cNvPr id="2350" name="Google Shape;2350;p162"/>
          <p:cNvPicPr preferRelativeResize="0"/>
          <p:nvPr/>
        </p:nvPicPr>
        <p:blipFill rotWithShape="1">
          <a:blip r:embed="rId6">
            <a:alphaModFix/>
          </a:blip>
          <a:srcRect b="0" l="0" r="0" t="0"/>
          <a:stretch/>
        </p:blipFill>
        <p:spPr>
          <a:xfrm>
            <a:off x="4734000" y="1927086"/>
            <a:ext cx="323825" cy="643652"/>
          </a:xfrm>
          <a:prstGeom prst="rect">
            <a:avLst/>
          </a:prstGeom>
          <a:noFill/>
          <a:ln>
            <a:noFill/>
          </a:ln>
        </p:spPr>
      </p:pic>
      <p:pic>
        <p:nvPicPr>
          <p:cNvPr id="2351" name="Google Shape;2351;p162"/>
          <p:cNvPicPr preferRelativeResize="0"/>
          <p:nvPr/>
        </p:nvPicPr>
        <p:blipFill rotWithShape="1">
          <a:blip r:embed="rId6">
            <a:alphaModFix/>
          </a:blip>
          <a:srcRect b="0" l="0" r="0" t="0"/>
          <a:stretch/>
        </p:blipFill>
        <p:spPr>
          <a:xfrm rot="10800000">
            <a:off x="6294000" y="1927086"/>
            <a:ext cx="323825" cy="643652"/>
          </a:xfrm>
          <a:prstGeom prst="rect">
            <a:avLst/>
          </a:prstGeom>
          <a:noFill/>
          <a:ln>
            <a:noFill/>
          </a:ln>
        </p:spPr>
      </p:pic>
      <p:pic>
        <p:nvPicPr>
          <p:cNvPr id="2352" name="Google Shape;2352;p162"/>
          <p:cNvPicPr preferRelativeResize="0"/>
          <p:nvPr/>
        </p:nvPicPr>
        <p:blipFill rotWithShape="1">
          <a:blip r:embed="rId7">
            <a:alphaModFix/>
          </a:blip>
          <a:srcRect b="0" l="0" r="0" t="0"/>
          <a:stretch/>
        </p:blipFill>
        <p:spPr>
          <a:xfrm>
            <a:off x="6940375" y="1927436"/>
            <a:ext cx="323825" cy="643652"/>
          </a:xfrm>
          <a:prstGeom prst="rect">
            <a:avLst/>
          </a:prstGeom>
          <a:noFill/>
          <a:ln>
            <a:noFill/>
          </a:ln>
        </p:spPr>
      </p:pic>
      <p:pic>
        <p:nvPicPr>
          <p:cNvPr id="2353" name="Google Shape;2353;p162"/>
          <p:cNvPicPr preferRelativeResize="0"/>
          <p:nvPr/>
        </p:nvPicPr>
        <p:blipFill rotWithShape="1">
          <a:blip r:embed="rId7">
            <a:alphaModFix/>
          </a:blip>
          <a:srcRect b="0" l="0" r="0" t="0"/>
          <a:stretch/>
        </p:blipFill>
        <p:spPr>
          <a:xfrm rot="10800000">
            <a:off x="8512325" y="1929261"/>
            <a:ext cx="323825" cy="643652"/>
          </a:xfrm>
          <a:prstGeom prst="rect">
            <a:avLst/>
          </a:prstGeom>
          <a:noFill/>
          <a:ln>
            <a:noFill/>
          </a:ln>
        </p:spPr>
      </p:pic>
      <p:sp>
        <p:nvSpPr>
          <p:cNvPr id="2354" name="Google Shape;2354;p16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Dark">
  <p:cSld name="BLANK_1_1_1_1_1_1_1_2">
    <p:bg>
      <p:bgPr>
        <a:solidFill>
          <a:schemeClr val="dk1"/>
        </a:solidFill>
      </p:bgPr>
    </p:bg>
    <p:spTree>
      <p:nvGrpSpPr>
        <p:cNvPr id="2355" name="Shape 2355"/>
        <p:cNvGrpSpPr/>
        <p:nvPr/>
      </p:nvGrpSpPr>
      <p:grpSpPr>
        <a:xfrm>
          <a:off x="0" y="0"/>
          <a:ext cx="0" cy="0"/>
          <a:chOff x="0" y="0"/>
          <a:chExt cx="0" cy="0"/>
        </a:xfrm>
      </p:grpSpPr>
      <p:pic>
        <p:nvPicPr>
          <p:cNvPr id="2356" name="Google Shape;2356;p16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357" name="Google Shape;2357;p16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358" name="Google Shape;2358;p16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359" name="Google Shape;2359;p16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360" name="Google Shape;2360;p163"/>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361" name="Google Shape;2361;p163"/>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362" name="Google Shape;2362;p163"/>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363" name="Google Shape;2363;p163"/>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364" name="Google Shape;2364;p163"/>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365" name="Google Shape;2365;p163"/>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366" name="Google Shape;2366;p163"/>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367" name="Google Shape;2367;p163"/>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368" name="Google Shape;2368;p163"/>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2369" name="Google Shape;2369;p163"/>
          <p:cNvPicPr preferRelativeResize="0"/>
          <p:nvPr/>
        </p:nvPicPr>
        <p:blipFill rotWithShape="1">
          <a:blip r:embed="rId4">
            <a:alphaModFix/>
          </a:blip>
          <a:srcRect b="0" l="0" r="0" t="0"/>
          <a:stretch/>
        </p:blipFill>
        <p:spPr>
          <a:xfrm>
            <a:off x="315900" y="3108600"/>
            <a:ext cx="1888199" cy="9144"/>
          </a:xfrm>
          <a:prstGeom prst="rect">
            <a:avLst/>
          </a:prstGeom>
          <a:noFill/>
          <a:ln>
            <a:noFill/>
          </a:ln>
        </p:spPr>
      </p:pic>
      <p:pic>
        <p:nvPicPr>
          <p:cNvPr id="2370" name="Google Shape;2370;p163"/>
          <p:cNvPicPr preferRelativeResize="0"/>
          <p:nvPr/>
        </p:nvPicPr>
        <p:blipFill rotWithShape="1">
          <a:blip r:embed="rId4">
            <a:alphaModFix/>
          </a:blip>
          <a:srcRect b="0" l="0" r="0" t="0"/>
          <a:stretch/>
        </p:blipFill>
        <p:spPr>
          <a:xfrm>
            <a:off x="2520900" y="3108600"/>
            <a:ext cx="1888199" cy="9144"/>
          </a:xfrm>
          <a:prstGeom prst="rect">
            <a:avLst/>
          </a:prstGeom>
          <a:noFill/>
          <a:ln>
            <a:noFill/>
          </a:ln>
        </p:spPr>
      </p:pic>
      <p:pic>
        <p:nvPicPr>
          <p:cNvPr id="2371" name="Google Shape;2371;p163"/>
          <p:cNvPicPr preferRelativeResize="0"/>
          <p:nvPr/>
        </p:nvPicPr>
        <p:blipFill rotWithShape="1">
          <a:blip r:embed="rId4">
            <a:alphaModFix/>
          </a:blip>
          <a:srcRect b="0" l="0" r="0" t="0"/>
          <a:stretch/>
        </p:blipFill>
        <p:spPr>
          <a:xfrm>
            <a:off x="4725900" y="3108600"/>
            <a:ext cx="1888199" cy="9144"/>
          </a:xfrm>
          <a:prstGeom prst="rect">
            <a:avLst/>
          </a:prstGeom>
          <a:noFill/>
          <a:ln>
            <a:noFill/>
          </a:ln>
        </p:spPr>
      </p:pic>
      <p:pic>
        <p:nvPicPr>
          <p:cNvPr id="2372" name="Google Shape;2372;p163"/>
          <p:cNvPicPr preferRelativeResize="0"/>
          <p:nvPr/>
        </p:nvPicPr>
        <p:blipFill rotWithShape="1">
          <a:blip r:embed="rId4">
            <a:alphaModFix/>
          </a:blip>
          <a:srcRect b="0" l="0" r="0" t="0"/>
          <a:stretch/>
        </p:blipFill>
        <p:spPr>
          <a:xfrm>
            <a:off x="6930900" y="3108600"/>
            <a:ext cx="1888199" cy="9144"/>
          </a:xfrm>
          <a:prstGeom prst="rect">
            <a:avLst/>
          </a:prstGeom>
          <a:noFill/>
          <a:ln>
            <a:noFill/>
          </a:ln>
        </p:spPr>
      </p:pic>
      <p:sp>
        <p:nvSpPr>
          <p:cNvPr id="2373" name="Google Shape;2373;p163"/>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2374" name="Google Shape;2374;p163"/>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2375" name="Google Shape;2375;p163"/>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2376" name="Google Shape;2376;p163"/>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pic>
        <p:nvPicPr>
          <p:cNvPr id="2377" name="Google Shape;2377;p163"/>
          <p:cNvPicPr preferRelativeResize="0"/>
          <p:nvPr/>
        </p:nvPicPr>
        <p:blipFill rotWithShape="1">
          <a:blip r:embed="rId5">
            <a:alphaModFix/>
          </a:blip>
          <a:srcRect b="0" l="0" r="0" t="0"/>
          <a:stretch/>
        </p:blipFill>
        <p:spPr>
          <a:xfrm>
            <a:off x="318450" y="1927438"/>
            <a:ext cx="323824" cy="643650"/>
          </a:xfrm>
          <a:prstGeom prst="rect">
            <a:avLst/>
          </a:prstGeom>
          <a:noFill/>
          <a:ln>
            <a:noFill/>
          </a:ln>
        </p:spPr>
      </p:pic>
      <p:pic>
        <p:nvPicPr>
          <p:cNvPr id="2378" name="Google Shape;2378;p163"/>
          <p:cNvPicPr preferRelativeResize="0"/>
          <p:nvPr/>
        </p:nvPicPr>
        <p:blipFill rotWithShape="1">
          <a:blip r:embed="rId5">
            <a:alphaModFix/>
          </a:blip>
          <a:srcRect b="0" l="0" r="0" t="0"/>
          <a:stretch/>
        </p:blipFill>
        <p:spPr>
          <a:xfrm rot="10800000">
            <a:off x="1890000" y="1927438"/>
            <a:ext cx="323824" cy="643650"/>
          </a:xfrm>
          <a:prstGeom prst="rect">
            <a:avLst/>
          </a:prstGeom>
          <a:noFill/>
          <a:ln>
            <a:noFill/>
          </a:ln>
        </p:spPr>
      </p:pic>
      <p:pic>
        <p:nvPicPr>
          <p:cNvPr id="2379" name="Google Shape;2379;p163"/>
          <p:cNvPicPr preferRelativeResize="0"/>
          <p:nvPr/>
        </p:nvPicPr>
        <p:blipFill rotWithShape="1">
          <a:blip r:embed="rId6">
            <a:alphaModFix/>
          </a:blip>
          <a:srcRect b="0" l="0" r="0" t="0"/>
          <a:stretch/>
        </p:blipFill>
        <p:spPr>
          <a:xfrm>
            <a:off x="2521125" y="1927086"/>
            <a:ext cx="323825" cy="643652"/>
          </a:xfrm>
          <a:prstGeom prst="rect">
            <a:avLst/>
          </a:prstGeom>
          <a:noFill/>
          <a:ln>
            <a:noFill/>
          </a:ln>
        </p:spPr>
      </p:pic>
      <p:pic>
        <p:nvPicPr>
          <p:cNvPr id="2380" name="Google Shape;2380;p163"/>
          <p:cNvPicPr preferRelativeResize="0"/>
          <p:nvPr/>
        </p:nvPicPr>
        <p:blipFill rotWithShape="1">
          <a:blip r:embed="rId6">
            <a:alphaModFix/>
          </a:blip>
          <a:srcRect b="0" l="0" r="0" t="0"/>
          <a:stretch/>
        </p:blipFill>
        <p:spPr>
          <a:xfrm rot="10800000">
            <a:off x="4092000" y="1927086"/>
            <a:ext cx="323825" cy="643652"/>
          </a:xfrm>
          <a:prstGeom prst="rect">
            <a:avLst/>
          </a:prstGeom>
          <a:noFill/>
          <a:ln>
            <a:noFill/>
          </a:ln>
        </p:spPr>
      </p:pic>
      <p:pic>
        <p:nvPicPr>
          <p:cNvPr id="2381" name="Google Shape;2381;p163"/>
          <p:cNvPicPr preferRelativeResize="0"/>
          <p:nvPr/>
        </p:nvPicPr>
        <p:blipFill rotWithShape="1">
          <a:blip r:embed="rId7">
            <a:alphaModFix/>
          </a:blip>
          <a:srcRect b="0" l="0" r="0" t="0"/>
          <a:stretch/>
        </p:blipFill>
        <p:spPr>
          <a:xfrm>
            <a:off x="4734000" y="1927086"/>
            <a:ext cx="323825" cy="643652"/>
          </a:xfrm>
          <a:prstGeom prst="rect">
            <a:avLst/>
          </a:prstGeom>
          <a:noFill/>
          <a:ln>
            <a:noFill/>
          </a:ln>
        </p:spPr>
      </p:pic>
      <p:pic>
        <p:nvPicPr>
          <p:cNvPr id="2382" name="Google Shape;2382;p163"/>
          <p:cNvPicPr preferRelativeResize="0"/>
          <p:nvPr/>
        </p:nvPicPr>
        <p:blipFill rotWithShape="1">
          <a:blip r:embed="rId7">
            <a:alphaModFix/>
          </a:blip>
          <a:srcRect b="0" l="0" r="0" t="0"/>
          <a:stretch/>
        </p:blipFill>
        <p:spPr>
          <a:xfrm rot="10800000">
            <a:off x="6294000" y="1927086"/>
            <a:ext cx="323825" cy="643652"/>
          </a:xfrm>
          <a:prstGeom prst="rect">
            <a:avLst/>
          </a:prstGeom>
          <a:noFill/>
          <a:ln>
            <a:noFill/>
          </a:ln>
        </p:spPr>
      </p:pic>
      <p:pic>
        <p:nvPicPr>
          <p:cNvPr id="2383" name="Google Shape;2383;p163"/>
          <p:cNvPicPr preferRelativeResize="0"/>
          <p:nvPr/>
        </p:nvPicPr>
        <p:blipFill rotWithShape="1">
          <a:blip r:embed="rId8">
            <a:alphaModFix/>
          </a:blip>
          <a:srcRect b="0" l="0" r="0" t="0"/>
          <a:stretch/>
        </p:blipFill>
        <p:spPr>
          <a:xfrm>
            <a:off x="6940375" y="1927436"/>
            <a:ext cx="323825" cy="643652"/>
          </a:xfrm>
          <a:prstGeom prst="rect">
            <a:avLst/>
          </a:prstGeom>
          <a:noFill/>
          <a:ln>
            <a:noFill/>
          </a:ln>
        </p:spPr>
      </p:pic>
      <p:pic>
        <p:nvPicPr>
          <p:cNvPr id="2384" name="Google Shape;2384;p163"/>
          <p:cNvPicPr preferRelativeResize="0"/>
          <p:nvPr/>
        </p:nvPicPr>
        <p:blipFill rotWithShape="1">
          <a:blip r:embed="rId8">
            <a:alphaModFix/>
          </a:blip>
          <a:srcRect b="0" l="0" r="0" t="0"/>
          <a:stretch/>
        </p:blipFill>
        <p:spPr>
          <a:xfrm rot="10800000">
            <a:off x="8512325" y="1929261"/>
            <a:ext cx="323825" cy="643652"/>
          </a:xfrm>
          <a:prstGeom prst="rect">
            <a:avLst/>
          </a:prstGeom>
          <a:noFill/>
          <a:ln>
            <a:noFill/>
          </a:ln>
        </p:spPr>
      </p:pic>
      <p:sp>
        <p:nvSpPr>
          <p:cNvPr id="2385" name="Google Shape;2385;p16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386" name="Google Shape;2386;p163"/>
          <p:cNvPicPr preferRelativeResize="0"/>
          <p:nvPr/>
        </p:nvPicPr>
        <p:blipFill rotWithShape="1">
          <a:blip r:embed="rId9">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oints">
  <p:cSld name="Blank_1_7_1">
    <p:spTree>
      <p:nvGrpSpPr>
        <p:cNvPr id="187" name="Shape 187"/>
        <p:cNvGrpSpPr/>
        <p:nvPr/>
      </p:nvGrpSpPr>
      <p:grpSpPr>
        <a:xfrm>
          <a:off x="0" y="0"/>
          <a:ext cx="0" cy="0"/>
          <a:chOff x="0" y="0"/>
          <a:chExt cx="0" cy="0"/>
        </a:xfrm>
      </p:grpSpPr>
      <p:sp>
        <p:nvSpPr>
          <p:cNvPr id="188" name="Google Shape;188;p17"/>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89" name="Google Shape;189;p17"/>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90" name="Google Shape;190;p1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7"/>
          <p:cNvSpPr/>
          <p:nvPr/>
        </p:nvSpPr>
        <p:spPr>
          <a:xfrm>
            <a:off x="411480" y="2971800"/>
            <a:ext cx="36576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7"/>
          <p:cNvSpPr txBox="1"/>
          <p:nvPr>
            <p:ph idx="1" type="body"/>
          </p:nvPr>
        </p:nvSpPr>
        <p:spPr>
          <a:xfrm>
            <a:off x="410387" y="3383275"/>
            <a:ext cx="36576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193" name="Google Shape;193;p17"/>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17"/>
          <p:cNvSpPr txBox="1"/>
          <p:nvPr>
            <p:ph idx="2"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95" name="Google Shape;195;p17"/>
          <p:cNvSpPr/>
          <p:nvPr>
            <p:ph idx="3" type="pic"/>
          </p:nvPr>
        </p:nvSpPr>
        <p:spPr>
          <a:xfrm>
            <a:off x="411480" y="1485863"/>
            <a:ext cx="3657600" cy="1287900"/>
          </a:xfrm>
          <a:prstGeom prst="rect">
            <a:avLst/>
          </a:prstGeom>
          <a:noFill/>
          <a:ln>
            <a:noFill/>
          </a:ln>
        </p:spPr>
      </p:sp>
      <p:sp>
        <p:nvSpPr>
          <p:cNvPr id="196" name="Google Shape;196;p17"/>
          <p:cNvSpPr txBox="1"/>
          <p:nvPr>
            <p:ph idx="4" type="title"/>
          </p:nvPr>
        </p:nvSpPr>
        <p:spPr>
          <a:xfrm>
            <a:off x="410388"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97" name="Google Shape;197;p17"/>
          <p:cNvSpPr/>
          <p:nvPr>
            <p:ph idx="5" type="pic"/>
          </p:nvPr>
        </p:nvSpPr>
        <p:spPr>
          <a:xfrm>
            <a:off x="5070530" y="1485863"/>
            <a:ext cx="3657600" cy="1287900"/>
          </a:xfrm>
          <a:prstGeom prst="rect">
            <a:avLst/>
          </a:prstGeom>
          <a:noFill/>
          <a:ln>
            <a:noFill/>
          </a:ln>
        </p:spPr>
      </p:sp>
      <p:sp>
        <p:nvSpPr>
          <p:cNvPr id="198" name="Google Shape;198;p17"/>
          <p:cNvSpPr/>
          <p:nvPr/>
        </p:nvSpPr>
        <p:spPr>
          <a:xfrm>
            <a:off x="5076418" y="2971800"/>
            <a:ext cx="36576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7"/>
          <p:cNvSpPr txBox="1"/>
          <p:nvPr>
            <p:ph idx="6" type="body"/>
          </p:nvPr>
        </p:nvSpPr>
        <p:spPr>
          <a:xfrm>
            <a:off x="5075325" y="3383275"/>
            <a:ext cx="36576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200" name="Google Shape;200;p17"/>
          <p:cNvSpPr txBox="1"/>
          <p:nvPr>
            <p:ph idx="7" type="title"/>
          </p:nvPr>
        </p:nvSpPr>
        <p:spPr>
          <a:xfrm>
            <a:off x="5075325"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4062">
          <p15:clr>
            <a:srgbClr val="FA7B17"/>
          </p15:clr>
        </p15:guide>
        <p15:guide id="7" pos="3600">
          <p15:clr>
            <a:srgbClr val="FA7B17"/>
          </p15:clr>
        </p15:guide>
        <p15:guide id="8" orient="horz" pos="1744">
          <p15:clr>
            <a:srgbClr val="FA7B17"/>
          </p15:clr>
        </p15:guide>
        <p15:guide id="9" orient="horz" pos="792">
          <p15:clr>
            <a:srgbClr val="FA7B17"/>
          </p15:clr>
        </p15:guide>
        <p15:guide id="10" orient="horz" pos="3168">
          <p15:clr>
            <a:srgbClr val="FA7B17"/>
          </p15:clr>
        </p15:guide>
        <p15:guide id="11" orient="horz" pos="3081">
          <p15:clr>
            <a:srgbClr val="FA7B17"/>
          </p15:clr>
        </p15:guide>
        <p15:guide id="12" orient="horz" pos="936">
          <p15:clr>
            <a:srgbClr val="FA7B17"/>
          </p15:clr>
        </p15:guide>
        <p15:guide id="13" orient="horz" pos="2736">
          <p15:clr>
            <a:srgbClr val="FA7B17"/>
          </p15:clr>
        </p15:guide>
        <p15:guide id="14" orient="horz" pos="1878">
          <p15:clr>
            <a:srgbClr val="FA7B17"/>
          </p15:clr>
        </p15:guide>
        <p15:guide id="15" orient="horz" pos="2038">
          <p15:clr>
            <a:srgbClr val="FA7B17"/>
          </p15:clr>
        </p15:guide>
        <p15:guide id="16" orient="horz" pos="2224">
          <p15:clr>
            <a:srgbClr val="FA7B17"/>
          </p15:clr>
        </p15:guide>
        <p15:guide id="17" pos="2880">
          <p15:clr>
            <a:srgbClr val="FA7B17"/>
          </p15:clr>
        </p15:guide>
        <p15:guide id="18" pos="2563">
          <p15:clr>
            <a:srgbClr val="FA7B17"/>
          </p15:clr>
        </p15:guide>
        <p15:guide id="19" pos="3194">
          <p15:clr>
            <a:srgbClr val="FA7B17"/>
          </p15:clr>
        </p15:guide>
      </p15:sldGuideLst>
    </p:ext>
  </p:extLst>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p:cSld name="BLANK_1_1_1_1_1_1_1_1">
    <p:bg>
      <p:bgPr>
        <a:solidFill>
          <a:schemeClr val="lt1"/>
        </a:solidFill>
      </p:bgPr>
    </p:bg>
    <p:spTree>
      <p:nvGrpSpPr>
        <p:cNvPr id="2387" name="Shape 2387"/>
        <p:cNvGrpSpPr/>
        <p:nvPr/>
      </p:nvGrpSpPr>
      <p:grpSpPr>
        <a:xfrm>
          <a:off x="0" y="0"/>
          <a:ext cx="0" cy="0"/>
          <a:chOff x="0" y="0"/>
          <a:chExt cx="0" cy="0"/>
        </a:xfrm>
      </p:grpSpPr>
      <p:pic>
        <p:nvPicPr>
          <p:cNvPr id="2388" name="Google Shape;2388;p16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389" name="Google Shape;2389;p16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390" name="Google Shape;2390;p16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391" name="Google Shape;2391;p16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392" name="Google Shape;2392;p164"/>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93" name="Google Shape;2393;p164"/>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94" name="Google Shape;2394;p164"/>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395" name="Google Shape;2395;p164"/>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396" name="Google Shape;2396;p164"/>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397" name="Google Shape;2397;p164"/>
          <p:cNvPicPr preferRelativeResize="0"/>
          <p:nvPr/>
        </p:nvPicPr>
        <p:blipFill rotWithShape="1">
          <a:blip r:embed="rId2">
            <a:alphaModFix/>
          </a:blip>
          <a:srcRect b="0" l="0" r="0" t="0"/>
          <a:stretch/>
        </p:blipFill>
        <p:spPr>
          <a:xfrm>
            <a:off x="315900" y="3107863"/>
            <a:ext cx="2516553" cy="9138"/>
          </a:xfrm>
          <a:prstGeom prst="rect">
            <a:avLst/>
          </a:prstGeom>
          <a:noFill/>
          <a:ln>
            <a:noFill/>
          </a:ln>
        </p:spPr>
      </p:pic>
      <p:pic>
        <p:nvPicPr>
          <p:cNvPr id="2398" name="Google Shape;2398;p164"/>
          <p:cNvPicPr preferRelativeResize="0"/>
          <p:nvPr/>
        </p:nvPicPr>
        <p:blipFill rotWithShape="1">
          <a:blip r:embed="rId2">
            <a:alphaModFix/>
          </a:blip>
          <a:srcRect b="0" l="0" r="0" t="0"/>
          <a:stretch/>
        </p:blipFill>
        <p:spPr>
          <a:xfrm>
            <a:off x="5987550" y="3107863"/>
            <a:ext cx="2506396" cy="9144"/>
          </a:xfrm>
          <a:prstGeom prst="rect">
            <a:avLst/>
          </a:prstGeom>
          <a:noFill/>
          <a:ln>
            <a:noFill/>
          </a:ln>
        </p:spPr>
      </p:pic>
      <p:sp>
        <p:nvSpPr>
          <p:cNvPr id="2399" name="Google Shape;2399;p164"/>
          <p:cNvSpPr/>
          <p:nvPr>
            <p:ph idx="5" type="pic"/>
          </p:nvPr>
        </p:nvSpPr>
        <p:spPr>
          <a:xfrm>
            <a:off x="942600" y="1611824"/>
            <a:ext cx="1268400" cy="1268400"/>
          </a:xfrm>
          <a:prstGeom prst="rect">
            <a:avLst/>
          </a:prstGeom>
          <a:noFill/>
          <a:ln>
            <a:noFill/>
          </a:ln>
        </p:spPr>
      </p:sp>
      <p:sp>
        <p:nvSpPr>
          <p:cNvPr id="2400" name="Google Shape;2400;p164"/>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01" name="Google Shape;2401;p164"/>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02" name="Google Shape;2402;p164"/>
          <p:cNvPicPr preferRelativeResize="0"/>
          <p:nvPr/>
        </p:nvPicPr>
        <p:blipFill rotWithShape="1">
          <a:blip r:embed="rId2">
            <a:alphaModFix/>
          </a:blip>
          <a:srcRect b="0" l="0" r="0" t="0"/>
          <a:stretch/>
        </p:blipFill>
        <p:spPr>
          <a:xfrm>
            <a:off x="3150450" y="3107863"/>
            <a:ext cx="2516553" cy="9138"/>
          </a:xfrm>
          <a:prstGeom prst="rect">
            <a:avLst/>
          </a:prstGeom>
          <a:noFill/>
          <a:ln>
            <a:noFill/>
          </a:ln>
        </p:spPr>
      </p:pic>
      <p:sp>
        <p:nvSpPr>
          <p:cNvPr id="2403" name="Google Shape;2403;p164"/>
          <p:cNvSpPr/>
          <p:nvPr>
            <p:ph idx="8" type="pic"/>
          </p:nvPr>
        </p:nvSpPr>
        <p:spPr>
          <a:xfrm>
            <a:off x="3777150" y="1611824"/>
            <a:ext cx="1268400" cy="1268400"/>
          </a:xfrm>
          <a:prstGeom prst="rect">
            <a:avLst/>
          </a:prstGeom>
          <a:noFill/>
          <a:ln>
            <a:noFill/>
          </a:ln>
        </p:spPr>
      </p:sp>
      <p:sp>
        <p:nvSpPr>
          <p:cNvPr id="2404" name="Google Shape;2404;p164"/>
          <p:cNvSpPr/>
          <p:nvPr>
            <p:ph idx="9" type="pic"/>
          </p:nvPr>
        </p:nvSpPr>
        <p:spPr>
          <a:xfrm>
            <a:off x="6619875" y="1611824"/>
            <a:ext cx="1268400" cy="1268400"/>
          </a:xfrm>
          <a:prstGeom prst="rect">
            <a:avLst/>
          </a:prstGeom>
          <a:noFill/>
          <a:ln>
            <a:noFill/>
          </a:ln>
        </p:spPr>
      </p:sp>
      <p:sp>
        <p:nvSpPr>
          <p:cNvPr id="2405" name="Google Shape;2405;p16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Dark">
  <p:cSld name="BLANK_1_1_1_1_1_1_1_1_2">
    <p:bg>
      <p:bgPr>
        <a:solidFill>
          <a:schemeClr val="dk1"/>
        </a:solidFill>
      </p:bgPr>
    </p:bg>
    <p:spTree>
      <p:nvGrpSpPr>
        <p:cNvPr id="2406" name="Shape 2406"/>
        <p:cNvGrpSpPr/>
        <p:nvPr/>
      </p:nvGrpSpPr>
      <p:grpSpPr>
        <a:xfrm>
          <a:off x="0" y="0"/>
          <a:ext cx="0" cy="0"/>
          <a:chOff x="0" y="0"/>
          <a:chExt cx="0" cy="0"/>
        </a:xfrm>
      </p:grpSpPr>
      <p:pic>
        <p:nvPicPr>
          <p:cNvPr id="2407" name="Google Shape;2407;p165"/>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408" name="Google Shape;2408;p16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409" name="Google Shape;2409;p165"/>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410" name="Google Shape;2410;p165"/>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411" name="Google Shape;2411;p165"/>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2412" name="Google Shape;2412;p165"/>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413" name="Google Shape;2413;p165"/>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414" name="Google Shape;2414;p165"/>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2415" name="Google Shape;2415;p165"/>
          <p:cNvPicPr preferRelativeResize="0"/>
          <p:nvPr/>
        </p:nvPicPr>
        <p:blipFill rotWithShape="1">
          <a:blip r:embed="rId3">
            <a:alphaModFix/>
          </a:blip>
          <a:srcRect b="0" l="0" r="0" t="0"/>
          <a:stretch/>
        </p:blipFill>
        <p:spPr>
          <a:xfrm>
            <a:off x="315900" y="3107863"/>
            <a:ext cx="2516553" cy="9138"/>
          </a:xfrm>
          <a:prstGeom prst="rect">
            <a:avLst/>
          </a:prstGeom>
          <a:noFill/>
          <a:ln>
            <a:noFill/>
          </a:ln>
        </p:spPr>
      </p:pic>
      <p:pic>
        <p:nvPicPr>
          <p:cNvPr id="2416" name="Google Shape;2416;p165"/>
          <p:cNvPicPr preferRelativeResize="0"/>
          <p:nvPr/>
        </p:nvPicPr>
        <p:blipFill rotWithShape="1">
          <a:blip r:embed="rId3">
            <a:alphaModFix/>
          </a:blip>
          <a:srcRect b="0" l="0" r="0" t="0"/>
          <a:stretch/>
        </p:blipFill>
        <p:spPr>
          <a:xfrm>
            <a:off x="5987550" y="3107863"/>
            <a:ext cx="2506396" cy="9144"/>
          </a:xfrm>
          <a:prstGeom prst="rect">
            <a:avLst/>
          </a:prstGeom>
          <a:noFill/>
          <a:ln>
            <a:noFill/>
          </a:ln>
        </p:spPr>
      </p:pic>
      <p:sp>
        <p:nvSpPr>
          <p:cNvPr id="2417" name="Google Shape;2417;p165"/>
          <p:cNvSpPr/>
          <p:nvPr>
            <p:ph idx="5" type="pic"/>
          </p:nvPr>
        </p:nvSpPr>
        <p:spPr>
          <a:xfrm>
            <a:off x="942600" y="1611824"/>
            <a:ext cx="1268400" cy="1268400"/>
          </a:xfrm>
          <a:prstGeom prst="rect">
            <a:avLst/>
          </a:prstGeom>
          <a:noFill/>
          <a:ln>
            <a:noFill/>
          </a:ln>
        </p:spPr>
      </p:sp>
      <p:sp>
        <p:nvSpPr>
          <p:cNvPr id="2418" name="Google Shape;2418;p165"/>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419" name="Google Shape;2419;p165"/>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2420" name="Google Shape;2420;p165"/>
          <p:cNvPicPr preferRelativeResize="0"/>
          <p:nvPr/>
        </p:nvPicPr>
        <p:blipFill rotWithShape="1">
          <a:blip r:embed="rId3">
            <a:alphaModFix/>
          </a:blip>
          <a:srcRect b="0" l="0" r="0" t="0"/>
          <a:stretch/>
        </p:blipFill>
        <p:spPr>
          <a:xfrm>
            <a:off x="3150450" y="3107863"/>
            <a:ext cx="2516553" cy="9138"/>
          </a:xfrm>
          <a:prstGeom prst="rect">
            <a:avLst/>
          </a:prstGeom>
          <a:noFill/>
          <a:ln>
            <a:noFill/>
          </a:ln>
        </p:spPr>
      </p:pic>
      <p:sp>
        <p:nvSpPr>
          <p:cNvPr id="2421" name="Google Shape;2421;p165"/>
          <p:cNvSpPr/>
          <p:nvPr>
            <p:ph idx="8" type="pic"/>
          </p:nvPr>
        </p:nvSpPr>
        <p:spPr>
          <a:xfrm>
            <a:off x="3777150" y="1611824"/>
            <a:ext cx="1268400" cy="1268400"/>
          </a:xfrm>
          <a:prstGeom prst="rect">
            <a:avLst/>
          </a:prstGeom>
          <a:noFill/>
          <a:ln>
            <a:noFill/>
          </a:ln>
        </p:spPr>
      </p:sp>
      <p:sp>
        <p:nvSpPr>
          <p:cNvPr id="2422" name="Google Shape;2422;p165"/>
          <p:cNvSpPr/>
          <p:nvPr>
            <p:ph idx="9" type="pic"/>
          </p:nvPr>
        </p:nvSpPr>
        <p:spPr>
          <a:xfrm>
            <a:off x="6619875" y="1611824"/>
            <a:ext cx="1268400" cy="1268400"/>
          </a:xfrm>
          <a:prstGeom prst="rect">
            <a:avLst/>
          </a:prstGeom>
          <a:noFill/>
          <a:ln>
            <a:noFill/>
          </a:ln>
        </p:spPr>
      </p:sp>
      <p:sp>
        <p:nvSpPr>
          <p:cNvPr id="2423" name="Google Shape;2423;p16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424" name="Google Shape;2424;p165"/>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p:cSld name="BLANK_1_1_1_1_1_1_1_1_1">
    <p:bg>
      <p:bgPr>
        <a:solidFill>
          <a:schemeClr val="lt1"/>
        </a:solidFill>
      </p:bgPr>
    </p:bg>
    <p:spTree>
      <p:nvGrpSpPr>
        <p:cNvPr id="2425" name="Shape 2425"/>
        <p:cNvGrpSpPr/>
        <p:nvPr/>
      </p:nvGrpSpPr>
      <p:grpSpPr>
        <a:xfrm>
          <a:off x="0" y="0"/>
          <a:ext cx="0" cy="0"/>
          <a:chOff x="0" y="0"/>
          <a:chExt cx="0" cy="0"/>
        </a:xfrm>
      </p:grpSpPr>
      <p:pic>
        <p:nvPicPr>
          <p:cNvPr id="2426" name="Google Shape;2426;p16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427" name="Google Shape;2427;p16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428" name="Google Shape;2428;p16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429" name="Google Shape;2429;p16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430" name="Google Shape;2430;p166"/>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31" name="Google Shape;2431;p166"/>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32" name="Google Shape;2432;p166"/>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33" name="Google Shape;2433;p166"/>
          <p:cNvPicPr preferRelativeResize="0"/>
          <p:nvPr/>
        </p:nvPicPr>
        <p:blipFill rotWithShape="1">
          <a:blip r:embed="rId2">
            <a:alphaModFix/>
          </a:blip>
          <a:srcRect b="0" l="0" r="0" t="0"/>
          <a:stretch/>
        </p:blipFill>
        <p:spPr>
          <a:xfrm>
            <a:off x="315900" y="3107863"/>
            <a:ext cx="4090040" cy="9138"/>
          </a:xfrm>
          <a:prstGeom prst="rect">
            <a:avLst/>
          </a:prstGeom>
          <a:noFill/>
          <a:ln>
            <a:noFill/>
          </a:ln>
        </p:spPr>
      </p:pic>
      <p:sp>
        <p:nvSpPr>
          <p:cNvPr id="2434" name="Google Shape;2434;p166"/>
          <p:cNvSpPr/>
          <p:nvPr>
            <p:ph idx="3" type="pic"/>
          </p:nvPr>
        </p:nvSpPr>
        <p:spPr>
          <a:xfrm>
            <a:off x="1726794" y="1611824"/>
            <a:ext cx="1268400" cy="1268400"/>
          </a:xfrm>
          <a:prstGeom prst="rect">
            <a:avLst/>
          </a:prstGeom>
          <a:noFill/>
          <a:ln>
            <a:noFill/>
          </a:ln>
        </p:spPr>
      </p:sp>
      <p:sp>
        <p:nvSpPr>
          <p:cNvPr id="2435" name="Google Shape;2435;p166"/>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36" name="Google Shape;2436;p166"/>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37" name="Google Shape;2437;p166"/>
          <p:cNvPicPr preferRelativeResize="0"/>
          <p:nvPr/>
        </p:nvPicPr>
        <p:blipFill rotWithShape="1">
          <a:blip r:embed="rId2">
            <a:alphaModFix/>
          </a:blip>
          <a:srcRect b="0" l="0" r="0" t="0"/>
          <a:stretch/>
        </p:blipFill>
        <p:spPr>
          <a:xfrm>
            <a:off x="4734450" y="3107863"/>
            <a:ext cx="4085900" cy="9138"/>
          </a:xfrm>
          <a:prstGeom prst="rect">
            <a:avLst/>
          </a:prstGeom>
          <a:noFill/>
          <a:ln>
            <a:noFill/>
          </a:ln>
        </p:spPr>
      </p:pic>
      <p:sp>
        <p:nvSpPr>
          <p:cNvPr id="2438" name="Google Shape;2438;p166"/>
          <p:cNvSpPr/>
          <p:nvPr>
            <p:ph idx="6" type="pic"/>
          </p:nvPr>
        </p:nvSpPr>
        <p:spPr>
          <a:xfrm>
            <a:off x="6147388" y="1611824"/>
            <a:ext cx="1268400" cy="1268400"/>
          </a:xfrm>
          <a:prstGeom prst="rect">
            <a:avLst/>
          </a:prstGeom>
          <a:noFill/>
          <a:ln>
            <a:noFill/>
          </a:ln>
        </p:spPr>
      </p:sp>
      <p:sp>
        <p:nvSpPr>
          <p:cNvPr id="2439" name="Google Shape;2439;p16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Dark">
  <p:cSld name="BLANK_1_1_1_1_1_1_1_1_1_2">
    <p:bg>
      <p:bgPr>
        <a:solidFill>
          <a:schemeClr val="dk1"/>
        </a:solidFill>
      </p:bgPr>
    </p:bg>
    <p:spTree>
      <p:nvGrpSpPr>
        <p:cNvPr id="2440" name="Shape 2440"/>
        <p:cNvGrpSpPr/>
        <p:nvPr/>
      </p:nvGrpSpPr>
      <p:grpSpPr>
        <a:xfrm>
          <a:off x="0" y="0"/>
          <a:ext cx="0" cy="0"/>
          <a:chOff x="0" y="0"/>
          <a:chExt cx="0" cy="0"/>
        </a:xfrm>
      </p:grpSpPr>
      <p:pic>
        <p:nvPicPr>
          <p:cNvPr id="2441" name="Google Shape;2441;p167"/>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442" name="Google Shape;2442;p16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443" name="Google Shape;2443;p167"/>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444" name="Google Shape;2444;p167"/>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445" name="Google Shape;2445;p167"/>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446" name="Google Shape;2446;p167"/>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2447" name="Google Shape;2447;p167"/>
          <p:cNvPicPr preferRelativeResize="0"/>
          <p:nvPr/>
        </p:nvPicPr>
        <p:blipFill rotWithShape="1">
          <a:blip r:embed="rId3">
            <a:alphaModFix/>
          </a:blip>
          <a:srcRect b="0" l="0" r="0" t="0"/>
          <a:stretch/>
        </p:blipFill>
        <p:spPr>
          <a:xfrm>
            <a:off x="315900" y="3107863"/>
            <a:ext cx="4090040" cy="9138"/>
          </a:xfrm>
          <a:prstGeom prst="rect">
            <a:avLst/>
          </a:prstGeom>
          <a:noFill/>
          <a:ln>
            <a:noFill/>
          </a:ln>
        </p:spPr>
      </p:pic>
      <p:sp>
        <p:nvSpPr>
          <p:cNvPr id="2448" name="Google Shape;2448;p167"/>
          <p:cNvSpPr/>
          <p:nvPr>
            <p:ph idx="3" type="pic"/>
          </p:nvPr>
        </p:nvSpPr>
        <p:spPr>
          <a:xfrm>
            <a:off x="1726794" y="1611824"/>
            <a:ext cx="1268400" cy="1268400"/>
          </a:xfrm>
          <a:prstGeom prst="rect">
            <a:avLst/>
          </a:prstGeom>
          <a:noFill/>
          <a:ln>
            <a:noFill/>
          </a:ln>
        </p:spPr>
      </p:sp>
      <p:sp>
        <p:nvSpPr>
          <p:cNvPr id="2449" name="Google Shape;2449;p167"/>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450" name="Google Shape;2450;p167"/>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2451" name="Google Shape;2451;p167"/>
          <p:cNvPicPr preferRelativeResize="0"/>
          <p:nvPr/>
        </p:nvPicPr>
        <p:blipFill rotWithShape="1">
          <a:blip r:embed="rId3">
            <a:alphaModFix/>
          </a:blip>
          <a:srcRect b="0" l="0" r="0" t="0"/>
          <a:stretch/>
        </p:blipFill>
        <p:spPr>
          <a:xfrm>
            <a:off x="4734450" y="3107863"/>
            <a:ext cx="4085900" cy="9138"/>
          </a:xfrm>
          <a:prstGeom prst="rect">
            <a:avLst/>
          </a:prstGeom>
          <a:noFill/>
          <a:ln>
            <a:noFill/>
          </a:ln>
        </p:spPr>
      </p:pic>
      <p:sp>
        <p:nvSpPr>
          <p:cNvPr id="2452" name="Google Shape;2452;p167"/>
          <p:cNvSpPr/>
          <p:nvPr>
            <p:ph idx="6" type="pic"/>
          </p:nvPr>
        </p:nvSpPr>
        <p:spPr>
          <a:xfrm>
            <a:off x="6147388" y="1611824"/>
            <a:ext cx="1268400" cy="1268400"/>
          </a:xfrm>
          <a:prstGeom prst="rect">
            <a:avLst/>
          </a:prstGeom>
          <a:noFill/>
          <a:ln>
            <a:noFill/>
          </a:ln>
        </p:spPr>
      </p:sp>
      <p:sp>
        <p:nvSpPr>
          <p:cNvPr id="2453" name="Google Shape;2453;p16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454" name="Google Shape;2454;p167"/>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6">
  <p:cSld name="BLANK_1_1_1_1_1_1_1_1_1_1">
    <p:bg>
      <p:bgPr>
        <a:solidFill>
          <a:schemeClr val="lt1"/>
        </a:solidFill>
      </p:bgPr>
    </p:bg>
    <p:spTree>
      <p:nvGrpSpPr>
        <p:cNvPr id="2455" name="Shape 2455"/>
        <p:cNvGrpSpPr/>
        <p:nvPr/>
      </p:nvGrpSpPr>
      <p:grpSpPr>
        <a:xfrm>
          <a:off x="0" y="0"/>
          <a:ext cx="0" cy="0"/>
          <a:chOff x="0" y="0"/>
          <a:chExt cx="0" cy="0"/>
        </a:xfrm>
      </p:grpSpPr>
      <p:pic>
        <p:nvPicPr>
          <p:cNvPr id="2456" name="Google Shape;2456;p16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457" name="Google Shape;2457;p16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458" name="Google Shape;2458;p16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459" name="Google Shape;2459;p16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460" name="Google Shape;2460;p168"/>
          <p:cNvSpPr txBox="1"/>
          <p:nvPr>
            <p:ph type="title"/>
          </p:nvPr>
        </p:nvSpPr>
        <p:spPr>
          <a:xfrm>
            <a:off x="3184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61" name="Google Shape;2461;p168"/>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62" name="Google Shape;2462;p168"/>
          <p:cNvSpPr txBox="1"/>
          <p:nvPr>
            <p:ph idx="2" type="body"/>
          </p:nvPr>
        </p:nvSpPr>
        <p:spPr>
          <a:xfrm>
            <a:off x="3184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63" name="Google Shape;2463;p168"/>
          <p:cNvPicPr preferRelativeResize="0"/>
          <p:nvPr/>
        </p:nvPicPr>
        <p:blipFill rotWithShape="1">
          <a:blip r:embed="rId2">
            <a:alphaModFix/>
          </a:blip>
          <a:srcRect b="0" l="0" r="0" t="0"/>
          <a:stretch/>
        </p:blipFill>
        <p:spPr>
          <a:xfrm>
            <a:off x="315900" y="2153975"/>
            <a:ext cx="2516688" cy="9138"/>
          </a:xfrm>
          <a:prstGeom prst="rect">
            <a:avLst/>
          </a:prstGeom>
          <a:noFill/>
          <a:ln>
            <a:noFill/>
          </a:ln>
        </p:spPr>
      </p:pic>
      <p:sp>
        <p:nvSpPr>
          <p:cNvPr id="2464" name="Google Shape;2464;p168"/>
          <p:cNvSpPr/>
          <p:nvPr>
            <p:ph idx="3" type="pic"/>
          </p:nvPr>
        </p:nvSpPr>
        <p:spPr>
          <a:xfrm>
            <a:off x="1098299" y="976875"/>
            <a:ext cx="957000" cy="957000"/>
          </a:xfrm>
          <a:prstGeom prst="rect">
            <a:avLst/>
          </a:prstGeom>
          <a:noFill/>
          <a:ln>
            <a:noFill/>
          </a:ln>
        </p:spPr>
      </p:sp>
      <p:sp>
        <p:nvSpPr>
          <p:cNvPr id="2465" name="Google Shape;2465;p168"/>
          <p:cNvSpPr txBox="1"/>
          <p:nvPr>
            <p:ph idx="4" type="title"/>
          </p:nvPr>
        </p:nvSpPr>
        <p:spPr>
          <a:xfrm>
            <a:off x="315300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66" name="Google Shape;2466;p168"/>
          <p:cNvSpPr txBox="1"/>
          <p:nvPr>
            <p:ph idx="5" type="body"/>
          </p:nvPr>
        </p:nvSpPr>
        <p:spPr>
          <a:xfrm>
            <a:off x="315300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67" name="Google Shape;2467;p168"/>
          <p:cNvPicPr preferRelativeResize="0"/>
          <p:nvPr/>
        </p:nvPicPr>
        <p:blipFill rotWithShape="1">
          <a:blip r:embed="rId2">
            <a:alphaModFix/>
          </a:blip>
          <a:srcRect b="0" l="0" r="0" t="0"/>
          <a:stretch/>
        </p:blipFill>
        <p:spPr>
          <a:xfrm>
            <a:off x="3150450" y="2153975"/>
            <a:ext cx="2516688" cy="9138"/>
          </a:xfrm>
          <a:prstGeom prst="rect">
            <a:avLst/>
          </a:prstGeom>
          <a:noFill/>
          <a:ln>
            <a:noFill/>
          </a:ln>
        </p:spPr>
      </p:pic>
      <p:sp>
        <p:nvSpPr>
          <p:cNvPr id="2468" name="Google Shape;2468;p168"/>
          <p:cNvSpPr/>
          <p:nvPr>
            <p:ph idx="6" type="pic"/>
          </p:nvPr>
        </p:nvSpPr>
        <p:spPr>
          <a:xfrm>
            <a:off x="3932849" y="976875"/>
            <a:ext cx="957000" cy="957000"/>
          </a:xfrm>
          <a:prstGeom prst="rect">
            <a:avLst/>
          </a:prstGeom>
          <a:noFill/>
          <a:ln>
            <a:noFill/>
          </a:ln>
        </p:spPr>
      </p:sp>
      <p:sp>
        <p:nvSpPr>
          <p:cNvPr id="2469" name="Google Shape;2469;p168"/>
          <p:cNvSpPr txBox="1"/>
          <p:nvPr>
            <p:ph idx="7" type="title"/>
          </p:nvPr>
        </p:nvSpPr>
        <p:spPr>
          <a:xfrm>
            <a:off x="59875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70" name="Google Shape;2470;p168"/>
          <p:cNvSpPr txBox="1"/>
          <p:nvPr>
            <p:ph idx="8" type="body"/>
          </p:nvPr>
        </p:nvSpPr>
        <p:spPr>
          <a:xfrm>
            <a:off x="59875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71" name="Google Shape;2471;p168"/>
          <p:cNvPicPr preferRelativeResize="0"/>
          <p:nvPr/>
        </p:nvPicPr>
        <p:blipFill rotWithShape="1">
          <a:blip r:embed="rId2">
            <a:alphaModFix/>
          </a:blip>
          <a:srcRect b="0" l="0" r="0" t="0"/>
          <a:stretch/>
        </p:blipFill>
        <p:spPr>
          <a:xfrm>
            <a:off x="5985000" y="2153975"/>
            <a:ext cx="2516688" cy="9138"/>
          </a:xfrm>
          <a:prstGeom prst="rect">
            <a:avLst/>
          </a:prstGeom>
          <a:noFill/>
          <a:ln>
            <a:noFill/>
          </a:ln>
        </p:spPr>
      </p:pic>
      <p:sp>
        <p:nvSpPr>
          <p:cNvPr id="2472" name="Google Shape;2472;p168"/>
          <p:cNvSpPr/>
          <p:nvPr>
            <p:ph idx="9" type="pic"/>
          </p:nvPr>
        </p:nvSpPr>
        <p:spPr>
          <a:xfrm>
            <a:off x="6767399" y="976875"/>
            <a:ext cx="957000" cy="957000"/>
          </a:xfrm>
          <a:prstGeom prst="rect">
            <a:avLst/>
          </a:prstGeom>
          <a:noFill/>
          <a:ln>
            <a:noFill/>
          </a:ln>
        </p:spPr>
      </p:sp>
      <p:sp>
        <p:nvSpPr>
          <p:cNvPr id="2473" name="Google Shape;2473;p168"/>
          <p:cNvSpPr txBox="1"/>
          <p:nvPr>
            <p:ph idx="13" type="title"/>
          </p:nvPr>
        </p:nvSpPr>
        <p:spPr>
          <a:xfrm>
            <a:off x="3184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74" name="Google Shape;2474;p168"/>
          <p:cNvSpPr txBox="1"/>
          <p:nvPr>
            <p:ph idx="14" type="body"/>
          </p:nvPr>
        </p:nvSpPr>
        <p:spPr>
          <a:xfrm>
            <a:off x="422488" y="4014676"/>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75" name="Google Shape;2475;p168"/>
          <p:cNvPicPr preferRelativeResize="0"/>
          <p:nvPr/>
        </p:nvPicPr>
        <p:blipFill rotWithShape="1">
          <a:blip r:embed="rId2">
            <a:alphaModFix/>
          </a:blip>
          <a:srcRect b="0" l="0" r="0" t="0"/>
          <a:stretch/>
        </p:blipFill>
        <p:spPr>
          <a:xfrm>
            <a:off x="315900" y="4072000"/>
            <a:ext cx="2516688" cy="9138"/>
          </a:xfrm>
          <a:prstGeom prst="rect">
            <a:avLst/>
          </a:prstGeom>
          <a:noFill/>
          <a:ln>
            <a:noFill/>
          </a:ln>
        </p:spPr>
      </p:pic>
      <p:sp>
        <p:nvSpPr>
          <p:cNvPr id="2476" name="Google Shape;2476;p168"/>
          <p:cNvSpPr/>
          <p:nvPr>
            <p:ph idx="15" type="pic"/>
          </p:nvPr>
        </p:nvSpPr>
        <p:spPr>
          <a:xfrm>
            <a:off x="1098299" y="2894900"/>
            <a:ext cx="957000" cy="957000"/>
          </a:xfrm>
          <a:prstGeom prst="rect">
            <a:avLst/>
          </a:prstGeom>
          <a:noFill/>
          <a:ln>
            <a:noFill/>
          </a:ln>
        </p:spPr>
      </p:sp>
      <p:sp>
        <p:nvSpPr>
          <p:cNvPr id="2477" name="Google Shape;2477;p168"/>
          <p:cNvSpPr txBox="1"/>
          <p:nvPr>
            <p:ph idx="16" type="title"/>
          </p:nvPr>
        </p:nvSpPr>
        <p:spPr>
          <a:xfrm>
            <a:off x="315300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78" name="Google Shape;2478;p168"/>
          <p:cNvSpPr txBox="1"/>
          <p:nvPr>
            <p:ph idx="17" type="body"/>
          </p:nvPr>
        </p:nvSpPr>
        <p:spPr>
          <a:xfrm>
            <a:off x="315300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79" name="Google Shape;2479;p168"/>
          <p:cNvPicPr preferRelativeResize="0"/>
          <p:nvPr/>
        </p:nvPicPr>
        <p:blipFill rotWithShape="1">
          <a:blip r:embed="rId2">
            <a:alphaModFix/>
          </a:blip>
          <a:srcRect b="0" l="0" r="0" t="0"/>
          <a:stretch/>
        </p:blipFill>
        <p:spPr>
          <a:xfrm>
            <a:off x="3150450" y="4072000"/>
            <a:ext cx="2516688" cy="9138"/>
          </a:xfrm>
          <a:prstGeom prst="rect">
            <a:avLst/>
          </a:prstGeom>
          <a:noFill/>
          <a:ln>
            <a:noFill/>
          </a:ln>
        </p:spPr>
      </p:pic>
      <p:sp>
        <p:nvSpPr>
          <p:cNvPr id="2480" name="Google Shape;2480;p168"/>
          <p:cNvSpPr/>
          <p:nvPr>
            <p:ph idx="18" type="pic"/>
          </p:nvPr>
        </p:nvSpPr>
        <p:spPr>
          <a:xfrm>
            <a:off x="3932849" y="2894900"/>
            <a:ext cx="957000" cy="957000"/>
          </a:xfrm>
          <a:prstGeom prst="rect">
            <a:avLst/>
          </a:prstGeom>
          <a:noFill/>
          <a:ln>
            <a:noFill/>
          </a:ln>
        </p:spPr>
      </p:sp>
      <p:sp>
        <p:nvSpPr>
          <p:cNvPr id="2481" name="Google Shape;2481;p168"/>
          <p:cNvSpPr txBox="1"/>
          <p:nvPr>
            <p:ph idx="19" type="title"/>
          </p:nvPr>
        </p:nvSpPr>
        <p:spPr>
          <a:xfrm>
            <a:off x="59875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482" name="Google Shape;2482;p168"/>
          <p:cNvSpPr txBox="1"/>
          <p:nvPr>
            <p:ph idx="20" type="body"/>
          </p:nvPr>
        </p:nvSpPr>
        <p:spPr>
          <a:xfrm>
            <a:off x="598755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483" name="Google Shape;2483;p168"/>
          <p:cNvPicPr preferRelativeResize="0"/>
          <p:nvPr/>
        </p:nvPicPr>
        <p:blipFill rotWithShape="1">
          <a:blip r:embed="rId2">
            <a:alphaModFix/>
          </a:blip>
          <a:srcRect b="0" l="0" r="0" t="0"/>
          <a:stretch/>
        </p:blipFill>
        <p:spPr>
          <a:xfrm>
            <a:off x="5985000" y="4072000"/>
            <a:ext cx="2516688" cy="9138"/>
          </a:xfrm>
          <a:prstGeom prst="rect">
            <a:avLst/>
          </a:prstGeom>
          <a:noFill/>
          <a:ln>
            <a:noFill/>
          </a:ln>
        </p:spPr>
      </p:pic>
      <p:sp>
        <p:nvSpPr>
          <p:cNvPr id="2484" name="Google Shape;2484;p168"/>
          <p:cNvSpPr/>
          <p:nvPr>
            <p:ph idx="21" type="pic"/>
          </p:nvPr>
        </p:nvSpPr>
        <p:spPr>
          <a:xfrm>
            <a:off x="6767399" y="2894900"/>
            <a:ext cx="957000" cy="957000"/>
          </a:xfrm>
          <a:prstGeom prst="rect">
            <a:avLst/>
          </a:prstGeom>
          <a:noFill/>
          <a:ln>
            <a:noFill/>
          </a:ln>
        </p:spPr>
      </p:sp>
      <p:sp>
        <p:nvSpPr>
          <p:cNvPr id="2485" name="Google Shape;2485;p16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p:cSld name="BLANK_1_1_1_1_1_1_1_1_1_1_1">
    <p:bg>
      <p:bgPr>
        <a:solidFill>
          <a:schemeClr val="lt1"/>
        </a:solidFill>
      </p:bgPr>
    </p:bg>
    <p:spTree>
      <p:nvGrpSpPr>
        <p:cNvPr id="2486" name="Shape 2486"/>
        <p:cNvGrpSpPr/>
        <p:nvPr/>
      </p:nvGrpSpPr>
      <p:grpSpPr>
        <a:xfrm>
          <a:off x="0" y="0"/>
          <a:ext cx="0" cy="0"/>
          <a:chOff x="0" y="0"/>
          <a:chExt cx="0" cy="0"/>
        </a:xfrm>
      </p:grpSpPr>
      <p:pic>
        <p:nvPicPr>
          <p:cNvPr id="2487" name="Google Shape;2487;p16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488" name="Google Shape;2488;p16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489" name="Google Shape;2489;p16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490" name="Google Shape;2490;p16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491" name="Google Shape;2491;p169"/>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2492" name="Google Shape;2492;p169"/>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2493" name="Google Shape;2493;p169"/>
          <p:cNvSpPr/>
          <p:nvPr/>
        </p:nvSpPr>
        <p:spPr>
          <a:xfrm>
            <a:off x="4572000" y="0"/>
            <a:ext cx="4572000" cy="4818600"/>
          </a:xfrm>
          <a:prstGeom prst="rect">
            <a:avLst/>
          </a:prstGeom>
          <a:solidFill>
            <a:srgbClr val="14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494" name="Google Shape;2494;p169"/>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495" name="Google Shape;2495;p169"/>
          <p:cNvSpPr/>
          <p:nvPr>
            <p:ph idx="2" type="pic"/>
          </p:nvPr>
        </p:nvSpPr>
        <p:spPr>
          <a:xfrm>
            <a:off x="1259631" y="3858138"/>
            <a:ext cx="630900" cy="630900"/>
          </a:xfrm>
          <a:prstGeom prst="ellipse">
            <a:avLst/>
          </a:prstGeom>
          <a:noFill/>
          <a:ln>
            <a:noFill/>
          </a:ln>
        </p:spPr>
      </p:sp>
      <p:sp>
        <p:nvSpPr>
          <p:cNvPr id="2496" name="Google Shape;2496;p169"/>
          <p:cNvSpPr txBox="1"/>
          <p:nvPr>
            <p:ph idx="3" type="title"/>
          </p:nvPr>
        </p:nvSpPr>
        <p:spPr>
          <a:xfrm>
            <a:off x="5992238"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DFEEE9"/>
              </a:buClr>
              <a:buSzPts val="1300"/>
              <a:buFont typeface="DM Sans"/>
              <a:buNone/>
              <a:defRPr b="0" i="0" sz="1300" u="none" cap="none" strike="noStrike">
                <a:solidFill>
                  <a:srgbClr val="DFEEE9"/>
                </a:solidFill>
                <a:latin typeface="DM Sans"/>
                <a:ea typeface="DM Sans"/>
                <a:cs typeface="DM Sans"/>
                <a:sym typeface="DM Sans"/>
              </a:defRPr>
            </a:lvl1pPr>
            <a:lvl2pPr lvl="1"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2pPr>
            <a:lvl3pPr lvl="2"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3pPr>
            <a:lvl4pPr lvl="3"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4pPr>
            <a:lvl5pPr lvl="4"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5pPr>
            <a:lvl6pPr lvl="5"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6pPr>
            <a:lvl7pPr lvl="6"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7pPr>
            <a:lvl8pPr lvl="7"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8pPr>
            <a:lvl9pPr lvl="8"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9pPr>
          </a:lstStyle>
          <a:p/>
        </p:txBody>
      </p:sp>
      <p:pic>
        <p:nvPicPr>
          <p:cNvPr id="2497" name="Google Shape;2497;p169"/>
          <p:cNvPicPr preferRelativeResize="0"/>
          <p:nvPr/>
        </p:nvPicPr>
        <p:blipFill rotWithShape="1">
          <a:blip r:embed="rId4">
            <a:alphaModFix/>
          </a:blip>
          <a:srcRect b="0" l="0" r="0" t="0"/>
          <a:stretch/>
        </p:blipFill>
        <p:spPr>
          <a:xfrm>
            <a:off x="5050688" y="324000"/>
            <a:ext cx="766763" cy="571500"/>
          </a:xfrm>
          <a:prstGeom prst="rect">
            <a:avLst/>
          </a:prstGeom>
          <a:noFill/>
          <a:ln>
            <a:noFill/>
          </a:ln>
        </p:spPr>
      </p:pic>
      <p:sp>
        <p:nvSpPr>
          <p:cNvPr id="2498" name="Google Shape;2498;p169"/>
          <p:cNvSpPr txBox="1"/>
          <p:nvPr>
            <p:ph idx="4" type="body"/>
          </p:nvPr>
        </p:nvSpPr>
        <p:spPr>
          <a:xfrm>
            <a:off x="6780413"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1pPr>
            <a:lvl2pPr indent="-285750" lvl="1" marL="914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2pPr>
            <a:lvl3pPr indent="-285750" lvl="2" marL="1371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3pPr>
            <a:lvl4pPr indent="-285750" lvl="3" marL="1828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4pPr>
            <a:lvl5pPr indent="-285750" lvl="4" marL="22860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5pPr>
            <a:lvl6pPr indent="-285750" lvl="5" marL="2743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6pPr>
            <a:lvl7pPr indent="-285750" lvl="6" marL="3200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7pPr>
            <a:lvl8pPr indent="-285750" lvl="7" marL="3657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8pPr>
            <a:lvl9pPr indent="-285750" lvl="8" marL="4114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9pPr>
          </a:lstStyle>
          <a:p/>
        </p:txBody>
      </p:sp>
      <p:sp>
        <p:nvSpPr>
          <p:cNvPr id="2499" name="Google Shape;2499;p169"/>
          <p:cNvSpPr/>
          <p:nvPr>
            <p:ph idx="5" type="pic"/>
          </p:nvPr>
        </p:nvSpPr>
        <p:spPr>
          <a:xfrm>
            <a:off x="5991869" y="3858138"/>
            <a:ext cx="630900" cy="630900"/>
          </a:xfrm>
          <a:prstGeom prst="ellipse">
            <a:avLst/>
          </a:prstGeom>
          <a:noFill/>
          <a:ln>
            <a:noFill/>
          </a:ln>
        </p:spPr>
      </p:sp>
      <p:sp>
        <p:nvSpPr>
          <p:cNvPr id="2500" name="Google Shape;2500;p169"/>
          <p:cNvSpPr txBox="1"/>
          <p:nvPr>
            <p:ph idx="6"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2501" name="Google Shape;2501;p169"/>
          <p:cNvSpPr txBox="1"/>
          <p:nvPr>
            <p:ph idx="7" type="body"/>
          </p:nvPr>
        </p:nvSpPr>
        <p:spPr>
          <a:xfrm>
            <a:off x="6780413"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9pPr>
          </a:lstStyle>
          <a:p/>
        </p:txBody>
      </p:sp>
      <p:sp>
        <p:nvSpPr>
          <p:cNvPr id="2502" name="Google Shape;2502;p16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 Image">
  <p:cSld name="BLANK_1_1_1_1_1_1_1_1_1_1_1_1">
    <p:bg>
      <p:bgPr>
        <a:solidFill>
          <a:schemeClr val="lt1"/>
        </a:solidFill>
      </p:bgPr>
    </p:bg>
    <p:spTree>
      <p:nvGrpSpPr>
        <p:cNvPr id="2503" name="Shape 2503"/>
        <p:cNvGrpSpPr/>
        <p:nvPr/>
      </p:nvGrpSpPr>
      <p:grpSpPr>
        <a:xfrm>
          <a:off x="0" y="0"/>
          <a:ext cx="0" cy="0"/>
          <a:chOff x="0" y="0"/>
          <a:chExt cx="0" cy="0"/>
        </a:xfrm>
      </p:grpSpPr>
      <p:pic>
        <p:nvPicPr>
          <p:cNvPr id="2504" name="Google Shape;2504;p17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505" name="Google Shape;2505;p17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506" name="Google Shape;2506;p17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507" name="Google Shape;2507;p17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508" name="Google Shape;2508;p170"/>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2509" name="Google Shape;2509;p170"/>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2510" name="Google Shape;2510;p170"/>
          <p:cNvSpPr/>
          <p:nvPr/>
        </p:nvSpPr>
        <p:spPr>
          <a:xfrm>
            <a:off x="4572000" y="0"/>
            <a:ext cx="4572000" cy="4818600"/>
          </a:xfrm>
          <a:prstGeom prst="rect">
            <a:avLst/>
          </a:prstGeom>
          <a:solidFill>
            <a:srgbClr val="DFEE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11" name="Google Shape;2511;p170"/>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12" name="Google Shape;2512;p170"/>
          <p:cNvSpPr/>
          <p:nvPr>
            <p:ph idx="2" type="pic"/>
          </p:nvPr>
        </p:nvSpPr>
        <p:spPr>
          <a:xfrm>
            <a:off x="1259631" y="3858138"/>
            <a:ext cx="630900" cy="630900"/>
          </a:xfrm>
          <a:prstGeom prst="ellipse">
            <a:avLst/>
          </a:prstGeom>
          <a:noFill/>
          <a:ln>
            <a:noFill/>
          </a:ln>
        </p:spPr>
      </p:sp>
      <p:sp>
        <p:nvSpPr>
          <p:cNvPr id="2513" name="Google Shape;2513;p170"/>
          <p:cNvSpPr txBox="1"/>
          <p:nvPr>
            <p:ph idx="3"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2514" name="Google Shape;2514;p170"/>
          <p:cNvSpPr/>
          <p:nvPr>
            <p:ph idx="4" type="pic"/>
          </p:nvPr>
        </p:nvSpPr>
        <p:spPr>
          <a:xfrm>
            <a:off x="5355000" y="648000"/>
            <a:ext cx="3006000" cy="3522600"/>
          </a:xfrm>
          <a:prstGeom prst="rect">
            <a:avLst/>
          </a:prstGeom>
          <a:noFill/>
          <a:ln>
            <a:noFill/>
          </a:ln>
        </p:spPr>
      </p:sp>
      <p:sp>
        <p:nvSpPr>
          <p:cNvPr id="2515" name="Google Shape;2515;p17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Graphic Language">
  <p:cSld name="BLANK_1_1_1_1_1_1_1_1_1_1_1_1_1">
    <p:bg>
      <p:bgPr>
        <a:solidFill>
          <a:srgbClr val="FFCD48"/>
        </a:solidFill>
      </p:bgPr>
    </p:bg>
    <p:spTree>
      <p:nvGrpSpPr>
        <p:cNvPr id="2516" name="Shape 2516"/>
        <p:cNvGrpSpPr/>
        <p:nvPr/>
      </p:nvGrpSpPr>
      <p:grpSpPr>
        <a:xfrm>
          <a:off x="0" y="0"/>
          <a:ext cx="0" cy="0"/>
          <a:chOff x="0" y="0"/>
          <a:chExt cx="0" cy="0"/>
        </a:xfrm>
      </p:grpSpPr>
      <p:pic>
        <p:nvPicPr>
          <p:cNvPr id="2517" name="Google Shape;2517;p171"/>
          <p:cNvPicPr preferRelativeResize="0"/>
          <p:nvPr/>
        </p:nvPicPr>
        <p:blipFill rotWithShape="1">
          <a:blip r:embed="rId2">
            <a:alphaModFix/>
          </a:blip>
          <a:srcRect b="0" l="0" r="0" t="0"/>
          <a:stretch/>
        </p:blipFill>
        <p:spPr>
          <a:xfrm>
            <a:off x="4618339" y="0"/>
            <a:ext cx="4525664" cy="5143501"/>
          </a:xfrm>
          <a:prstGeom prst="rect">
            <a:avLst/>
          </a:prstGeom>
          <a:noFill/>
          <a:ln>
            <a:noFill/>
          </a:ln>
        </p:spPr>
      </p:pic>
      <p:pic>
        <p:nvPicPr>
          <p:cNvPr id="2518" name="Google Shape;2518;p171"/>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2519" name="Google Shape;2519;p17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520" name="Google Shape;2520;p171"/>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pic>
        <p:nvPicPr>
          <p:cNvPr id="2521" name="Google Shape;2521;p171"/>
          <p:cNvPicPr preferRelativeResize="0"/>
          <p:nvPr/>
        </p:nvPicPr>
        <p:blipFill rotWithShape="1">
          <a:blip r:embed="rId5">
            <a:alphaModFix/>
          </a:blip>
          <a:srcRect b="0" l="0" r="0" t="0"/>
          <a:stretch/>
        </p:blipFill>
        <p:spPr>
          <a:xfrm>
            <a:off x="8514313" y="4932500"/>
            <a:ext cx="55800" cy="111079"/>
          </a:xfrm>
          <a:prstGeom prst="rect">
            <a:avLst/>
          </a:prstGeom>
          <a:noFill/>
          <a:ln>
            <a:noFill/>
          </a:ln>
        </p:spPr>
      </p:pic>
      <p:pic>
        <p:nvPicPr>
          <p:cNvPr id="2522" name="Google Shape;2522;p171"/>
          <p:cNvPicPr preferRelativeResize="0"/>
          <p:nvPr/>
        </p:nvPicPr>
        <p:blipFill rotWithShape="1">
          <a:blip r:embed="rId5">
            <a:alphaModFix/>
          </a:blip>
          <a:srcRect b="0" l="0" r="0" t="0"/>
          <a:stretch/>
        </p:blipFill>
        <p:spPr>
          <a:xfrm rot="10800000">
            <a:off x="8778050" y="4932500"/>
            <a:ext cx="55800" cy="111078"/>
          </a:xfrm>
          <a:prstGeom prst="rect">
            <a:avLst/>
          </a:prstGeom>
          <a:noFill/>
          <a:ln>
            <a:noFill/>
          </a:ln>
        </p:spPr>
      </p:pic>
      <p:sp>
        <p:nvSpPr>
          <p:cNvPr id="2523" name="Google Shape;2523;p171"/>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142222"/>
              </a:buClr>
              <a:buSzPts val="5000"/>
              <a:buFont typeface="DM Mono"/>
              <a:buNone/>
              <a:defRPr b="0" i="0" sz="5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24" name="Google Shape;2524;p171"/>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2525" name="Google Shape;2525;p171"/>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sp>
        <p:nvSpPr>
          <p:cNvPr id="2526" name="Google Shape;2526;p17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Image">
  <p:cSld name="BLANK_1_1_1_1_1_1_1_1_1_1_1_1_1_1">
    <p:bg>
      <p:bgPr>
        <a:solidFill>
          <a:srgbClr val="FF8A69"/>
        </a:solidFill>
      </p:bgPr>
    </p:bg>
    <p:spTree>
      <p:nvGrpSpPr>
        <p:cNvPr id="2527" name="Shape 2527"/>
        <p:cNvGrpSpPr/>
        <p:nvPr/>
      </p:nvGrpSpPr>
      <p:grpSpPr>
        <a:xfrm>
          <a:off x="0" y="0"/>
          <a:ext cx="0" cy="0"/>
          <a:chOff x="0" y="0"/>
          <a:chExt cx="0" cy="0"/>
        </a:xfrm>
      </p:grpSpPr>
      <p:sp>
        <p:nvSpPr>
          <p:cNvPr id="2528" name="Google Shape;2528;p172"/>
          <p:cNvSpPr/>
          <p:nvPr>
            <p:ph idx="2" type="pic"/>
          </p:nvPr>
        </p:nvSpPr>
        <p:spPr>
          <a:xfrm>
            <a:off x="0" y="0"/>
            <a:ext cx="9144000" cy="5143500"/>
          </a:xfrm>
          <a:prstGeom prst="rect">
            <a:avLst/>
          </a:prstGeom>
          <a:noFill/>
          <a:ln>
            <a:noFill/>
          </a:ln>
        </p:spPr>
      </p:sp>
      <p:sp>
        <p:nvSpPr>
          <p:cNvPr id="2529" name="Google Shape;2529;p17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530" name="Google Shape;2530;p172"/>
          <p:cNvPicPr preferRelativeResize="0"/>
          <p:nvPr/>
        </p:nvPicPr>
        <p:blipFill rotWithShape="1">
          <a:blip r:embed="rId2">
            <a:alphaModFix/>
          </a:blip>
          <a:srcRect b="0" l="0" r="0" t="0"/>
          <a:stretch/>
        </p:blipFill>
        <p:spPr>
          <a:xfrm>
            <a:off x="318450" y="324000"/>
            <a:ext cx="766763" cy="571500"/>
          </a:xfrm>
          <a:prstGeom prst="rect">
            <a:avLst/>
          </a:prstGeom>
          <a:noFill/>
          <a:ln>
            <a:noFill/>
          </a:ln>
        </p:spPr>
      </p:pic>
      <p:sp>
        <p:nvSpPr>
          <p:cNvPr id="2531" name="Google Shape;2531;p172"/>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5000"/>
              <a:buFont typeface="DM Mono"/>
              <a:buNone/>
              <a:defRPr b="0" i="0" sz="5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532" name="Google Shape;2532;p172"/>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2533" name="Google Shape;2533;p172"/>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pic>
        <p:nvPicPr>
          <p:cNvPr id="2534" name="Google Shape;2534;p172"/>
          <p:cNvPicPr preferRelativeResize="0"/>
          <p:nvPr/>
        </p:nvPicPr>
        <p:blipFill rotWithShape="1">
          <a:blip r:embed="rId4">
            <a:alphaModFix/>
          </a:blip>
          <a:srcRect b="0" l="0" r="0" t="0"/>
          <a:stretch/>
        </p:blipFill>
        <p:spPr>
          <a:xfrm>
            <a:off x="0" y="4815000"/>
            <a:ext cx="9144003" cy="9361"/>
          </a:xfrm>
          <a:prstGeom prst="rect">
            <a:avLst/>
          </a:prstGeom>
          <a:noFill/>
          <a:ln>
            <a:noFill/>
          </a:ln>
        </p:spPr>
      </p:pic>
      <p:pic>
        <p:nvPicPr>
          <p:cNvPr id="2535" name="Google Shape;2535;p172"/>
          <p:cNvPicPr preferRelativeResize="0"/>
          <p:nvPr/>
        </p:nvPicPr>
        <p:blipFill rotWithShape="1">
          <a:blip r:embed="rId5">
            <a:alphaModFix/>
          </a:blip>
          <a:srcRect b="0" l="0" r="0" t="0"/>
          <a:stretch/>
        </p:blipFill>
        <p:spPr>
          <a:xfrm>
            <a:off x="8514307" y="4932583"/>
            <a:ext cx="55800" cy="110911"/>
          </a:xfrm>
          <a:prstGeom prst="rect">
            <a:avLst/>
          </a:prstGeom>
          <a:noFill/>
          <a:ln>
            <a:noFill/>
          </a:ln>
        </p:spPr>
      </p:pic>
      <p:pic>
        <p:nvPicPr>
          <p:cNvPr id="2536" name="Google Shape;2536;p172"/>
          <p:cNvPicPr preferRelativeResize="0"/>
          <p:nvPr/>
        </p:nvPicPr>
        <p:blipFill rotWithShape="1">
          <a:blip r:embed="rId5">
            <a:alphaModFix/>
          </a:blip>
          <a:srcRect b="0" l="0" r="0" t="0"/>
          <a:stretch/>
        </p:blipFill>
        <p:spPr>
          <a:xfrm rot="10800000">
            <a:off x="8778357" y="4932583"/>
            <a:ext cx="55800" cy="110911"/>
          </a:xfrm>
          <a:prstGeom prst="rect">
            <a:avLst/>
          </a:prstGeom>
          <a:noFill/>
          <a:ln>
            <a:noFill/>
          </a:ln>
        </p:spPr>
      </p:pic>
      <p:sp>
        <p:nvSpPr>
          <p:cNvPr id="2537" name="Google Shape;2537;p17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p:cSld name="BLANK_1_1_1_1_1_1_1_1_1_1_1_1_1_1_1">
    <p:bg>
      <p:bgPr>
        <a:solidFill>
          <a:srgbClr val="DFEEE9"/>
        </a:solidFill>
      </p:bgPr>
    </p:bg>
    <p:spTree>
      <p:nvGrpSpPr>
        <p:cNvPr id="2538" name="Shape 2538"/>
        <p:cNvGrpSpPr/>
        <p:nvPr/>
      </p:nvGrpSpPr>
      <p:grpSpPr>
        <a:xfrm>
          <a:off x="0" y="0"/>
          <a:ext cx="0" cy="0"/>
          <a:chOff x="0" y="0"/>
          <a:chExt cx="0" cy="0"/>
        </a:xfrm>
      </p:grpSpPr>
      <p:sp>
        <p:nvSpPr>
          <p:cNvPr id="2539" name="Google Shape;2539;p173"/>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40" name="Google Shape;2540;p173"/>
          <p:cNvSpPr/>
          <p:nvPr/>
        </p:nvSpPr>
        <p:spPr>
          <a:xfrm>
            <a:off x="318450" y="2893500"/>
            <a:ext cx="1573500" cy="1602000"/>
          </a:xfrm>
          <a:prstGeom prst="roundRect">
            <a:avLst>
              <a:gd fmla="val 7228" name="adj"/>
            </a:avLst>
          </a:prstGeom>
          <a:solidFill>
            <a:srgbClr val="FFCD4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41" name="Google Shape;2541;p173"/>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42" name="Google Shape;2542;p173"/>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43" name="Google Shape;2543;p173"/>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44" name="Google Shape;2544;p173"/>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45" name="Google Shape;2545;p173"/>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46" name="Google Shape;2546;p173"/>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47" name="Google Shape;2547;p173"/>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48" name="Google Shape;2548;p173"/>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549" name="Google Shape;2549;p17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550" name="Google Shape;2550;p17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551" name="Google Shape;2551;p17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552" name="Google Shape;2552;p17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553" name="Google Shape;2553;p173"/>
          <p:cNvSpPr txBox="1"/>
          <p:nvPr>
            <p:ph idx="8" type="body"/>
          </p:nvPr>
        </p:nvSpPr>
        <p:spPr>
          <a:xfrm>
            <a:off x="447338" y="3500750"/>
            <a:ext cx="1308900" cy="858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54" name="Google Shape;2554;p173"/>
          <p:cNvSpPr/>
          <p:nvPr>
            <p:ph idx="9" type="pic"/>
          </p:nvPr>
        </p:nvSpPr>
        <p:spPr>
          <a:xfrm>
            <a:off x="508000" y="3056438"/>
            <a:ext cx="322200" cy="322200"/>
          </a:xfrm>
          <a:prstGeom prst="rect">
            <a:avLst/>
          </a:prstGeom>
          <a:noFill/>
          <a:ln>
            <a:noFill/>
          </a:ln>
        </p:spPr>
      </p:sp>
      <p:sp>
        <p:nvSpPr>
          <p:cNvPr id="2555" name="Google Shape;2555;p17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Numbers)">
  <p:cSld name="Blank_1_5">
    <p:spTree>
      <p:nvGrpSpPr>
        <p:cNvPr id="201" name="Shape 201"/>
        <p:cNvGrpSpPr/>
        <p:nvPr/>
      </p:nvGrpSpPr>
      <p:grpSpPr>
        <a:xfrm>
          <a:off x="0" y="0"/>
          <a:ext cx="0" cy="0"/>
          <a:chOff x="0" y="0"/>
          <a:chExt cx="0" cy="0"/>
        </a:xfrm>
      </p:grpSpPr>
      <p:sp>
        <p:nvSpPr>
          <p:cNvPr id="202" name="Google Shape;202;p18"/>
          <p:cNvSpPr txBox="1"/>
          <p:nvPr>
            <p:ph idx="1" type="body"/>
          </p:nvPr>
        </p:nvSpPr>
        <p:spPr>
          <a:xfrm>
            <a:off x="3429000" y="3086100"/>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203" name="Google Shape;203;p18"/>
          <p:cNvSpPr txBox="1"/>
          <p:nvPr>
            <p:ph idx="2" type="body"/>
          </p:nvPr>
        </p:nvSpPr>
        <p:spPr>
          <a:xfrm>
            <a:off x="6446525" y="3086100"/>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204" name="Google Shape;204;p1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05" name="Google Shape;205;p1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8"/>
          <p:cNvSpPr/>
          <p:nvPr/>
        </p:nvSpPr>
        <p:spPr>
          <a:xfrm>
            <a:off x="411480"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8"/>
          <p:cNvSpPr/>
          <p:nvPr/>
        </p:nvSpPr>
        <p:spPr>
          <a:xfrm>
            <a:off x="6448018"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8"/>
          <p:cNvSpPr/>
          <p:nvPr/>
        </p:nvSpPr>
        <p:spPr>
          <a:xfrm>
            <a:off x="3429749"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8"/>
          <p:cNvSpPr txBox="1"/>
          <p:nvPr>
            <p:ph idx="3" type="body"/>
          </p:nvPr>
        </p:nvSpPr>
        <p:spPr>
          <a:xfrm>
            <a:off x="410388" y="3086100"/>
            <a:ext cx="22860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210" name="Google Shape;210;p18"/>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211" name="Google Shape;211;p18"/>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18"/>
          <p:cNvSpPr txBox="1"/>
          <p:nvPr>
            <p:ph idx="4"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744">
          <p15:clr>
            <a:srgbClr val="FA7B17"/>
          </p15:clr>
        </p15:guide>
        <p15:guide id="11" orient="horz" pos="792">
          <p15:clr>
            <a:srgbClr val="FA7B17"/>
          </p15:clr>
        </p15:guide>
        <p15:guide id="12" orient="horz" pos="3168">
          <p15:clr>
            <a:srgbClr val="FA7B17"/>
          </p15:clr>
        </p15:guide>
      </p15:sldGuideLst>
    </p:ext>
  </p:extLs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s">
  <p:cSld name="BLANK_1_1_1_1_1_1_1_1_1_1_1_1_1_1_1_1">
    <p:bg>
      <p:bgPr>
        <a:solidFill>
          <a:schemeClr val="lt1"/>
        </a:solidFill>
      </p:bgPr>
    </p:bg>
    <p:spTree>
      <p:nvGrpSpPr>
        <p:cNvPr id="2556" name="Shape 2556"/>
        <p:cNvGrpSpPr/>
        <p:nvPr/>
      </p:nvGrpSpPr>
      <p:grpSpPr>
        <a:xfrm>
          <a:off x="0" y="0"/>
          <a:ext cx="0" cy="0"/>
          <a:chOff x="0" y="0"/>
          <a:chExt cx="0" cy="0"/>
        </a:xfrm>
      </p:grpSpPr>
      <p:sp>
        <p:nvSpPr>
          <p:cNvPr id="2557" name="Google Shape;2557;p174"/>
          <p:cNvSpPr txBox="1"/>
          <p:nvPr>
            <p:ph type="title"/>
          </p:nvPr>
        </p:nvSpPr>
        <p:spPr>
          <a:xfrm>
            <a:off x="789913" y="302229"/>
            <a:ext cx="22026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58" name="Google Shape;2558;p174"/>
          <p:cNvSpPr txBox="1"/>
          <p:nvPr>
            <p:ph idx="1" type="body"/>
          </p:nvPr>
        </p:nvSpPr>
        <p:spPr>
          <a:xfrm>
            <a:off x="789913" y="502139"/>
            <a:ext cx="22026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559" name="Google Shape;2559;p17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560" name="Google Shape;2560;p17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561" name="Google Shape;2561;p17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562" name="Google Shape;2562;p17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563" name="Google Shape;2563;p174"/>
          <p:cNvSpPr txBox="1"/>
          <p:nvPr>
            <p:ph idx="2" type="body"/>
          </p:nvPr>
        </p:nvSpPr>
        <p:spPr>
          <a:xfrm>
            <a:off x="316125" y="972000"/>
            <a:ext cx="11322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2564" name="Google Shape;2564;p174"/>
          <p:cNvSpPr txBox="1"/>
          <p:nvPr>
            <p:ph idx="3" type="body"/>
          </p:nvPr>
        </p:nvSpPr>
        <p:spPr>
          <a:xfrm>
            <a:off x="533676" y="126011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cxnSp>
        <p:nvCxnSpPr>
          <p:cNvPr id="2565" name="Google Shape;2565;p174"/>
          <p:cNvCxnSpPr/>
          <p:nvPr/>
        </p:nvCxnSpPr>
        <p:spPr>
          <a:xfrm>
            <a:off x="1575000" y="970513"/>
            <a:ext cx="0" cy="3525600"/>
          </a:xfrm>
          <a:prstGeom prst="straightConnector1">
            <a:avLst/>
          </a:prstGeom>
          <a:noFill/>
          <a:ln cap="flat" cmpd="sng" w="9525">
            <a:solidFill>
              <a:srgbClr val="142222"/>
            </a:solidFill>
            <a:prstDash val="solid"/>
            <a:round/>
            <a:headEnd len="sm" w="sm" type="none"/>
            <a:tailEnd len="sm" w="sm" type="none"/>
          </a:ln>
        </p:spPr>
      </p:cxnSp>
      <p:sp>
        <p:nvSpPr>
          <p:cNvPr id="2566" name="Google Shape;2566;p174"/>
          <p:cNvSpPr txBox="1"/>
          <p:nvPr>
            <p:ph idx="4" type="body"/>
          </p:nvPr>
        </p:nvSpPr>
        <p:spPr>
          <a:xfrm>
            <a:off x="533676" y="1481875"/>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2567" name="Google Shape;2567;p174"/>
          <p:cNvSpPr txBox="1"/>
          <p:nvPr>
            <p:ph idx="5" type="body"/>
          </p:nvPr>
        </p:nvSpPr>
        <p:spPr>
          <a:xfrm>
            <a:off x="533676" y="1703638"/>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2568" name="Google Shape;2568;p174"/>
          <p:cNvSpPr txBox="1"/>
          <p:nvPr>
            <p:ph idx="6" type="body"/>
          </p:nvPr>
        </p:nvSpPr>
        <p:spPr>
          <a:xfrm>
            <a:off x="533676" y="1925400"/>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2569" name="Google Shape;2569;p174"/>
          <p:cNvSpPr txBox="1"/>
          <p:nvPr>
            <p:ph idx="7" type="body"/>
          </p:nvPr>
        </p:nvSpPr>
        <p:spPr>
          <a:xfrm>
            <a:off x="533676" y="214716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2570" name="Google Shape;2570;p174"/>
          <p:cNvSpPr txBox="1"/>
          <p:nvPr>
            <p:ph idx="8" type="title"/>
          </p:nvPr>
        </p:nvSpPr>
        <p:spPr>
          <a:xfrm>
            <a:off x="18900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71" name="Google Shape;2571;p174"/>
          <p:cNvSpPr txBox="1"/>
          <p:nvPr>
            <p:ph idx="9" type="body"/>
          </p:nvPr>
        </p:nvSpPr>
        <p:spPr>
          <a:xfrm>
            <a:off x="18900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72" name="Google Shape;2572;p174"/>
          <p:cNvSpPr txBox="1"/>
          <p:nvPr>
            <p:ph idx="13" type="title"/>
          </p:nvPr>
        </p:nvSpPr>
        <p:spPr>
          <a:xfrm>
            <a:off x="36520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73" name="Google Shape;2573;p174"/>
          <p:cNvSpPr txBox="1"/>
          <p:nvPr>
            <p:ph idx="14" type="body"/>
          </p:nvPr>
        </p:nvSpPr>
        <p:spPr>
          <a:xfrm>
            <a:off x="36520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74" name="Google Shape;2574;p174"/>
          <p:cNvSpPr txBox="1"/>
          <p:nvPr>
            <p:ph idx="15" type="title"/>
          </p:nvPr>
        </p:nvSpPr>
        <p:spPr>
          <a:xfrm>
            <a:off x="54141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75" name="Google Shape;2575;p174"/>
          <p:cNvSpPr txBox="1"/>
          <p:nvPr>
            <p:ph idx="16" type="body"/>
          </p:nvPr>
        </p:nvSpPr>
        <p:spPr>
          <a:xfrm>
            <a:off x="54141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76" name="Google Shape;2576;p174"/>
          <p:cNvSpPr txBox="1"/>
          <p:nvPr>
            <p:ph idx="17" type="title"/>
          </p:nvPr>
        </p:nvSpPr>
        <p:spPr>
          <a:xfrm>
            <a:off x="71761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77" name="Google Shape;2577;p174"/>
          <p:cNvSpPr txBox="1"/>
          <p:nvPr>
            <p:ph idx="18" type="body"/>
          </p:nvPr>
        </p:nvSpPr>
        <p:spPr>
          <a:xfrm>
            <a:off x="71761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578" name="Google Shape;2578;p174"/>
          <p:cNvPicPr preferRelativeResize="0"/>
          <p:nvPr/>
        </p:nvPicPr>
        <p:blipFill rotWithShape="1">
          <a:blip r:embed="rId4">
            <a:alphaModFix/>
          </a:blip>
          <a:srcRect b="0" l="0" r="80129" t="0"/>
          <a:stretch/>
        </p:blipFill>
        <p:spPr>
          <a:xfrm>
            <a:off x="315000" y="324000"/>
            <a:ext cx="315000" cy="322200"/>
          </a:xfrm>
          <a:prstGeom prst="rect">
            <a:avLst/>
          </a:prstGeom>
          <a:noFill/>
          <a:ln>
            <a:noFill/>
          </a:ln>
        </p:spPr>
      </p:pic>
      <p:sp>
        <p:nvSpPr>
          <p:cNvPr id="2579" name="Google Shape;2579;p17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8">
  <p:cSld name="BLANK_1_1_1_1_1_1_1_1_1_1_1_1_1_1_1_1_1">
    <p:bg>
      <p:bgPr>
        <a:solidFill>
          <a:srgbClr val="DFEEE9"/>
        </a:solidFill>
      </p:bgPr>
    </p:bg>
    <p:spTree>
      <p:nvGrpSpPr>
        <p:cNvPr id="2580" name="Shape 2580"/>
        <p:cNvGrpSpPr/>
        <p:nvPr/>
      </p:nvGrpSpPr>
      <p:grpSpPr>
        <a:xfrm>
          <a:off x="0" y="0"/>
          <a:ext cx="0" cy="0"/>
          <a:chOff x="0" y="0"/>
          <a:chExt cx="0" cy="0"/>
        </a:xfrm>
      </p:grpSpPr>
      <p:sp>
        <p:nvSpPr>
          <p:cNvPr id="2581" name="Google Shape;2581;p175"/>
          <p:cNvSpPr/>
          <p:nvPr/>
        </p:nvSpPr>
        <p:spPr>
          <a:xfrm>
            <a:off x="25208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82" name="Google Shape;2582;p175"/>
          <p:cNvSpPr/>
          <p:nvPr/>
        </p:nvSpPr>
        <p:spPr>
          <a:xfrm>
            <a:off x="25208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83" name="Google Shape;2583;p175"/>
          <p:cNvSpPr/>
          <p:nvPr/>
        </p:nvSpPr>
        <p:spPr>
          <a:xfrm>
            <a:off x="4724826"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84" name="Google Shape;2584;p175"/>
          <p:cNvSpPr/>
          <p:nvPr/>
        </p:nvSpPr>
        <p:spPr>
          <a:xfrm>
            <a:off x="4724826"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85" name="Google Shape;2585;p175"/>
          <p:cNvSpPr/>
          <p:nvPr/>
        </p:nvSpPr>
        <p:spPr>
          <a:xfrm>
            <a:off x="69404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86" name="Google Shape;2586;p175"/>
          <p:cNvSpPr/>
          <p:nvPr/>
        </p:nvSpPr>
        <p:spPr>
          <a:xfrm>
            <a:off x="69404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87" name="Google Shape;2587;p175"/>
          <p:cNvSpPr/>
          <p:nvPr/>
        </p:nvSpPr>
        <p:spPr>
          <a:xfrm>
            <a:off x="316125"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588" name="Google Shape;2588;p17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589" name="Google Shape;2589;p17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590" name="Google Shape;2590;p17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591" name="Google Shape;2591;p17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592" name="Google Shape;2592;p175"/>
          <p:cNvSpPr/>
          <p:nvPr/>
        </p:nvSpPr>
        <p:spPr>
          <a:xfrm>
            <a:off x="316125"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93" name="Google Shape;2593;p175"/>
          <p:cNvSpPr/>
          <p:nvPr>
            <p:ph idx="2" type="pic"/>
          </p:nvPr>
        </p:nvSpPr>
        <p:spPr>
          <a:xfrm>
            <a:off x="505675" y="486938"/>
            <a:ext cx="322200" cy="322200"/>
          </a:xfrm>
          <a:prstGeom prst="rect">
            <a:avLst/>
          </a:prstGeom>
          <a:noFill/>
          <a:ln>
            <a:noFill/>
          </a:ln>
        </p:spPr>
      </p:sp>
      <p:sp>
        <p:nvSpPr>
          <p:cNvPr id="2594" name="Google Shape;2594;p175"/>
          <p:cNvSpPr txBox="1"/>
          <p:nvPr>
            <p:ph idx="1" type="body"/>
          </p:nvPr>
        </p:nvSpPr>
        <p:spPr>
          <a:xfrm>
            <a:off x="473325"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95" name="Google Shape;2595;p175"/>
          <p:cNvSpPr txBox="1"/>
          <p:nvPr>
            <p:ph type="title"/>
          </p:nvPr>
        </p:nvSpPr>
        <p:spPr>
          <a:xfrm>
            <a:off x="473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96" name="Google Shape;2596;p175"/>
          <p:cNvSpPr/>
          <p:nvPr>
            <p:ph idx="3" type="pic"/>
          </p:nvPr>
        </p:nvSpPr>
        <p:spPr>
          <a:xfrm>
            <a:off x="2710675" y="486938"/>
            <a:ext cx="322200" cy="322200"/>
          </a:xfrm>
          <a:prstGeom prst="rect">
            <a:avLst/>
          </a:prstGeom>
          <a:noFill/>
          <a:ln>
            <a:noFill/>
          </a:ln>
        </p:spPr>
      </p:sp>
      <p:sp>
        <p:nvSpPr>
          <p:cNvPr id="2597" name="Google Shape;2597;p175"/>
          <p:cNvSpPr txBox="1"/>
          <p:nvPr>
            <p:ph idx="4" type="body"/>
          </p:nvPr>
        </p:nvSpPr>
        <p:spPr>
          <a:xfrm>
            <a:off x="2678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598" name="Google Shape;2598;p175"/>
          <p:cNvSpPr txBox="1"/>
          <p:nvPr>
            <p:ph idx="5" type="title"/>
          </p:nvPr>
        </p:nvSpPr>
        <p:spPr>
          <a:xfrm>
            <a:off x="2678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599" name="Google Shape;2599;p175"/>
          <p:cNvSpPr/>
          <p:nvPr>
            <p:ph idx="6" type="pic"/>
          </p:nvPr>
        </p:nvSpPr>
        <p:spPr>
          <a:xfrm>
            <a:off x="4925800" y="486938"/>
            <a:ext cx="322200" cy="322200"/>
          </a:xfrm>
          <a:prstGeom prst="rect">
            <a:avLst/>
          </a:prstGeom>
          <a:noFill/>
          <a:ln>
            <a:noFill/>
          </a:ln>
        </p:spPr>
      </p:sp>
      <p:sp>
        <p:nvSpPr>
          <p:cNvPr id="2600" name="Google Shape;2600;p175"/>
          <p:cNvSpPr txBox="1"/>
          <p:nvPr>
            <p:ph idx="7" type="body"/>
          </p:nvPr>
        </p:nvSpPr>
        <p:spPr>
          <a:xfrm>
            <a:off x="4893488"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01" name="Google Shape;2601;p175"/>
          <p:cNvSpPr txBox="1"/>
          <p:nvPr>
            <p:ph idx="8" type="title"/>
          </p:nvPr>
        </p:nvSpPr>
        <p:spPr>
          <a:xfrm>
            <a:off x="4893450"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02" name="Google Shape;2602;p175"/>
          <p:cNvSpPr/>
          <p:nvPr>
            <p:ph idx="9" type="pic"/>
          </p:nvPr>
        </p:nvSpPr>
        <p:spPr>
          <a:xfrm>
            <a:off x="7129675" y="486938"/>
            <a:ext cx="322200" cy="322200"/>
          </a:xfrm>
          <a:prstGeom prst="rect">
            <a:avLst/>
          </a:prstGeom>
          <a:noFill/>
          <a:ln>
            <a:noFill/>
          </a:ln>
        </p:spPr>
      </p:sp>
      <p:sp>
        <p:nvSpPr>
          <p:cNvPr id="2603" name="Google Shape;2603;p175"/>
          <p:cNvSpPr txBox="1"/>
          <p:nvPr>
            <p:ph idx="13" type="body"/>
          </p:nvPr>
        </p:nvSpPr>
        <p:spPr>
          <a:xfrm>
            <a:off x="7097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04" name="Google Shape;2604;p175"/>
          <p:cNvSpPr txBox="1"/>
          <p:nvPr>
            <p:ph idx="14" type="title"/>
          </p:nvPr>
        </p:nvSpPr>
        <p:spPr>
          <a:xfrm>
            <a:off x="7097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05" name="Google Shape;2605;p175"/>
          <p:cNvSpPr/>
          <p:nvPr>
            <p:ph idx="15" type="pic"/>
          </p:nvPr>
        </p:nvSpPr>
        <p:spPr>
          <a:xfrm>
            <a:off x="505675" y="2732400"/>
            <a:ext cx="322200" cy="322200"/>
          </a:xfrm>
          <a:prstGeom prst="rect">
            <a:avLst/>
          </a:prstGeom>
          <a:noFill/>
          <a:ln>
            <a:noFill/>
          </a:ln>
        </p:spPr>
      </p:sp>
      <p:sp>
        <p:nvSpPr>
          <p:cNvPr id="2606" name="Google Shape;2606;p175"/>
          <p:cNvSpPr txBox="1"/>
          <p:nvPr>
            <p:ph idx="16" type="body"/>
          </p:nvPr>
        </p:nvSpPr>
        <p:spPr>
          <a:xfrm>
            <a:off x="473325"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07" name="Google Shape;2607;p175"/>
          <p:cNvSpPr txBox="1"/>
          <p:nvPr>
            <p:ph idx="17" type="title"/>
          </p:nvPr>
        </p:nvSpPr>
        <p:spPr>
          <a:xfrm>
            <a:off x="473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08" name="Google Shape;2608;p175"/>
          <p:cNvSpPr/>
          <p:nvPr>
            <p:ph idx="18" type="pic"/>
          </p:nvPr>
        </p:nvSpPr>
        <p:spPr>
          <a:xfrm>
            <a:off x="2710675" y="2732400"/>
            <a:ext cx="322200" cy="322200"/>
          </a:xfrm>
          <a:prstGeom prst="rect">
            <a:avLst/>
          </a:prstGeom>
          <a:noFill/>
          <a:ln>
            <a:noFill/>
          </a:ln>
        </p:spPr>
      </p:sp>
      <p:sp>
        <p:nvSpPr>
          <p:cNvPr id="2609" name="Google Shape;2609;p175"/>
          <p:cNvSpPr txBox="1"/>
          <p:nvPr>
            <p:ph idx="19" type="body"/>
          </p:nvPr>
        </p:nvSpPr>
        <p:spPr>
          <a:xfrm>
            <a:off x="2678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10" name="Google Shape;2610;p175"/>
          <p:cNvSpPr txBox="1"/>
          <p:nvPr>
            <p:ph idx="20" type="title"/>
          </p:nvPr>
        </p:nvSpPr>
        <p:spPr>
          <a:xfrm>
            <a:off x="2678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11" name="Google Shape;2611;p175"/>
          <p:cNvSpPr/>
          <p:nvPr>
            <p:ph idx="21" type="pic"/>
          </p:nvPr>
        </p:nvSpPr>
        <p:spPr>
          <a:xfrm>
            <a:off x="4925800" y="2732400"/>
            <a:ext cx="322200" cy="322200"/>
          </a:xfrm>
          <a:prstGeom prst="rect">
            <a:avLst/>
          </a:prstGeom>
          <a:noFill/>
          <a:ln>
            <a:noFill/>
          </a:ln>
        </p:spPr>
      </p:sp>
      <p:sp>
        <p:nvSpPr>
          <p:cNvPr id="2612" name="Google Shape;2612;p175"/>
          <p:cNvSpPr txBox="1"/>
          <p:nvPr>
            <p:ph idx="22" type="body"/>
          </p:nvPr>
        </p:nvSpPr>
        <p:spPr>
          <a:xfrm>
            <a:off x="4893488"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13" name="Google Shape;2613;p175"/>
          <p:cNvSpPr txBox="1"/>
          <p:nvPr>
            <p:ph idx="23" type="title"/>
          </p:nvPr>
        </p:nvSpPr>
        <p:spPr>
          <a:xfrm>
            <a:off x="4893450"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14" name="Google Shape;2614;p175"/>
          <p:cNvSpPr/>
          <p:nvPr>
            <p:ph idx="24" type="pic"/>
          </p:nvPr>
        </p:nvSpPr>
        <p:spPr>
          <a:xfrm>
            <a:off x="7129675" y="2732400"/>
            <a:ext cx="322200" cy="322200"/>
          </a:xfrm>
          <a:prstGeom prst="rect">
            <a:avLst/>
          </a:prstGeom>
          <a:noFill/>
          <a:ln>
            <a:noFill/>
          </a:ln>
        </p:spPr>
      </p:sp>
      <p:sp>
        <p:nvSpPr>
          <p:cNvPr id="2615" name="Google Shape;2615;p175"/>
          <p:cNvSpPr txBox="1"/>
          <p:nvPr>
            <p:ph idx="25" type="body"/>
          </p:nvPr>
        </p:nvSpPr>
        <p:spPr>
          <a:xfrm>
            <a:off x="7097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16" name="Google Shape;2616;p175"/>
          <p:cNvSpPr txBox="1"/>
          <p:nvPr>
            <p:ph idx="26" type="title"/>
          </p:nvPr>
        </p:nvSpPr>
        <p:spPr>
          <a:xfrm>
            <a:off x="7097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17" name="Google Shape;2617;p17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4">
  <p:cSld name="BLANK_1_1_1_1_1_1_1_1_1_1_1_1_1_1_1_1_1_1">
    <p:bg>
      <p:bgPr>
        <a:solidFill>
          <a:srgbClr val="DFEEE9"/>
        </a:solidFill>
      </p:bgPr>
    </p:bg>
    <p:spTree>
      <p:nvGrpSpPr>
        <p:cNvPr id="2618" name="Shape 2618"/>
        <p:cNvGrpSpPr/>
        <p:nvPr/>
      </p:nvGrpSpPr>
      <p:grpSpPr>
        <a:xfrm>
          <a:off x="0" y="0"/>
          <a:ext cx="0" cy="0"/>
          <a:chOff x="0" y="0"/>
          <a:chExt cx="0" cy="0"/>
        </a:xfrm>
      </p:grpSpPr>
      <p:pic>
        <p:nvPicPr>
          <p:cNvPr id="2619" name="Google Shape;2619;p17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620" name="Google Shape;2620;p17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621" name="Google Shape;2621;p17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622" name="Google Shape;2622;p17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623" name="Google Shape;2623;p176"/>
          <p:cNvSpPr/>
          <p:nvPr/>
        </p:nvSpPr>
        <p:spPr>
          <a:xfrm>
            <a:off x="316125"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24" name="Google Shape;2624;p176"/>
          <p:cNvSpPr/>
          <p:nvPr>
            <p:ph idx="2" type="pic"/>
          </p:nvPr>
        </p:nvSpPr>
        <p:spPr>
          <a:xfrm>
            <a:off x="505675" y="2732400"/>
            <a:ext cx="322200" cy="322200"/>
          </a:xfrm>
          <a:prstGeom prst="rect">
            <a:avLst/>
          </a:prstGeom>
          <a:noFill/>
          <a:ln>
            <a:noFill/>
          </a:ln>
        </p:spPr>
      </p:sp>
      <p:sp>
        <p:nvSpPr>
          <p:cNvPr id="2625" name="Google Shape;2625;p176"/>
          <p:cNvSpPr txBox="1"/>
          <p:nvPr>
            <p:ph idx="1" type="body"/>
          </p:nvPr>
        </p:nvSpPr>
        <p:spPr>
          <a:xfrm>
            <a:off x="473325"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26" name="Google Shape;2626;p176"/>
          <p:cNvSpPr txBox="1"/>
          <p:nvPr>
            <p:ph type="title"/>
          </p:nvPr>
        </p:nvSpPr>
        <p:spPr>
          <a:xfrm>
            <a:off x="4734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27" name="Google Shape;2627;p176"/>
          <p:cNvSpPr/>
          <p:nvPr/>
        </p:nvSpPr>
        <p:spPr>
          <a:xfrm>
            <a:off x="4736250"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28" name="Google Shape;2628;p176"/>
          <p:cNvSpPr/>
          <p:nvPr>
            <p:ph idx="3" type="pic"/>
          </p:nvPr>
        </p:nvSpPr>
        <p:spPr>
          <a:xfrm>
            <a:off x="4925800" y="2732400"/>
            <a:ext cx="322200" cy="322200"/>
          </a:xfrm>
          <a:prstGeom prst="rect">
            <a:avLst/>
          </a:prstGeom>
          <a:noFill/>
          <a:ln>
            <a:noFill/>
          </a:ln>
        </p:spPr>
      </p:sp>
      <p:sp>
        <p:nvSpPr>
          <p:cNvPr id="2629" name="Google Shape;2629;p176"/>
          <p:cNvSpPr txBox="1"/>
          <p:nvPr>
            <p:ph idx="4" type="body"/>
          </p:nvPr>
        </p:nvSpPr>
        <p:spPr>
          <a:xfrm>
            <a:off x="4893488"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30" name="Google Shape;2630;p176"/>
          <p:cNvSpPr txBox="1"/>
          <p:nvPr>
            <p:ph idx="5" type="title"/>
          </p:nvPr>
        </p:nvSpPr>
        <p:spPr>
          <a:xfrm>
            <a:off x="48942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31" name="Google Shape;2631;p176"/>
          <p:cNvSpPr/>
          <p:nvPr/>
        </p:nvSpPr>
        <p:spPr>
          <a:xfrm>
            <a:off x="316125"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32" name="Google Shape;2632;p176"/>
          <p:cNvSpPr/>
          <p:nvPr>
            <p:ph idx="6" type="pic"/>
          </p:nvPr>
        </p:nvSpPr>
        <p:spPr>
          <a:xfrm>
            <a:off x="505675" y="486938"/>
            <a:ext cx="322200" cy="322200"/>
          </a:xfrm>
          <a:prstGeom prst="rect">
            <a:avLst/>
          </a:prstGeom>
          <a:noFill/>
          <a:ln>
            <a:noFill/>
          </a:ln>
        </p:spPr>
      </p:sp>
      <p:sp>
        <p:nvSpPr>
          <p:cNvPr id="2633" name="Google Shape;2633;p176"/>
          <p:cNvSpPr txBox="1"/>
          <p:nvPr>
            <p:ph idx="7" type="body"/>
          </p:nvPr>
        </p:nvSpPr>
        <p:spPr>
          <a:xfrm>
            <a:off x="473325"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34" name="Google Shape;2634;p176"/>
          <p:cNvSpPr txBox="1"/>
          <p:nvPr>
            <p:ph idx="8" type="title"/>
          </p:nvPr>
        </p:nvSpPr>
        <p:spPr>
          <a:xfrm>
            <a:off x="4734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35" name="Google Shape;2635;p176"/>
          <p:cNvSpPr/>
          <p:nvPr/>
        </p:nvSpPr>
        <p:spPr>
          <a:xfrm>
            <a:off x="4736250"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36" name="Google Shape;2636;p176"/>
          <p:cNvSpPr/>
          <p:nvPr>
            <p:ph idx="9" type="pic"/>
          </p:nvPr>
        </p:nvSpPr>
        <p:spPr>
          <a:xfrm>
            <a:off x="4925800" y="486938"/>
            <a:ext cx="322200" cy="322200"/>
          </a:xfrm>
          <a:prstGeom prst="rect">
            <a:avLst/>
          </a:prstGeom>
          <a:noFill/>
          <a:ln>
            <a:noFill/>
          </a:ln>
        </p:spPr>
      </p:sp>
      <p:sp>
        <p:nvSpPr>
          <p:cNvPr id="2637" name="Google Shape;2637;p176"/>
          <p:cNvSpPr txBox="1"/>
          <p:nvPr>
            <p:ph idx="13" type="body"/>
          </p:nvPr>
        </p:nvSpPr>
        <p:spPr>
          <a:xfrm>
            <a:off x="4893488"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38" name="Google Shape;2638;p176"/>
          <p:cNvSpPr txBox="1"/>
          <p:nvPr>
            <p:ph idx="14" type="title"/>
          </p:nvPr>
        </p:nvSpPr>
        <p:spPr>
          <a:xfrm>
            <a:off x="48942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39" name="Google Shape;2639;p17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BLANK_1_1_1_1_1_1_1_1_1_1_1_1_1_1_1_1_1_1_1">
    <p:bg>
      <p:bgPr>
        <a:solidFill>
          <a:srgbClr val="DFEEE9"/>
        </a:solidFill>
      </p:bgPr>
    </p:bg>
    <p:spTree>
      <p:nvGrpSpPr>
        <p:cNvPr id="2640" name="Shape 2640"/>
        <p:cNvGrpSpPr/>
        <p:nvPr/>
      </p:nvGrpSpPr>
      <p:grpSpPr>
        <a:xfrm>
          <a:off x="0" y="0"/>
          <a:ext cx="0" cy="0"/>
          <a:chOff x="0" y="0"/>
          <a:chExt cx="0" cy="0"/>
        </a:xfrm>
      </p:grpSpPr>
      <p:pic>
        <p:nvPicPr>
          <p:cNvPr id="2641" name="Google Shape;2641;p17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642" name="Google Shape;2642;p17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643" name="Google Shape;2643;p17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644" name="Google Shape;2644;p17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645" name="Google Shape;2645;p177"/>
          <p:cNvSpPr/>
          <p:nvPr>
            <p:ph idx="2" type="pic"/>
          </p:nvPr>
        </p:nvSpPr>
        <p:spPr>
          <a:xfrm>
            <a:off x="785325" y="985675"/>
            <a:ext cx="950700" cy="950700"/>
          </a:xfrm>
          <a:prstGeom prst="ellipse">
            <a:avLst/>
          </a:prstGeom>
          <a:noFill/>
          <a:ln>
            <a:noFill/>
          </a:ln>
        </p:spPr>
      </p:sp>
      <p:sp>
        <p:nvSpPr>
          <p:cNvPr id="2646" name="Google Shape;2646;p177"/>
          <p:cNvSpPr txBox="1"/>
          <p:nvPr>
            <p:ph idx="1" type="subTitle"/>
          </p:nvPr>
        </p:nvSpPr>
        <p:spPr>
          <a:xfrm>
            <a:off x="318450" y="324000"/>
            <a:ext cx="4091700" cy="648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47" name="Google Shape;2647;p177"/>
          <p:cNvSpPr txBox="1"/>
          <p:nvPr>
            <p:ph type="title"/>
          </p:nvPr>
        </p:nvSpPr>
        <p:spPr>
          <a:xfrm>
            <a:off x="3167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48" name="Google Shape;2648;p177"/>
          <p:cNvSpPr txBox="1"/>
          <p:nvPr>
            <p:ph idx="3" type="body"/>
          </p:nvPr>
        </p:nvSpPr>
        <p:spPr>
          <a:xfrm>
            <a:off x="3167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49" name="Google Shape;2649;p177"/>
          <p:cNvSpPr/>
          <p:nvPr>
            <p:ph idx="4" type="pic"/>
          </p:nvPr>
        </p:nvSpPr>
        <p:spPr>
          <a:xfrm>
            <a:off x="2989725" y="985675"/>
            <a:ext cx="950700" cy="950700"/>
          </a:xfrm>
          <a:prstGeom prst="ellipse">
            <a:avLst/>
          </a:prstGeom>
          <a:noFill/>
          <a:ln>
            <a:noFill/>
          </a:ln>
        </p:spPr>
      </p:sp>
      <p:sp>
        <p:nvSpPr>
          <p:cNvPr id="2650" name="Google Shape;2650;p177"/>
          <p:cNvSpPr txBox="1"/>
          <p:nvPr>
            <p:ph idx="5" type="title"/>
          </p:nvPr>
        </p:nvSpPr>
        <p:spPr>
          <a:xfrm>
            <a:off x="2521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51" name="Google Shape;2651;p177"/>
          <p:cNvSpPr txBox="1"/>
          <p:nvPr>
            <p:ph idx="6" type="body"/>
          </p:nvPr>
        </p:nvSpPr>
        <p:spPr>
          <a:xfrm>
            <a:off x="2521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52" name="Google Shape;2652;p177"/>
          <p:cNvSpPr/>
          <p:nvPr>
            <p:ph idx="7" type="pic"/>
          </p:nvPr>
        </p:nvSpPr>
        <p:spPr>
          <a:xfrm>
            <a:off x="5204850" y="985675"/>
            <a:ext cx="950700" cy="950700"/>
          </a:xfrm>
          <a:prstGeom prst="ellipse">
            <a:avLst/>
          </a:prstGeom>
          <a:noFill/>
          <a:ln>
            <a:noFill/>
          </a:ln>
        </p:spPr>
      </p:sp>
      <p:sp>
        <p:nvSpPr>
          <p:cNvPr id="2653" name="Google Shape;2653;p177"/>
          <p:cNvSpPr txBox="1"/>
          <p:nvPr>
            <p:ph idx="8" type="title"/>
          </p:nvPr>
        </p:nvSpPr>
        <p:spPr>
          <a:xfrm>
            <a:off x="4736250"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54" name="Google Shape;2654;p177"/>
          <p:cNvSpPr txBox="1"/>
          <p:nvPr>
            <p:ph idx="9" type="body"/>
          </p:nvPr>
        </p:nvSpPr>
        <p:spPr>
          <a:xfrm>
            <a:off x="4736250"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55" name="Google Shape;2655;p177"/>
          <p:cNvSpPr/>
          <p:nvPr>
            <p:ph idx="13" type="pic"/>
          </p:nvPr>
        </p:nvSpPr>
        <p:spPr>
          <a:xfrm>
            <a:off x="7408725" y="985675"/>
            <a:ext cx="950700" cy="950700"/>
          </a:xfrm>
          <a:prstGeom prst="ellipse">
            <a:avLst/>
          </a:prstGeom>
          <a:noFill/>
          <a:ln>
            <a:noFill/>
          </a:ln>
        </p:spPr>
      </p:sp>
      <p:sp>
        <p:nvSpPr>
          <p:cNvPr id="2656" name="Google Shape;2656;p177"/>
          <p:cNvSpPr txBox="1"/>
          <p:nvPr>
            <p:ph idx="14" type="title"/>
          </p:nvPr>
        </p:nvSpPr>
        <p:spPr>
          <a:xfrm>
            <a:off x="6940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57" name="Google Shape;2657;p177"/>
          <p:cNvSpPr txBox="1"/>
          <p:nvPr>
            <p:ph idx="15" type="body"/>
          </p:nvPr>
        </p:nvSpPr>
        <p:spPr>
          <a:xfrm>
            <a:off x="6940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58" name="Google Shape;2658;p177"/>
          <p:cNvSpPr/>
          <p:nvPr>
            <p:ph idx="16" type="pic"/>
          </p:nvPr>
        </p:nvSpPr>
        <p:spPr>
          <a:xfrm>
            <a:off x="785325" y="2893500"/>
            <a:ext cx="950700" cy="950700"/>
          </a:xfrm>
          <a:prstGeom prst="ellipse">
            <a:avLst/>
          </a:prstGeom>
          <a:noFill/>
          <a:ln>
            <a:noFill/>
          </a:ln>
        </p:spPr>
      </p:sp>
      <p:sp>
        <p:nvSpPr>
          <p:cNvPr id="2659" name="Google Shape;2659;p177"/>
          <p:cNvSpPr txBox="1"/>
          <p:nvPr>
            <p:ph idx="17" type="title"/>
          </p:nvPr>
        </p:nvSpPr>
        <p:spPr>
          <a:xfrm>
            <a:off x="3167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60" name="Google Shape;2660;p177"/>
          <p:cNvSpPr txBox="1"/>
          <p:nvPr>
            <p:ph idx="18" type="body"/>
          </p:nvPr>
        </p:nvSpPr>
        <p:spPr>
          <a:xfrm>
            <a:off x="3167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61" name="Google Shape;2661;p177"/>
          <p:cNvSpPr/>
          <p:nvPr>
            <p:ph idx="19" type="pic"/>
          </p:nvPr>
        </p:nvSpPr>
        <p:spPr>
          <a:xfrm>
            <a:off x="2989725" y="2893500"/>
            <a:ext cx="950700" cy="950700"/>
          </a:xfrm>
          <a:prstGeom prst="ellipse">
            <a:avLst/>
          </a:prstGeom>
          <a:noFill/>
          <a:ln>
            <a:noFill/>
          </a:ln>
        </p:spPr>
      </p:sp>
      <p:sp>
        <p:nvSpPr>
          <p:cNvPr id="2662" name="Google Shape;2662;p177"/>
          <p:cNvSpPr txBox="1"/>
          <p:nvPr>
            <p:ph idx="20" type="title"/>
          </p:nvPr>
        </p:nvSpPr>
        <p:spPr>
          <a:xfrm>
            <a:off x="2521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63" name="Google Shape;2663;p177"/>
          <p:cNvSpPr txBox="1"/>
          <p:nvPr>
            <p:ph idx="21" type="body"/>
          </p:nvPr>
        </p:nvSpPr>
        <p:spPr>
          <a:xfrm>
            <a:off x="2521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64" name="Google Shape;2664;p177"/>
          <p:cNvSpPr/>
          <p:nvPr>
            <p:ph idx="22" type="pic"/>
          </p:nvPr>
        </p:nvSpPr>
        <p:spPr>
          <a:xfrm>
            <a:off x="5204850" y="2893500"/>
            <a:ext cx="950700" cy="950700"/>
          </a:xfrm>
          <a:prstGeom prst="ellipse">
            <a:avLst/>
          </a:prstGeom>
          <a:noFill/>
          <a:ln>
            <a:noFill/>
          </a:ln>
        </p:spPr>
      </p:sp>
      <p:sp>
        <p:nvSpPr>
          <p:cNvPr id="2665" name="Google Shape;2665;p177"/>
          <p:cNvSpPr txBox="1"/>
          <p:nvPr>
            <p:ph idx="23" type="title"/>
          </p:nvPr>
        </p:nvSpPr>
        <p:spPr>
          <a:xfrm>
            <a:off x="4736250"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66" name="Google Shape;2666;p177"/>
          <p:cNvSpPr txBox="1"/>
          <p:nvPr>
            <p:ph idx="24" type="body"/>
          </p:nvPr>
        </p:nvSpPr>
        <p:spPr>
          <a:xfrm>
            <a:off x="4736250"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67" name="Google Shape;2667;p177"/>
          <p:cNvSpPr/>
          <p:nvPr>
            <p:ph idx="25" type="pic"/>
          </p:nvPr>
        </p:nvSpPr>
        <p:spPr>
          <a:xfrm>
            <a:off x="7408725" y="2893500"/>
            <a:ext cx="950700" cy="950700"/>
          </a:xfrm>
          <a:prstGeom prst="ellipse">
            <a:avLst/>
          </a:prstGeom>
          <a:noFill/>
          <a:ln>
            <a:noFill/>
          </a:ln>
        </p:spPr>
      </p:sp>
      <p:sp>
        <p:nvSpPr>
          <p:cNvPr id="2668" name="Google Shape;2668;p177"/>
          <p:cNvSpPr txBox="1"/>
          <p:nvPr>
            <p:ph idx="26" type="title"/>
          </p:nvPr>
        </p:nvSpPr>
        <p:spPr>
          <a:xfrm>
            <a:off x="6940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69" name="Google Shape;2669;p177"/>
          <p:cNvSpPr txBox="1"/>
          <p:nvPr>
            <p:ph idx="27" type="body"/>
          </p:nvPr>
        </p:nvSpPr>
        <p:spPr>
          <a:xfrm>
            <a:off x="6940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70" name="Google Shape;2670;p17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lebration">
  <p:cSld name="BLANK_1_1_1_1_1_1_1_1_1_1_1_1_1_1_1_1_1_1_1_1">
    <p:bg>
      <p:bgPr>
        <a:solidFill>
          <a:srgbClr val="FFF5DA"/>
        </a:solidFill>
      </p:bgPr>
    </p:bg>
    <p:spTree>
      <p:nvGrpSpPr>
        <p:cNvPr id="2671" name="Shape 2671"/>
        <p:cNvGrpSpPr/>
        <p:nvPr/>
      </p:nvGrpSpPr>
      <p:grpSpPr>
        <a:xfrm>
          <a:off x="0" y="0"/>
          <a:ext cx="0" cy="0"/>
          <a:chOff x="0" y="0"/>
          <a:chExt cx="0" cy="0"/>
        </a:xfrm>
      </p:grpSpPr>
      <p:pic>
        <p:nvPicPr>
          <p:cNvPr id="2672" name="Google Shape;2672;p178"/>
          <p:cNvPicPr preferRelativeResize="0"/>
          <p:nvPr/>
        </p:nvPicPr>
        <p:blipFill rotWithShape="1">
          <a:blip r:embed="rId2">
            <a:alphaModFix/>
          </a:blip>
          <a:srcRect b="0" l="0" r="0" t="0"/>
          <a:stretch/>
        </p:blipFill>
        <p:spPr>
          <a:xfrm>
            <a:off x="1899485" y="1337619"/>
            <a:ext cx="5725501" cy="2762112"/>
          </a:xfrm>
          <a:prstGeom prst="rect">
            <a:avLst/>
          </a:prstGeom>
          <a:noFill/>
          <a:ln>
            <a:noFill/>
          </a:ln>
        </p:spPr>
      </p:pic>
      <p:pic>
        <p:nvPicPr>
          <p:cNvPr id="2673" name="Google Shape;2673;p178"/>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2674" name="Google Shape;2674;p17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sp>
        <p:nvSpPr>
          <p:cNvPr id="2675" name="Google Shape;2675;p178"/>
          <p:cNvSpPr/>
          <p:nvPr>
            <p:ph idx="2" type="pic"/>
          </p:nvPr>
        </p:nvSpPr>
        <p:spPr>
          <a:xfrm>
            <a:off x="3739275" y="1739025"/>
            <a:ext cx="1665600" cy="1665600"/>
          </a:xfrm>
          <a:prstGeom prst="ellipse">
            <a:avLst/>
          </a:prstGeom>
          <a:noFill/>
          <a:ln>
            <a:noFill/>
          </a:ln>
        </p:spPr>
      </p:sp>
      <p:sp>
        <p:nvSpPr>
          <p:cNvPr id="2676" name="Google Shape;2676;p178"/>
          <p:cNvSpPr txBox="1"/>
          <p:nvPr>
            <p:ph idx="1" type="subTitle"/>
          </p:nvPr>
        </p:nvSpPr>
        <p:spPr>
          <a:xfrm>
            <a:off x="689800" y="673038"/>
            <a:ext cx="8088300" cy="6480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2677" name="Google Shape;2677;p178"/>
          <p:cNvPicPr preferRelativeResize="0"/>
          <p:nvPr/>
        </p:nvPicPr>
        <p:blipFill rotWithShape="1">
          <a:blip r:embed="rId4">
            <a:alphaModFix/>
          </a:blip>
          <a:srcRect b="0" l="0" r="0" t="0"/>
          <a:stretch/>
        </p:blipFill>
        <p:spPr>
          <a:xfrm>
            <a:off x="8514313" y="4932500"/>
            <a:ext cx="55800" cy="111079"/>
          </a:xfrm>
          <a:prstGeom prst="rect">
            <a:avLst/>
          </a:prstGeom>
          <a:noFill/>
          <a:ln>
            <a:noFill/>
          </a:ln>
        </p:spPr>
      </p:pic>
      <p:pic>
        <p:nvPicPr>
          <p:cNvPr id="2678" name="Google Shape;2678;p178"/>
          <p:cNvPicPr preferRelativeResize="0"/>
          <p:nvPr/>
        </p:nvPicPr>
        <p:blipFill rotWithShape="1">
          <a:blip r:embed="rId4">
            <a:alphaModFix/>
          </a:blip>
          <a:srcRect b="0" l="0" r="0" t="0"/>
          <a:stretch/>
        </p:blipFill>
        <p:spPr>
          <a:xfrm rot="10800000">
            <a:off x="8778050" y="4932500"/>
            <a:ext cx="55800" cy="111078"/>
          </a:xfrm>
          <a:prstGeom prst="rect">
            <a:avLst/>
          </a:prstGeom>
          <a:noFill/>
          <a:ln>
            <a:noFill/>
          </a:ln>
        </p:spPr>
      </p:pic>
      <p:sp>
        <p:nvSpPr>
          <p:cNvPr id="2679" name="Google Shape;2679;p178"/>
          <p:cNvSpPr txBox="1"/>
          <p:nvPr>
            <p:ph type="title"/>
          </p:nvPr>
        </p:nvSpPr>
        <p:spPr>
          <a:xfrm>
            <a:off x="3628125" y="3532188"/>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80" name="Google Shape;2680;p178"/>
          <p:cNvSpPr txBox="1"/>
          <p:nvPr>
            <p:ph idx="3" type="body"/>
          </p:nvPr>
        </p:nvSpPr>
        <p:spPr>
          <a:xfrm>
            <a:off x="3628125" y="3778127"/>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81" name="Google Shape;2681;p17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6">
  <p:cSld name="BLANK_1_1_1_1_1_1_1_1_1_1_1_1_1_1_1_1_1_2">
    <p:bg>
      <p:bgPr>
        <a:solidFill>
          <a:srgbClr val="DFEEE9"/>
        </a:solidFill>
      </p:bgPr>
    </p:bg>
    <p:spTree>
      <p:nvGrpSpPr>
        <p:cNvPr id="2682" name="Shape 2682"/>
        <p:cNvGrpSpPr/>
        <p:nvPr/>
      </p:nvGrpSpPr>
      <p:grpSpPr>
        <a:xfrm>
          <a:off x="0" y="0"/>
          <a:ext cx="0" cy="0"/>
          <a:chOff x="0" y="0"/>
          <a:chExt cx="0" cy="0"/>
        </a:xfrm>
      </p:grpSpPr>
      <p:sp>
        <p:nvSpPr>
          <p:cNvPr id="2683" name="Google Shape;2683;p179"/>
          <p:cNvSpPr/>
          <p:nvPr/>
        </p:nvSpPr>
        <p:spPr>
          <a:xfrm>
            <a:off x="3246657"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84" name="Google Shape;2684;p179"/>
          <p:cNvSpPr/>
          <p:nvPr/>
        </p:nvSpPr>
        <p:spPr>
          <a:xfrm>
            <a:off x="3246657"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85" name="Google Shape;2685;p179"/>
          <p:cNvSpPr/>
          <p:nvPr/>
        </p:nvSpPr>
        <p:spPr>
          <a:xfrm>
            <a:off x="6177181"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86" name="Google Shape;2686;p179"/>
          <p:cNvSpPr/>
          <p:nvPr/>
        </p:nvSpPr>
        <p:spPr>
          <a:xfrm>
            <a:off x="6177181"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87" name="Google Shape;2687;p179"/>
          <p:cNvSpPr/>
          <p:nvPr/>
        </p:nvSpPr>
        <p:spPr>
          <a:xfrm>
            <a:off x="316125"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688" name="Google Shape;2688;p17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689" name="Google Shape;2689;p17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690" name="Google Shape;2690;p17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691" name="Google Shape;2691;p17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692" name="Google Shape;2692;p179"/>
          <p:cNvSpPr/>
          <p:nvPr/>
        </p:nvSpPr>
        <p:spPr>
          <a:xfrm>
            <a:off x="316125"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93" name="Google Shape;2693;p179"/>
          <p:cNvSpPr/>
          <p:nvPr>
            <p:ph idx="2" type="pic"/>
          </p:nvPr>
        </p:nvSpPr>
        <p:spPr>
          <a:xfrm>
            <a:off x="568623" y="486938"/>
            <a:ext cx="320100" cy="322200"/>
          </a:xfrm>
          <a:prstGeom prst="rect">
            <a:avLst/>
          </a:prstGeom>
          <a:noFill/>
          <a:ln>
            <a:noFill/>
          </a:ln>
        </p:spPr>
      </p:sp>
      <p:sp>
        <p:nvSpPr>
          <p:cNvPr id="2694" name="Google Shape;2694;p179"/>
          <p:cNvSpPr txBox="1"/>
          <p:nvPr>
            <p:ph idx="1" type="body"/>
          </p:nvPr>
        </p:nvSpPr>
        <p:spPr>
          <a:xfrm>
            <a:off x="525530" y="1296000"/>
            <a:ext cx="21270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95" name="Google Shape;2695;p179"/>
          <p:cNvSpPr txBox="1"/>
          <p:nvPr>
            <p:ph type="title"/>
          </p:nvPr>
        </p:nvSpPr>
        <p:spPr>
          <a:xfrm>
            <a:off x="525525" y="937238"/>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96" name="Google Shape;2696;p179"/>
          <p:cNvSpPr/>
          <p:nvPr>
            <p:ph idx="3" type="pic"/>
          </p:nvPr>
        </p:nvSpPr>
        <p:spPr>
          <a:xfrm>
            <a:off x="3499517" y="486938"/>
            <a:ext cx="320100" cy="322200"/>
          </a:xfrm>
          <a:prstGeom prst="rect">
            <a:avLst/>
          </a:prstGeom>
          <a:noFill/>
          <a:ln>
            <a:noFill/>
          </a:ln>
        </p:spPr>
      </p:sp>
      <p:sp>
        <p:nvSpPr>
          <p:cNvPr id="2697" name="Google Shape;2697;p179"/>
          <p:cNvSpPr txBox="1"/>
          <p:nvPr>
            <p:ph idx="4" type="body"/>
          </p:nvPr>
        </p:nvSpPr>
        <p:spPr>
          <a:xfrm>
            <a:off x="3456474" y="1296000"/>
            <a:ext cx="21267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698" name="Google Shape;2698;p179"/>
          <p:cNvSpPr txBox="1"/>
          <p:nvPr>
            <p:ph idx="5" type="title"/>
          </p:nvPr>
        </p:nvSpPr>
        <p:spPr>
          <a:xfrm>
            <a:off x="3456425" y="937238"/>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699" name="Google Shape;2699;p179"/>
          <p:cNvSpPr/>
          <p:nvPr>
            <p:ph idx="6" type="pic"/>
          </p:nvPr>
        </p:nvSpPr>
        <p:spPr>
          <a:xfrm>
            <a:off x="6459485" y="486938"/>
            <a:ext cx="320100" cy="322200"/>
          </a:xfrm>
          <a:prstGeom prst="rect">
            <a:avLst/>
          </a:prstGeom>
          <a:noFill/>
          <a:ln>
            <a:noFill/>
          </a:ln>
        </p:spPr>
      </p:sp>
      <p:sp>
        <p:nvSpPr>
          <p:cNvPr id="2700" name="Google Shape;2700;p179"/>
          <p:cNvSpPr txBox="1"/>
          <p:nvPr>
            <p:ph idx="7" type="body"/>
          </p:nvPr>
        </p:nvSpPr>
        <p:spPr>
          <a:xfrm>
            <a:off x="6414097" y="1296000"/>
            <a:ext cx="2242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701" name="Google Shape;2701;p179"/>
          <p:cNvSpPr txBox="1"/>
          <p:nvPr>
            <p:ph idx="8" type="title"/>
          </p:nvPr>
        </p:nvSpPr>
        <p:spPr>
          <a:xfrm>
            <a:off x="6414050" y="937238"/>
            <a:ext cx="2282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702" name="Google Shape;2702;p179"/>
          <p:cNvSpPr/>
          <p:nvPr>
            <p:ph idx="9" type="pic"/>
          </p:nvPr>
        </p:nvSpPr>
        <p:spPr>
          <a:xfrm>
            <a:off x="568623" y="2732400"/>
            <a:ext cx="320100" cy="322200"/>
          </a:xfrm>
          <a:prstGeom prst="rect">
            <a:avLst/>
          </a:prstGeom>
          <a:noFill/>
          <a:ln>
            <a:noFill/>
          </a:ln>
        </p:spPr>
      </p:sp>
      <p:sp>
        <p:nvSpPr>
          <p:cNvPr id="2703" name="Google Shape;2703;p179"/>
          <p:cNvSpPr txBox="1"/>
          <p:nvPr>
            <p:ph idx="13" type="body"/>
          </p:nvPr>
        </p:nvSpPr>
        <p:spPr>
          <a:xfrm>
            <a:off x="525530" y="3541463"/>
            <a:ext cx="21270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704" name="Google Shape;2704;p179"/>
          <p:cNvSpPr txBox="1"/>
          <p:nvPr>
            <p:ph idx="14" type="title"/>
          </p:nvPr>
        </p:nvSpPr>
        <p:spPr>
          <a:xfrm>
            <a:off x="525525" y="3182700"/>
            <a:ext cx="22056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705" name="Google Shape;2705;p179"/>
          <p:cNvSpPr/>
          <p:nvPr>
            <p:ph idx="15" type="pic"/>
          </p:nvPr>
        </p:nvSpPr>
        <p:spPr>
          <a:xfrm>
            <a:off x="3499517" y="2732400"/>
            <a:ext cx="320100" cy="322200"/>
          </a:xfrm>
          <a:prstGeom prst="rect">
            <a:avLst/>
          </a:prstGeom>
          <a:noFill/>
          <a:ln>
            <a:noFill/>
          </a:ln>
        </p:spPr>
      </p:sp>
      <p:sp>
        <p:nvSpPr>
          <p:cNvPr id="2706" name="Google Shape;2706;p179"/>
          <p:cNvSpPr txBox="1"/>
          <p:nvPr>
            <p:ph idx="16" type="body"/>
          </p:nvPr>
        </p:nvSpPr>
        <p:spPr>
          <a:xfrm>
            <a:off x="3456474" y="3541463"/>
            <a:ext cx="21267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707" name="Google Shape;2707;p179"/>
          <p:cNvSpPr txBox="1"/>
          <p:nvPr>
            <p:ph idx="17" type="title"/>
          </p:nvPr>
        </p:nvSpPr>
        <p:spPr>
          <a:xfrm>
            <a:off x="3456425" y="3182700"/>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708" name="Google Shape;2708;p179"/>
          <p:cNvSpPr/>
          <p:nvPr>
            <p:ph idx="18" type="pic"/>
          </p:nvPr>
        </p:nvSpPr>
        <p:spPr>
          <a:xfrm>
            <a:off x="6459485" y="2732400"/>
            <a:ext cx="320100" cy="322200"/>
          </a:xfrm>
          <a:prstGeom prst="rect">
            <a:avLst/>
          </a:prstGeom>
          <a:noFill/>
          <a:ln>
            <a:noFill/>
          </a:ln>
        </p:spPr>
      </p:sp>
      <p:sp>
        <p:nvSpPr>
          <p:cNvPr id="2709" name="Google Shape;2709;p179"/>
          <p:cNvSpPr txBox="1"/>
          <p:nvPr>
            <p:ph idx="19" type="body"/>
          </p:nvPr>
        </p:nvSpPr>
        <p:spPr>
          <a:xfrm>
            <a:off x="6414097" y="3541463"/>
            <a:ext cx="2242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710" name="Google Shape;2710;p179"/>
          <p:cNvSpPr txBox="1"/>
          <p:nvPr>
            <p:ph idx="20" type="title"/>
          </p:nvPr>
        </p:nvSpPr>
        <p:spPr>
          <a:xfrm>
            <a:off x="6414044" y="3182700"/>
            <a:ext cx="2282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711" name="Google Shape;2711;p17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p:cSld name="BLANK_1">
    <p:spTree>
      <p:nvGrpSpPr>
        <p:cNvPr id="2714" name="Shape 2714"/>
        <p:cNvGrpSpPr/>
        <p:nvPr/>
      </p:nvGrpSpPr>
      <p:grpSpPr>
        <a:xfrm>
          <a:off x="0" y="0"/>
          <a:ext cx="0" cy="0"/>
          <a:chOff x="0" y="0"/>
          <a:chExt cx="0" cy="0"/>
        </a:xfrm>
      </p:grpSpPr>
      <p:pic>
        <p:nvPicPr>
          <p:cNvPr id="2715" name="Google Shape;2715;p181"/>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2716" name="Google Shape;2716;p18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pic>
        <p:nvPicPr>
          <p:cNvPr id="2717" name="Google Shape;2717;p18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718" name="Google Shape;2718;p18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719" name="Google Shape;2719;p18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_1">
    <p:bg>
      <p:bgPr>
        <a:solidFill>
          <a:srgbClr val="142222"/>
        </a:solidFill>
      </p:bgPr>
    </p:bg>
    <p:spTree>
      <p:nvGrpSpPr>
        <p:cNvPr id="2720" name="Shape 2720"/>
        <p:cNvGrpSpPr/>
        <p:nvPr/>
      </p:nvGrpSpPr>
      <p:grpSpPr>
        <a:xfrm>
          <a:off x="0" y="0"/>
          <a:ext cx="0" cy="0"/>
          <a:chOff x="0" y="0"/>
          <a:chExt cx="0" cy="0"/>
        </a:xfrm>
      </p:grpSpPr>
      <p:sp>
        <p:nvSpPr>
          <p:cNvPr id="2721" name="Google Shape;2721;p18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722" name="Google Shape;2722;p182"/>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723" name="Google Shape;2723;p18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724" name="Google Shape;2724;p182"/>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2725" name="Google Shape;2725;p182"/>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Dark">
  <p:cSld name="TITLE_1">
    <p:bg>
      <p:bgPr>
        <a:solidFill>
          <a:srgbClr val="142222"/>
        </a:solidFill>
      </p:bgPr>
    </p:bg>
    <p:spTree>
      <p:nvGrpSpPr>
        <p:cNvPr id="2726" name="Shape 2726"/>
        <p:cNvGrpSpPr/>
        <p:nvPr/>
      </p:nvGrpSpPr>
      <p:grpSpPr>
        <a:xfrm>
          <a:off x="0" y="0"/>
          <a:ext cx="0" cy="0"/>
          <a:chOff x="0" y="0"/>
          <a:chExt cx="0" cy="0"/>
        </a:xfrm>
      </p:grpSpPr>
      <p:sp>
        <p:nvSpPr>
          <p:cNvPr id="2727" name="Google Shape;2727;p183"/>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728" name="Google Shape;2728;p183"/>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700"/>
              <a:buFont typeface="DM Mono Medium"/>
              <a:buNone/>
              <a:defRPr b="0" i="0" sz="700" u="none" cap="none" strike="noStrike">
                <a:solidFill>
                  <a:srgbClr val="DFEEE9"/>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9pPr>
          </a:lstStyle>
          <a:p/>
        </p:txBody>
      </p:sp>
      <p:sp>
        <p:nvSpPr>
          <p:cNvPr id="2729" name="Google Shape;2729;p183"/>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DFEEE9"/>
                </a:solidFill>
                <a:latin typeface="DM Mono Medium"/>
                <a:ea typeface="DM Mono Medium"/>
                <a:cs typeface="DM Mono Medium"/>
                <a:sym typeface="DM Mono Medium"/>
              </a:rPr>
              <a:t>© SAUCE LABS • </a:t>
            </a:r>
            <a:r>
              <a:rPr lang="en" sz="700">
                <a:solidFill>
                  <a:srgbClr val="DFEEE9"/>
                </a:solidFill>
                <a:latin typeface="DM Mono Medium"/>
                <a:ea typeface="DM Mono Medium"/>
                <a:cs typeface="DM Mono Medium"/>
                <a:sym typeface="DM Mono Medium"/>
              </a:rPr>
              <a:t>CONFIDENTIAL</a:t>
            </a:r>
            <a:endParaRPr b="0" i="0" sz="700" u="none" cap="none" strike="noStrike">
              <a:solidFill>
                <a:srgbClr val="DFEEE9"/>
              </a:solidFill>
              <a:latin typeface="DM Mono Medium"/>
              <a:ea typeface="DM Mono Medium"/>
              <a:cs typeface="DM Mono Medium"/>
              <a:sym typeface="DM Mono Medium"/>
            </a:endParaRPr>
          </a:p>
        </p:txBody>
      </p:sp>
      <p:pic>
        <p:nvPicPr>
          <p:cNvPr id="2730" name="Google Shape;2730;p183"/>
          <p:cNvPicPr preferRelativeResize="0"/>
          <p:nvPr/>
        </p:nvPicPr>
        <p:blipFill rotWithShape="1">
          <a:blip r:embed="rId2">
            <a:alphaModFix/>
          </a:blip>
          <a:srcRect b="0" l="69" r="79" t="0"/>
          <a:stretch/>
        </p:blipFill>
        <p:spPr>
          <a:xfrm>
            <a:off x="306944" y="324000"/>
            <a:ext cx="1601336" cy="322201"/>
          </a:xfrm>
          <a:prstGeom prst="rect">
            <a:avLst/>
          </a:prstGeom>
          <a:noFill/>
          <a:ln>
            <a:noFill/>
          </a:ln>
        </p:spPr>
      </p:pic>
      <p:sp>
        <p:nvSpPr>
          <p:cNvPr id="2731" name="Google Shape;2731;p183"/>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DFEEE9"/>
                </a:solidFill>
                <a:latin typeface="DM Mono"/>
                <a:ea typeface="DM Mono"/>
                <a:cs typeface="DM Mono"/>
                <a:sym typeface="DM Mono"/>
              </a:defRPr>
            </a:lvl1pPr>
            <a:lvl2pPr lvl="1" rtl="0">
              <a:buNone/>
              <a:defRPr sz="1200">
                <a:solidFill>
                  <a:srgbClr val="DFEEE9"/>
                </a:solidFill>
                <a:latin typeface="DM Mono"/>
                <a:ea typeface="DM Mono"/>
                <a:cs typeface="DM Mono"/>
                <a:sym typeface="DM Mono"/>
              </a:defRPr>
            </a:lvl2pPr>
            <a:lvl3pPr lvl="2" rtl="0">
              <a:buNone/>
              <a:defRPr sz="1200">
                <a:solidFill>
                  <a:srgbClr val="DFEEE9"/>
                </a:solidFill>
                <a:latin typeface="DM Mono"/>
                <a:ea typeface="DM Mono"/>
                <a:cs typeface="DM Mono"/>
                <a:sym typeface="DM Mono"/>
              </a:defRPr>
            </a:lvl3pPr>
            <a:lvl4pPr lvl="3" rtl="0">
              <a:buNone/>
              <a:defRPr sz="1200">
                <a:solidFill>
                  <a:srgbClr val="DFEEE9"/>
                </a:solidFill>
                <a:latin typeface="DM Mono"/>
                <a:ea typeface="DM Mono"/>
                <a:cs typeface="DM Mono"/>
                <a:sym typeface="DM Mono"/>
              </a:defRPr>
            </a:lvl4pPr>
            <a:lvl5pPr lvl="4" rtl="0">
              <a:buNone/>
              <a:defRPr sz="1200">
                <a:solidFill>
                  <a:srgbClr val="DFEEE9"/>
                </a:solidFill>
                <a:latin typeface="DM Mono"/>
                <a:ea typeface="DM Mono"/>
                <a:cs typeface="DM Mono"/>
                <a:sym typeface="DM Mono"/>
              </a:defRPr>
            </a:lvl5pPr>
            <a:lvl6pPr lvl="5" rtl="0">
              <a:buNone/>
              <a:defRPr sz="1200">
                <a:solidFill>
                  <a:srgbClr val="DFEEE9"/>
                </a:solidFill>
                <a:latin typeface="DM Mono"/>
                <a:ea typeface="DM Mono"/>
                <a:cs typeface="DM Mono"/>
                <a:sym typeface="DM Mono"/>
              </a:defRPr>
            </a:lvl6pPr>
            <a:lvl7pPr lvl="6" rtl="0">
              <a:buNone/>
              <a:defRPr sz="1200">
                <a:solidFill>
                  <a:srgbClr val="DFEEE9"/>
                </a:solidFill>
                <a:latin typeface="DM Mono"/>
                <a:ea typeface="DM Mono"/>
                <a:cs typeface="DM Mono"/>
                <a:sym typeface="DM Mono"/>
              </a:defRPr>
            </a:lvl7pPr>
            <a:lvl8pPr lvl="7" rtl="0">
              <a:buNone/>
              <a:defRPr sz="1200">
                <a:solidFill>
                  <a:srgbClr val="DFEEE9"/>
                </a:solidFill>
                <a:latin typeface="DM Mono"/>
                <a:ea typeface="DM Mono"/>
                <a:cs typeface="DM Mono"/>
                <a:sym typeface="DM Mono"/>
              </a:defRPr>
            </a:lvl8pPr>
            <a:lvl9pPr lvl="8" rtl="0">
              <a:buNone/>
              <a:defRPr sz="1200">
                <a:solidFill>
                  <a:srgbClr val="DFEEE9"/>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ight" type="title">
  <p:cSld name="TITLE">
    <p:bg>
      <p:bgPr>
        <a:solidFill>
          <a:srgbClr val="DFEEE9"/>
        </a:solidFill>
      </p:bgPr>
    </p:bg>
    <p:spTree>
      <p:nvGrpSpPr>
        <p:cNvPr id="2732" name="Shape 2732"/>
        <p:cNvGrpSpPr/>
        <p:nvPr/>
      </p:nvGrpSpPr>
      <p:grpSpPr>
        <a:xfrm>
          <a:off x="0" y="0"/>
          <a:ext cx="0" cy="0"/>
          <a:chOff x="0" y="0"/>
          <a:chExt cx="0" cy="0"/>
        </a:xfrm>
      </p:grpSpPr>
      <p:sp>
        <p:nvSpPr>
          <p:cNvPr id="2733" name="Google Shape;2733;p184"/>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734" name="Google Shape;2734;p184"/>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2735" name="Google Shape;2735;p184"/>
          <p:cNvPicPr preferRelativeResize="0"/>
          <p:nvPr/>
        </p:nvPicPr>
        <p:blipFill rotWithShape="1">
          <a:blip r:embed="rId2">
            <a:alphaModFix/>
          </a:blip>
          <a:srcRect b="0" l="0" r="0" t="0"/>
          <a:stretch/>
        </p:blipFill>
        <p:spPr>
          <a:xfrm>
            <a:off x="306944" y="324000"/>
            <a:ext cx="1601336" cy="322200"/>
          </a:xfrm>
          <a:prstGeom prst="rect">
            <a:avLst/>
          </a:prstGeom>
          <a:noFill/>
          <a:ln>
            <a:noFill/>
          </a:ln>
        </p:spPr>
      </p:pic>
      <p:sp>
        <p:nvSpPr>
          <p:cNvPr id="2736" name="Google Shape;2736;p184"/>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Quotes">
  <p:cSld name="Blank_1_1">
    <p:spTree>
      <p:nvGrpSpPr>
        <p:cNvPr id="213" name="Shape 213"/>
        <p:cNvGrpSpPr/>
        <p:nvPr/>
      </p:nvGrpSpPr>
      <p:grpSpPr>
        <a:xfrm>
          <a:off x="0" y="0"/>
          <a:ext cx="0" cy="0"/>
          <a:chOff x="0" y="0"/>
          <a:chExt cx="0" cy="0"/>
        </a:xfrm>
      </p:grpSpPr>
      <p:sp>
        <p:nvSpPr>
          <p:cNvPr id="214" name="Google Shape;214;p19"/>
          <p:cNvSpPr txBox="1"/>
          <p:nvPr>
            <p:ph idx="1" type="body"/>
          </p:nvPr>
        </p:nvSpPr>
        <p:spPr>
          <a:xfrm>
            <a:off x="760413" y="1827850"/>
            <a:ext cx="3474900" cy="19164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a:latin typeface="Merriweather Light"/>
                <a:ea typeface="Merriweather Light"/>
                <a:cs typeface="Merriweather Light"/>
                <a:sym typeface="Merriweather Light"/>
              </a:defRPr>
            </a:lvl9pPr>
          </a:lstStyle>
          <a:p/>
        </p:txBody>
      </p:sp>
      <p:sp>
        <p:nvSpPr>
          <p:cNvPr id="215" name="Google Shape;215;p19"/>
          <p:cNvSpPr txBox="1"/>
          <p:nvPr>
            <p:ph idx="2" type="body"/>
          </p:nvPr>
        </p:nvSpPr>
        <p:spPr>
          <a:xfrm>
            <a:off x="5257800" y="1827850"/>
            <a:ext cx="3474900" cy="18822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216" name="Google Shape;216;p19"/>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17" name="Google Shape;217;p1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9"/>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219" name="Google Shape;219;p19"/>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9">
          <p15:clr>
            <a:srgbClr val="FA7B17"/>
          </p15:clr>
        </p15:guide>
        <p15:guide id="2" pos="5501">
          <p15:clr>
            <a:srgbClr val="FA7B17"/>
          </p15:clr>
        </p15:guide>
        <p15:guide id="3" orient="horz" pos="288">
          <p15:clr>
            <a:srgbClr val="FA7B17"/>
          </p15:clr>
        </p15:guide>
        <p15:guide id="4" orient="horz" pos="407">
          <p15:clr>
            <a:srgbClr val="FA7B17"/>
          </p15:clr>
        </p15:guide>
        <p15:guide id="5" pos="504">
          <p15:clr>
            <a:srgbClr val="FA7B17"/>
          </p15:clr>
        </p15:guide>
        <p15:guide id="6" orient="horz" pos="2679">
          <p15:clr>
            <a:srgbClr val="FA7B17"/>
          </p15:clr>
        </p15:guide>
        <p15:guide id="7" pos="1063">
          <p15:clr>
            <a:srgbClr val="FA7B17"/>
          </p15:clr>
        </p15:guide>
        <p15:guide id="8" pos="1152">
          <p15:clr>
            <a:srgbClr val="FA7B17"/>
          </p15:clr>
        </p15:guide>
        <p15:guide id="9" pos="3312">
          <p15:clr>
            <a:srgbClr val="FA7B17"/>
          </p15:clr>
        </p15:guide>
        <p15:guide id="10" pos="3871">
          <p15:clr>
            <a:srgbClr val="FA7B17"/>
          </p15:clr>
        </p15:guide>
        <p15:guide id="11" pos="3960">
          <p15:clr>
            <a:srgbClr val="FA7B17"/>
          </p15:clr>
        </p15:guide>
        <p15:guide id="12" orient="horz" pos="2776">
          <p15:clr>
            <a:srgbClr val="FA7B17"/>
          </p15:clr>
        </p15:guide>
        <p15:guide id="13" orient="horz" pos="2399">
          <p15:clr>
            <a:srgbClr val="FA7B17"/>
          </p15:clr>
        </p15:guide>
        <p15:guide id="14" orient="horz" pos="2958">
          <p15:clr>
            <a:srgbClr val="FA7B17"/>
          </p15:clr>
        </p15:guide>
        <p15:guide id="15" orient="horz" pos="3083">
          <p15:clr>
            <a:srgbClr val="FA7B17"/>
          </p15:clr>
        </p15:guide>
        <p15:guide id="16" orient="horz" pos="576">
          <p15:clr>
            <a:srgbClr val="FA7B17"/>
          </p15:clr>
        </p15:guide>
        <p15:guide id="17" orient="horz" pos="1008">
          <p15:clr>
            <a:srgbClr val="FA7B17"/>
          </p15:clr>
        </p15:guide>
        <p15:guide id="18" pos="936">
          <p15:clr>
            <a:srgbClr val="FA7B17"/>
          </p15:clr>
        </p15:guide>
        <p15:guide id="19" pos="1368">
          <p15:clr>
            <a:srgbClr val="FA7B17"/>
          </p15:clr>
        </p15:guide>
        <p15:guide id="20" pos="3744">
          <p15:clr>
            <a:srgbClr val="FA7B17"/>
          </p15:clr>
        </p15:guide>
        <p15:guide id="21" pos="4176">
          <p15:clr>
            <a:srgbClr val="FA7B17"/>
          </p15:clr>
        </p15:guide>
        <p15:guide id="22" orient="horz" pos="3168">
          <p15:clr>
            <a:srgbClr val="FA7B17"/>
          </p15:clr>
        </p15:guide>
        <p15:guide id="23" orient="horz" pos="1241">
          <p15:clr>
            <a:srgbClr val="FA7B17"/>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Graphic Language">
  <p:cSld name="TITLE_2">
    <p:bg>
      <p:bgPr>
        <a:solidFill>
          <a:srgbClr val="B1F1D3"/>
        </a:solidFill>
      </p:bgPr>
    </p:bg>
    <p:spTree>
      <p:nvGrpSpPr>
        <p:cNvPr id="2737" name="Shape 2737"/>
        <p:cNvGrpSpPr/>
        <p:nvPr/>
      </p:nvGrpSpPr>
      <p:grpSpPr>
        <a:xfrm>
          <a:off x="0" y="0"/>
          <a:ext cx="0" cy="0"/>
          <a:chOff x="0" y="0"/>
          <a:chExt cx="0" cy="0"/>
        </a:xfrm>
      </p:grpSpPr>
      <p:pic>
        <p:nvPicPr>
          <p:cNvPr id="2738" name="Google Shape;2738;p185"/>
          <p:cNvPicPr preferRelativeResize="0"/>
          <p:nvPr/>
        </p:nvPicPr>
        <p:blipFill rotWithShape="1">
          <a:blip r:embed="rId2">
            <a:alphaModFix/>
          </a:blip>
          <a:srcRect b="0" l="0" r="0" t="0"/>
          <a:stretch/>
        </p:blipFill>
        <p:spPr>
          <a:xfrm>
            <a:off x="1420714" y="0"/>
            <a:ext cx="7723288" cy="5143501"/>
          </a:xfrm>
          <a:prstGeom prst="rect">
            <a:avLst/>
          </a:prstGeom>
          <a:noFill/>
          <a:ln>
            <a:noFill/>
          </a:ln>
        </p:spPr>
      </p:pic>
      <p:sp>
        <p:nvSpPr>
          <p:cNvPr id="2739" name="Google Shape;2739;p185"/>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740" name="Google Shape;2740;p185"/>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2741" name="Google Shape;2741;p185"/>
          <p:cNvPicPr preferRelativeResize="0"/>
          <p:nvPr/>
        </p:nvPicPr>
        <p:blipFill rotWithShape="1">
          <a:blip r:embed="rId3">
            <a:alphaModFix/>
          </a:blip>
          <a:srcRect b="0" l="0" r="0" t="0"/>
          <a:stretch/>
        </p:blipFill>
        <p:spPr>
          <a:xfrm>
            <a:off x="306944" y="324000"/>
            <a:ext cx="1601336" cy="322200"/>
          </a:xfrm>
          <a:prstGeom prst="rect">
            <a:avLst/>
          </a:prstGeom>
          <a:noFill/>
          <a:ln>
            <a:noFill/>
          </a:ln>
        </p:spPr>
      </p:pic>
      <p:sp>
        <p:nvSpPr>
          <p:cNvPr id="2742" name="Google Shape;2742;p185"/>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
        <p:nvSpPr>
          <p:cNvPr id="2743" name="Google Shape;2743;p185"/>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142222"/>
                </a:solidFill>
                <a:latin typeface="DM Mono"/>
                <a:ea typeface="DM Mono"/>
                <a:cs typeface="DM Mono"/>
                <a:sym typeface="DM Mono"/>
              </a:defRPr>
            </a:lvl1pPr>
            <a:lvl2pPr lvl="1" rtl="0">
              <a:buNone/>
              <a:defRPr sz="1200">
                <a:solidFill>
                  <a:srgbClr val="142222"/>
                </a:solidFill>
                <a:latin typeface="DM Mono"/>
                <a:ea typeface="DM Mono"/>
                <a:cs typeface="DM Mono"/>
                <a:sym typeface="DM Mono"/>
              </a:defRPr>
            </a:lvl2pPr>
            <a:lvl3pPr lvl="2" rtl="0">
              <a:buNone/>
              <a:defRPr sz="1200">
                <a:solidFill>
                  <a:srgbClr val="142222"/>
                </a:solidFill>
                <a:latin typeface="DM Mono"/>
                <a:ea typeface="DM Mono"/>
                <a:cs typeface="DM Mono"/>
                <a:sym typeface="DM Mono"/>
              </a:defRPr>
            </a:lvl3pPr>
            <a:lvl4pPr lvl="3" rtl="0">
              <a:buNone/>
              <a:defRPr sz="1200">
                <a:solidFill>
                  <a:srgbClr val="142222"/>
                </a:solidFill>
                <a:latin typeface="DM Mono"/>
                <a:ea typeface="DM Mono"/>
                <a:cs typeface="DM Mono"/>
                <a:sym typeface="DM Mono"/>
              </a:defRPr>
            </a:lvl4pPr>
            <a:lvl5pPr lvl="4" rtl="0">
              <a:buNone/>
              <a:defRPr sz="1200">
                <a:solidFill>
                  <a:srgbClr val="142222"/>
                </a:solidFill>
                <a:latin typeface="DM Mono"/>
                <a:ea typeface="DM Mono"/>
                <a:cs typeface="DM Mono"/>
                <a:sym typeface="DM Mono"/>
              </a:defRPr>
            </a:lvl5pPr>
            <a:lvl6pPr lvl="5" rtl="0">
              <a:buNone/>
              <a:defRPr sz="1200">
                <a:solidFill>
                  <a:srgbClr val="142222"/>
                </a:solidFill>
                <a:latin typeface="DM Mono"/>
                <a:ea typeface="DM Mono"/>
                <a:cs typeface="DM Mono"/>
                <a:sym typeface="DM Mono"/>
              </a:defRPr>
            </a:lvl6pPr>
            <a:lvl7pPr lvl="6" rtl="0">
              <a:buNone/>
              <a:defRPr sz="1200">
                <a:solidFill>
                  <a:srgbClr val="142222"/>
                </a:solidFill>
                <a:latin typeface="DM Mono"/>
                <a:ea typeface="DM Mono"/>
                <a:cs typeface="DM Mono"/>
                <a:sym typeface="DM Mono"/>
              </a:defRPr>
            </a:lvl7pPr>
            <a:lvl8pPr lvl="7" rtl="0">
              <a:buNone/>
              <a:defRPr sz="1200">
                <a:solidFill>
                  <a:srgbClr val="142222"/>
                </a:solidFill>
                <a:latin typeface="DM Mono"/>
                <a:ea typeface="DM Mono"/>
                <a:cs typeface="DM Mono"/>
                <a:sym typeface="DM Mono"/>
              </a:defRPr>
            </a:lvl8pPr>
            <a:lvl9pPr lvl="8" rtl="0">
              <a:buNone/>
              <a:defRPr sz="1200">
                <a:solidFill>
                  <a:srgbClr val="142222"/>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p:cSld name="TITLE_1_1">
    <p:bg>
      <p:bgPr>
        <a:solidFill>
          <a:srgbClr val="142222"/>
        </a:solidFill>
      </p:bgPr>
    </p:bg>
    <p:spTree>
      <p:nvGrpSpPr>
        <p:cNvPr id="2744" name="Shape 2744"/>
        <p:cNvGrpSpPr/>
        <p:nvPr/>
      </p:nvGrpSpPr>
      <p:grpSpPr>
        <a:xfrm>
          <a:off x="0" y="0"/>
          <a:ext cx="0" cy="0"/>
          <a:chOff x="0" y="0"/>
          <a:chExt cx="0" cy="0"/>
        </a:xfrm>
      </p:grpSpPr>
      <p:sp>
        <p:nvSpPr>
          <p:cNvPr id="2745" name="Google Shape;2745;p186"/>
          <p:cNvSpPr/>
          <p:nvPr>
            <p:ph idx="2" type="pic"/>
          </p:nvPr>
        </p:nvSpPr>
        <p:spPr>
          <a:xfrm>
            <a:off x="0" y="0"/>
            <a:ext cx="9144000" cy="5143500"/>
          </a:xfrm>
          <a:prstGeom prst="rect">
            <a:avLst/>
          </a:prstGeom>
          <a:noFill/>
          <a:ln>
            <a:noFill/>
          </a:ln>
        </p:spPr>
      </p:sp>
      <p:sp>
        <p:nvSpPr>
          <p:cNvPr id="2746" name="Google Shape;2746;p186"/>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2747" name="Google Shape;2747;p186"/>
          <p:cNvSpPr txBox="1"/>
          <p:nvPr>
            <p:ph idx="3"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700"/>
              <a:buFont typeface="DM Mono Medium"/>
              <a:buNone/>
              <a:defRPr b="0" i="0" sz="7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9pPr>
          </a:lstStyle>
          <a:p/>
        </p:txBody>
      </p:sp>
      <p:pic>
        <p:nvPicPr>
          <p:cNvPr id="2748" name="Google Shape;2748;p186"/>
          <p:cNvPicPr preferRelativeResize="0"/>
          <p:nvPr/>
        </p:nvPicPr>
        <p:blipFill rotWithShape="1">
          <a:blip r:embed="rId2">
            <a:alphaModFix/>
          </a:blip>
          <a:srcRect b="59" l="0" r="0" t="49"/>
          <a:stretch/>
        </p:blipFill>
        <p:spPr>
          <a:xfrm>
            <a:off x="306944" y="324000"/>
            <a:ext cx="1601336" cy="322200"/>
          </a:xfrm>
          <a:prstGeom prst="rect">
            <a:avLst/>
          </a:prstGeom>
          <a:noFill/>
          <a:ln>
            <a:noFill/>
          </a:ln>
        </p:spPr>
      </p:pic>
      <p:sp>
        <p:nvSpPr>
          <p:cNvPr id="2749" name="Google Shape;2749;p186"/>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DM Mono Medium"/>
                <a:ea typeface="DM Mono Medium"/>
                <a:cs typeface="DM Mono Medium"/>
                <a:sym typeface="DM Mono Medium"/>
              </a:rPr>
              <a:t>© SAUCE LABS • </a:t>
            </a:r>
            <a:r>
              <a:rPr lang="en" sz="700">
                <a:solidFill>
                  <a:schemeClr val="lt1"/>
                </a:solidFill>
                <a:latin typeface="DM Mono Medium"/>
                <a:ea typeface="DM Mono Medium"/>
                <a:cs typeface="DM Mono Medium"/>
                <a:sym typeface="DM Mono Medium"/>
              </a:rPr>
              <a:t>CONFIDENTIAL</a:t>
            </a:r>
            <a:endParaRPr b="0" i="0" sz="700" u="none" cap="none" strike="noStrike">
              <a:solidFill>
                <a:schemeClr val="lt1"/>
              </a:solidFill>
              <a:latin typeface="DM Mono Medium"/>
              <a:ea typeface="DM Mono Medium"/>
              <a:cs typeface="DM Mono Medium"/>
              <a:sym typeface="DM Mono Medium"/>
            </a:endParaRPr>
          </a:p>
        </p:txBody>
      </p:sp>
      <p:sp>
        <p:nvSpPr>
          <p:cNvPr id="2750" name="Google Shape;2750;p186"/>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chemeClr val="lt1"/>
                </a:solidFill>
                <a:latin typeface="DM Mono"/>
                <a:ea typeface="DM Mono"/>
                <a:cs typeface="DM Mono"/>
                <a:sym typeface="DM Mono"/>
              </a:defRPr>
            </a:lvl1pPr>
            <a:lvl2pPr lvl="1" rtl="0">
              <a:buNone/>
              <a:defRPr sz="1200">
                <a:solidFill>
                  <a:schemeClr val="lt1"/>
                </a:solidFill>
                <a:latin typeface="DM Mono"/>
                <a:ea typeface="DM Mono"/>
                <a:cs typeface="DM Mono"/>
                <a:sym typeface="DM Mono"/>
              </a:defRPr>
            </a:lvl2pPr>
            <a:lvl3pPr lvl="2" rtl="0">
              <a:buNone/>
              <a:defRPr sz="1200">
                <a:solidFill>
                  <a:schemeClr val="lt1"/>
                </a:solidFill>
                <a:latin typeface="DM Mono"/>
                <a:ea typeface="DM Mono"/>
                <a:cs typeface="DM Mono"/>
                <a:sym typeface="DM Mono"/>
              </a:defRPr>
            </a:lvl3pPr>
            <a:lvl4pPr lvl="3" rtl="0">
              <a:buNone/>
              <a:defRPr sz="1200">
                <a:solidFill>
                  <a:schemeClr val="lt1"/>
                </a:solidFill>
                <a:latin typeface="DM Mono"/>
                <a:ea typeface="DM Mono"/>
                <a:cs typeface="DM Mono"/>
                <a:sym typeface="DM Mono"/>
              </a:defRPr>
            </a:lvl4pPr>
            <a:lvl5pPr lvl="4" rtl="0">
              <a:buNone/>
              <a:defRPr sz="1200">
                <a:solidFill>
                  <a:schemeClr val="lt1"/>
                </a:solidFill>
                <a:latin typeface="DM Mono"/>
                <a:ea typeface="DM Mono"/>
                <a:cs typeface="DM Mono"/>
                <a:sym typeface="DM Mono"/>
              </a:defRPr>
            </a:lvl5pPr>
            <a:lvl6pPr lvl="5" rtl="0">
              <a:buNone/>
              <a:defRPr sz="1200">
                <a:solidFill>
                  <a:schemeClr val="lt1"/>
                </a:solidFill>
                <a:latin typeface="DM Mono"/>
                <a:ea typeface="DM Mono"/>
                <a:cs typeface="DM Mono"/>
                <a:sym typeface="DM Mono"/>
              </a:defRPr>
            </a:lvl6pPr>
            <a:lvl7pPr lvl="6" rtl="0">
              <a:buNone/>
              <a:defRPr sz="1200">
                <a:solidFill>
                  <a:schemeClr val="lt1"/>
                </a:solidFill>
                <a:latin typeface="DM Mono"/>
                <a:ea typeface="DM Mono"/>
                <a:cs typeface="DM Mono"/>
                <a:sym typeface="DM Mono"/>
              </a:defRPr>
            </a:lvl7pPr>
            <a:lvl8pPr lvl="7" rtl="0">
              <a:buNone/>
              <a:defRPr sz="1200">
                <a:solidFill>
                  <a:schemeClr val="lt1"/>
                </a:solidFill>
                <a:latin typeface="DM Mono"/>
                <a:ea typeface="DM Mono"/>
                <a:cs typeface="DM Mono"/>
                <a:sym typeface="DM Mono"/>
              </a:defRPr>
            </a:lvl8pPr>
            <a:lvl9pPr lvl="8" rtl="0">
              <a:buNone/>
              <a:defRPr sz="1200">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type="blank">
  <p:cSld name="BLANK">
    <p:bg>
      <p:bgPr>
        <a:solidFill>
          <a:srgbClr val="DFEEE9"/>
        </a:solidFill>
      </p:bgPr>
    </p:bg>
    <p:spTree>
      <p:nvGrpSpPr>
        <p:cNvPr id="2751" name="Shape 2751"/>
        <p:cNvGrpSpPr/>
        <p:nvPr/>
      </p:nvGrpSpPr>
      <p:grpSpPr>
        <a:xfrm>
          <a:off x="0" y="0"/>
          <a:ext cx="0" cy="0"/>
          <a:chOff x="0" y="0"/>
          <a:chExt cx="0" cy="0"/>
        </a:xfrm>
      </p:grpSpPr>
      <p:pic>
        <p:nvPicPr>
          <p:cNvPr id="2752" name="Google Shape;2752;p18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753" name="Google Shape;2753;p18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754" name="Google Shape;2754;p18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755" name="Google Shape;2755;p18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756" name="Google Shape;2756;p187"/>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757" name="Google Shape;2757;p187"/>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758" name="Google Shape;2758;p187"/>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759" name="Google Shape;2759;p187"/>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760" name="Google Shape;2760;p187"/>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761" name="Google Shape;2761;p187"/>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762" name="Google Shape;2762;p187"/>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763" name="Google Shape;2763;p187"/>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764" name="Google Shape;2764;p18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BLANK_2">
    <p:bg>
      <p:bgPr>
        <a:solidFill>
          <a:srgbClr val="142222"/>
        </a:solidFill>
      </p:bgPr>
    </p:bg>
    <p:spTree>
      <p:nvGrpSpPr>
        <p:cNvPr id="2765" name="Shape 2765"/>
        <p:cNvGrpSpPr/>
        <p:nvPr/>
      </p:nvGrpSpPr>
      <p:grpSpPr>
        <a:xfrm>
          <a:off x="0" y="0"/>
          <a:ext cx="0" cy="0"/>
          <a:chOff x="0" y="0"/>
          <a:chExt cx="0" cy="0"/>
        </a:xfrm>
      </p:grpSpPr>
      <p:sp>
        <p:nvSpPr>
          <p:cNvPr id="2766" name="Google Shape;2766;p188"/>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767" name="Google Shape;2767;p188"/>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768" name="Google Shape;2768;p188"/>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769" name="Google Shape;2769;p188"/>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770" name="Google Shape;2770;p188"/>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771" name="Google Shape;2771;p188"/>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2772" name="Google Shape;2772;p188"/>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2773" name="Google Shape;2773;p188"/>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pic>
        <p:nvPicPr>
          <p:cNvPr id="2774" name="Google Shape;2774;p188"/>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775" name="Google Shape;2775;p18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776" name="Google Shape;2776;p188"/>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2777" name="Google Shape;2777;p188"/>
          <p:cNvPicPr preferRelativeResize="0"/>
          <p:nvPr/>
        </p:nvPicPr>
        <p:blipFill rotWithShape="1">
          <a:blip r:embed="rId3">
            <a:alphaModFix/>
          </a:blip>
          <a:srcRect b="0" l="0" r="0" t="0"/>
          <a:stretch/>
        </p:blipFill>
        <p:spPr>
          <a:xfrm>
            <a:off x="0" y="4815000"/>
            <a:ext cx="9144003" cy="9361"/>
          </a:xfrm>
          <a:prstGeom prst="rect">
            <a:avLst/>
          </a:prstGeom>
          <a:noFill/>
          <a:ln>
            <a:noFill/>
          </a:ln>
        </p:spPr>
      </p:pic>
      <p:sp>
        <p:nvSpPr>
          <p:cNvPr id="2778" name="Google Shape;2778;p18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DFEEE9"/>
                </a:solidFill>
                <a:latin typeface="DM Mono Medium"/>
                <a:ea typeface="DM Mono Medium"/>
                <a:cs typeface="DM Mono Medium"/>
                <a:sym typeface="DM Mono Medium"/>
              </a:rPr>
              <a:t>© SAUCE LABS • </a:t>
            </a:r>
            <a:r>
              <a:rPr lang="en" sz="500">
                <a:solidFill>
                  <a:srgbClr val="DFEEE9"/>
                </a:solidFill>
                <a:latin typeface="DM Mono Medium"/>
                <a:ea typeface="DM Mono Medium"/>
                <a:cs typeface="DM Mono Medium"/>
                <a:sym typeface="DM Mono Medium"/>
              </a:rPr>
              <a:t>CONFIDENTIAL</a:t>
            </a:r>
            <a:endParaRPr b="0" i="0" sz="500" u="none" cap="none" strike="noStrike">
              <a:solidFill>
                <a:srgbClr val="DFEEE9"/>
              </a:solidFill>
              <a:latin typeface="DM Mono Medium"/>
              <a:ea typeface="DM Mono Medium"/>
              <a:cs typeface="DM Mono Medium"/>
              <a:sym typeface="DM Mono Medium"/>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p:cSld name="BLANK_1_1_1">
    <p:bg>
      <p:bgPr>
        <a:solidFill>
          <a:schemeClr val="lt1"/>
        </a:solidFill>
      </p:bgPr>
    </p:bg>
    <p:spTree>
      <p:nvGrpSpPr>
        <p:cNvPr id="2779" name="Shape 2779"/>
        <p:cNvGrpSpPr/>
        <p:nvPr/>
      </p:nvGrpSpPr>
      <p:grpSpPr>
        <a:xfrm>
          <a:off x="0" y="0"/>
          <a:ext cx="0" cy="0"/>
          <a:chOff x="0" y="0"/>
          <a:chExt cx="0" cy="0"/>
        </a:xfrm>
      </p:grpSpPr>
      <p:pic>
        <p:nvPicPr>
          <p:cNvPr id="2780" name="Google Shape;2780;p18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781" name="Google Shape;2781;p18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782" name="Google Shape;2782;p18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783" name="Google Shape;2783;p18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784" name="Google Shape;2784;p189"/>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785" name="Google Shape;2785;p189"/>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786" name="Google Shape;2786;p18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Dark">
  <p:cSld name="BLANK_1_1_1_2">
    <p:bg>
      <p:bgPr>
        <a:solidFill>
          <a:schemeClr val="dk1"/>
        </a:solidFill>
      </p:bgPr>
    </p:bg>
    <p:spTree>
      <p:nvGrpSpPr>
        <p:cNvPr id="2787" name="Shape 2787"/>
        <p:cNvGrpSpPr/>
        <p:nvPr/>
      </p:nvGrpSpPr>
      <p:grpSpPr>
        <a:xfrm>
          <a:off x="0" y="0"/>
          <a:ext cx="0" cy="0"/>
          <a:chOff x="0" y="0"/>
          <a:chExt cx="0" cy="0"/>
        </a:xfrm>
      </p:grpSpPr>
      <p:pic>
        <p:nvPicPr>
          <p:cNvPr id="2788" name="Google Shape;2788;p190"/>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789" name="Google Shape;2789;p19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790" name="Google Shape;2790;p190"/>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791" name="Google Shape;2791;p190"/>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2792" name="Google Shape;2792;p190"/>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793" name="Google Shape;2793;p19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794" name="Google Shape;2794;p190"/>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p:cSld name="BLANK_1_1_1_1">
    <p:bg>
      <p:bgPr>
        <a:solidFill>
          <a:schemeClr val="lt1"/>
        </a:solidFill>
      </p:bgPr>
    </p:bg>
    <p:spTree>
      <p:nvGrpSpPr>
        <p:cNvPr id="2795" name="Shape 2795"/>
        <p:cNvGrpSpPr/>
        <p:nvPr/>
      </p:nvGrpSpPr>
      <p:grpSpPr>
        <a:xfrm>
          <a:off x="0" y="0"/>
          <a:ext cx="0" cy="0"/>
          <a:chOff x="0" y="0"/>
          <a:chExt cx="0" cy="0"/>
        </a:xfrm>
      </p:grpSpPr>
      <p:pic>
        <p:nvPicPr>
          <p:cNvPr id="2796" name="Google Shape;2796;p19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797" name="Google Shape;2797;p19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798" name="Google Shape;2798;p19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799" name="Google Shape;2799;p19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800" name="Google Shape;2800;p191"/>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01" name="Google Shape;2801;p191"/>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02" name="Google Shape;2802;p191"/>
          <p:cNvSpPr/>
          <p:nvPr>
            <p:ph idx="3" type="pic"/>
          </p:nvPr>
        </p:nvSpPr>
        <p:spPr>
          <a:xfrm>
            <a:off x="4572000" y="0"/>
            <a:ext cx="4572000" cy="4818600"/>
          </a:xfrm>
          <a:prstGeom prst="rect">
            <a:avLst/>
          </a:prstGeom>
          <a:noFill/>
          <a:ln>
            <a:noFill/>
          </a:ln>
        </p:spPr>
      </p:sp>
      <p:sp>
        <p:nvSpPr>
          <p:cNvPr id="2803" name="Google Shape;2803;p19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Dark">
  <p:cSld name="BLANK_1_1_1_1_2">
    <p:bg>
      <p:bgPr>
        <a:solidFill>
          <a:schemeClr val="dk1"/>
        </a:solidFill>
      </p:bgPr>
    </p:bg>
    <p:spTree>
      <p:nvGrpSpPr>
        <p:cNvPr id="2804" name="Shape 2804"/>
        <p:cNvGrpSpPr/>
        <p:nvPr/>
      </p:nvGrpSpPr>
      <p:grpSpPr>
        <a:xfrm>
          <a:off x="0" y="0"/>
          <a:ext cx="0" cy="0"/>
          <a:chOff x="0" y="0"/>
          <a:chExt cx="0" cy="0"/>
        </a:xfrm>
      </p:grpSpPr>
      <p:pic>
        <p:nvPicPr>
          <p:cNvPr id="2805" name="Google Shape;2805;p192"/>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806" name="Google Shape;2806;p19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807" name="Google Shape;2807;p192"/>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808" name="Google Shape;2808;p192"/>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09" name="Google Shape;2809;p192"/>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810" name="Google Shape;2810;p192"/>
          <p:cNvSpPr/>
          <p:nvPr>
            <p:ph idx="3" type="pic"/>
          </p:nvPr>
        </p:nvSpPr>
        <p:spPr>
          <a:xfrm>
            <a:off x="4572000" y="0"/>
            <a:ext cx="4572000" cy="4818600"/>
          </a:xfrm>
          <a:prstGeom prst="rect">
            <a:avLst/>
          </a:prstGeom>
          <a:noFill/>
          <a:ln>
            <a:noFill/>
          </a:ln>
        </p:spPr>
      </p:sp>
      <p:sp>
        <p:nvSpPr>
          <p:cNvPr id="2811" name="Google Shape;2811;p19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812" name="Google Shape;2812;p192"/>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p:cSld name="BLANK_1_1_1_1_1">
    <p:bg>
      <p:bgPr>
        <a:solidFill>
          <a:schemeClr val="lt1"/>
        </a:solidFill>
      </p:bgPr>
    </p:bg>
    <p:spTree>
      <p:nvGrpSpPr>
        <p:cNvPr id="2813" name="Shape 2813"/>
        <p:cNvGrpSpPr/>
        <p:nvPr/>
      </p:nvGrpSpPr>
      <p:grpSpPr>
        <a:xfrm>
          <a:off x="0" y="0"/>
          <a:ext cx="0" cy="0"/>
          <a:chOff x="0" y="0"/>
          <a:chExt cx="0" cy="0"/>
        </a:xfrm>
      </p:grpSpPr>
      <p:pic>
        <p:nvPicPr>
          <p:cNvPr id="2814" name="Google Shape;2814;p19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815" name="Google Shape;2815;p19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816" name="Google Shape;2816;p19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817" name="Google Shape;2817;p19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818" name="Google Shape;2818;p193"/>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19" name="Google Shape;2819;p193"/>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20" name="Google Shape;2820;p193"/>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21" name="Google Shape;2821;p193"/>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22" name="Google Shape;2822;p193"/>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23" name="Google Shape;2823;p19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Dark">
  <p:cSld name="BLANK_1_1_1_1_1_2">
    <p:bg>
      <p:bgPr>
        <a:solidFill>
          <a:schemeClr val="dk1"/>
        </a:solidFill>
      </p:bgPr>
    </p:bg>
    <p:spTree>
      <p:nvGrpSpPr>
        <p:cNvPr id="2824" name="Shape 2824"/>
        <p:cNvGrpSpPr/>
        <p:nvPr/>
      </p:nvGrpSpPr>
      <p:grpSpPr>
        <a:xfrm>
          <a:off x="0" y="0"/>
          <a:ext cx="0" cy="0"/>
          <a:chOff x="0" y="0"/>
          <a:chExt cx="0" cy="0"/>
        </a:xfrm>
      </p:grpSpPr>
      <p:pic>
        <p:nvPicPr>
          <p:cNvPr id="2825" name="Google Shape;2825;p194"/>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826" name="Google Shape;2826;p19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827" name="Google Shape;2827;p194"/>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828" name="Google Shape;2828;p194"/>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829" name="Google Shape;2829;p194"/>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2830" name="Google Shape;2830;p194"/>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831" name="Google Shape;2831;p194"/>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832" name="Google Shape;2832;p194"/>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833" name="Google Shape;2833;p19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834" name="Google Shape;2834;p194"/>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Quote Left">
  <p:cSld name="Blank_1_1_2">
    <p:spTree>
      <p:nvGrpSpPr>
        <p:cNvPr id="220" name="Shape 220"/>
        <p:cNvGrpSpPr/>
        <p:nvPr/>
      </p:nvGrpSpPr>
      <p:grpSpPr>
        <a:xfrm>
          <a:off x="0" y="0"/>
          <a:ext cx="0" cy="0"/>
          <a:chOff x="0" y="0"/>
          <a:chExt cx="0" cy="0"/>
        </a:xfrm>
      </p:grpSpPr>
      <p:sp>
        <p:nvSpPr>
          <p:cNvPr id="221" name="Google Shape;221;p20"/>
          <p:cNvSpPr txBox="1"/>
          <p:nvPr>
            <p:ph idx="1" type="body"/>
          </p:nvPr>
        </p:nvSpPr>
        <p:spPr>
          <a:xfrm>
            <a:off x="760413"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a:latin typeface="Merriweather Light"/>
                <a:ea typeface="Merriweather Light"/>
                <a:cs typeface="Merriweather Light"/>
                <a:sym typeface="Merriweather Light"/>
              </a:defRPr>
            </a:lvl9pPr>
          </a:lstStyle>
          <a:p/>
        </p:txBody>
      </p:sp>
      <p:sp>
        <p:nvSpPr>
          <p:cNvPr id="222" name="Google Shape;222;p20"/>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23" name="Google Shape;223;p20"/>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0"/>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225" name="Google Shape;225;p20"/>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20"/>
          <p:cNvSpPr/>
          <p:nvPr>
            <p:ph idx="2" type="pic"/>
          </p:nvPr>
        </p:nvSpPr>
        <p:spPr>
          <a:xfrm>
            <a:off x="5257800" y="914400"/>
            <a:ext cx="3474900" cy="3781500"/>
          </a:xfrm>
          <a:prstGeom prst="rect">
            <a:avLst/>
          </a:prstGeom>
          <a:noFill/>
          <a:ln>
            <a:noFill/>
          </a:ln>
        </p:spPr>
      </p:sp>
    </p:spTree>
  </p:cSld>
  <p:clrMapOvr>
    <a:masterClrMapping/>
  </p:clrMapOvr>
  <p:extLst>
    <p:ext uri="{DCECCB84-F9BA-43D5-87BE-67443E8EF086}">
      <p15:sldGuideLst>
        <p15:guide id="1" pos="259">
          <p15:clr>
            <a:srgbClr val="FA7B17"/>
          </p15:clr>
        </p15:guide>
        <p15:guide id="2" pos="5501">
          <p15:clr>
            <a:srgbClr val="FA7B17"/>
          </p15:clr>
        </p15:guide>
        <p15:guide id="3" orient="horz" pos="288">
          <p15:clr>
            <a:srgbClr val="FA7B17"/>
          </p15:clr>
        </p15:guide>
        <p15:guide id="4" orient="horz" pos="407">
          <p15:clr>
            <a:srgbClr val="FA7B17"/>
          </p15:clr>
        </p15:guide>
        <p15:guide id="5" pos="504">
          <p15:clr>
            <a:srgbClr val="FA7B17"/>
          </p15:clr>
        </p15:guide>
        <p15:guide id="6" orient="horz" pos="2679">
          <p15:clr>
            <a:srgbClr val="FA7B17"/>
          </p15:clr>
        </p15:guide>
        <p15:guide id="7" pos="1063">
          <p15:clr>
            <a:srgbClr val="FA7B17"/>
          </p15:clr>
        </p15:guide>
        <p15:guide id="8" pos="1152">
          <p15:clr>
            <a:srgbClr val="FA7B17"/>
          </p15:clr>
        </p15:guide>
        <p15:guide id="9" pos="3312">
          <p15:clr>
            <a:srgbClr val="FA7B17"/>
          </p15:clr>
        </p15:guide>
        <p15:guide id="10" pos="3871">
          <p15:clr>
            <a:srgbClr val="FA7B17"/>
          </p15:clr>
        </p15:guide>
        <p15:guide id="11" pos="3960">
          <p15:clr>
            <a:srgbClr val="FA7B17"/>
          </p15:clr>
        </p15:guide>
        <p15:guide id="12" orient="horz" pos="2776">
          <p15:clr>
            <a:srgbClr val="FA7B17"/>
          </p15:clr>
        </p15:guide>
        <p15:guide id="13" orient="horz" pos="2399">
          <p15:clr>
            <a:srgbClr val="FA7B17"/>
          </p15:clr>
        </p15:guide>
        <p15:guide id="14" orient="horz" pos="2958">
          <p15:clr>
            <a:srgbClr val="FA7B17"/>
          </p15:clr>
        </p15:guide>
        <p15:guide id="15" orient="horz" pos="3083">
          <p15:clr>
            <a:srgbClr val="FA7B17"/>
          </p15:clr>
        </p15:guide>
        <p15:guide id="16" orient="horz" pos="576">
          <p15:clr>
            <a:srgbClr val="FA7B17"/>
          </p15:clr>
        </p15:guide>
        <p15:guide id="17" orient="horz" pos="1008">
          <p15:clr>
            <a:srgbClr val="FA7B17"/>
          </p15:clr>
        </p15:guide>
        <p15:guide id="18" pos="936">
          <p15:clr>
            <a:srgbClr val="FA7B17"/>
          </p15:clr>
        </p15:guide>
        <p15:guide id="19" pos="1368">
          <p15:clr>
            <a:srgbClr val="FA7B17"/>
          </p15:clr>
        </p15:guide>
        <p15:guide id="20" pos="3744">
          <p15:clr>
            <a:srgbClr val="FA7B17"/>
          </p15:clr>
        </p15:guide>
        <p15:guide id="21" pos="4176">
          <p15:clr>
            <a:srgbClr val="FA7B17"/>
          </p15:clr>
        </p15:guide>
        <p15:guide id="22" orient="horz" pos="3168">
          <p15:clr>
            <a:srgbClr val="FA7B17"/>
          </p15:clr>
        </p15:guide>
        <p15:guide id="23" orient="horz" pos="1241">
          <p15:clr>
            <a:srgbClr val="FA7B17"/>
          </p15:clr>
        </p15:guide>
        <p15:guide id="24" orient="horz" pos="491">
          <p15:clr>
            <a:srgbClr val="FA7B17"/>
          </p15:clr>
        </p15:guide>
      </p15:sldGuideLst>
    </p:ext>
  </p:extLs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p:cSld name="BLANK_1_1_1_1_1_1">
    <p:bg>
      <p:bgPr>
        <a:solidFill>
          <a:schemeClr val="lt1"/>
        </a:solidFill>
      </p:bgPr>
    </p:bg>
    <p:spTree>
      <p:nvGrpSpPr>
        <p:cNvPr id="2835" name="Shape 2835"/>
        <p:cNvGrpSpPr/>
        <p:nvPr/>
      </p:nvGrpSpPr>
      <p:grpSpPr>
        <a:xfrm>
          <a:off x="0" y="0"/>
          <a:ext cx="0" cy="0"/>
          <a:chOff x="0" y="0"/>
          <a:chExt cx="0" cy="0"/>
        </a:xfrm>
      </p:grpSpPr>
      <p:pic>
        <p:nvPicPr>
          <p:cNvPr id="2836" name="Google Shape;2836;p19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837" name="Google Shape;2837;p19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838" name="Google Shape;2838;p19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839" name="Google Shape;2839;p19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840" name="Google Shape;2840;p195"/>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41" name="Google Shape;2841;p195"/>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42" name="Google Shape;2842;p195"/>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43" name="Google Shape;2843;p195"/>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44" name="Google Shape;2844;p195"/>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45" name="Google Shape;2845;p195"/>
          <p:cNvSpPr/>
          <p:nvPr>
            <p:ph idx="5" type="pic"/>
          </p:nvPr>
        </p:nvSpPr>
        <p:spPr>
          <a:xfrm>
            <a:off x="4572000" y="0"/>
            <a:ext cx="4572000" cy="4818600"/>
          </a:xfrm>
          <a:prstGeom prst="rect">
            <a:avLst/>
          </a:prstGeom>
          <a:noFill/>
          <a:ln>
            <a:noFill/>
          </a:ln>
        </p:spPr>
      </p:sp>
      <p:sp>
        <p:nvSpPr>
          <p:cNvPr id="2846" name="Google Shape;2846;p19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Dark">
  <p:cSld name="BLANK_1_1_1_1_1_1_2">
    <p:bg>
      <p:bgPr>
        <a:solidFill>
          <a:schemeClr val="dk1"/>
        </a:solidFill>
      </p:bgPr>
    </p:bg>
    <p:spTree>
      <p:nvGrpSpPr>
        <p:cNvPr id="2847" name="Shape 2847"/>
        <p:cNvGrpSpPr/>
        <p:nvPr/>
      </p:nvGrpSpPr>
      <p:grpSpPr>
        <a:xfrm>
          <a:off x="0" y="0"/>
          <a:ext cx="0" cy="0"/>
          <a:chOff x="0" y="0"/>
          <a:chExt cx="0" cy="0"/>
        </a:xfrm>
      </p:grpSpPr>
      <p:pic>
        <p:nvPicPr>
          <p:cNvPr id="2848" name="Google Shape;2848;p19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849" name="Google Shape;2849;p19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850" name="Google Shape;2850;p19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851" name="Google Shape;2851;p19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852" name="Google Shape;2852;p196"/>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853" name="Google Shape;2853;p196"/>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2854" name="Google Shape;2854;p196"/>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855" name="Google Shape;2855;p196"/>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856" name="Google Shape;2856;p196"/>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2857" name="Google Shape;2857;p196"/>
          <p:cNvSpPr/>
          <p:nvPr>
            <p:ph idx="5" type="pic"/>
          </p:nvPr>
        </p:nvSpPr>
        <p:spPr>
          <a:xfrm>
            <a:off x="4572000" y="0"/>
            <a:ext cx="4572000" cy="4818600"/>
          </a:xfrm>
          <a:prstGeom prst="rect">
            <a:avLst/>
          </a:prstGeom>
          <a:noFill/>
          <a:ln>
            <a:noFill/>
          </a:ln>
        </p:spPr>
      </p:sp>
      <p:sp>
        <p:nvSpPr>
          <p:cNvPr id="2858" name="Google Shape;2858;p19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859" name="Google Shape;2859;p196"/>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p:cSld name="BLANK_1_1_1_1_1_1_1">
    <p:bg>
      <p:bgPr>
        <a:solidFill>
          <a:schemeClr val="lt1"/>
        </a:solidFill>
      </p:bgPr>
    </p:bg>
    <p:spTree>
      <p:nvGrpSpPr>
        <p:cNvPr id="2860" name="Shape 2860"/>
        <p:cNvGrpSpPr/>
        <p:nvPr/>
      </p:nvGrpSpPr>
      <p:grpSpPr>
        <a:xfrm>
          <a:off x="0" y="0"/>
          <a:ext cx="0" cy="0"/>
          <a:chOff x="0" y="0"/>
          <a:chExt cx="0" cy="0"/>
        </a:xfrm>
      </p:grpSpPr>
      <p:pic>
        <p:nvPicPr>
          <p:cNvPr id="2861" name="Google Shape;2861;p19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862" name="Google Shape;2862;p19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863" name="Google Shape;2863;p19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864" name="Google Shape;2864;p19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865" name="Google Shape;2865;p197"/>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66" name="Google Shape;2866;p197"/>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67" name="Google Shape;2867;p197"/>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68" name="Google Shape;2868;p197"/>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69" name="Google Shape;2869;p197"/>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70" name="Google Shape;2870;p197"/>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71" name="Google Shape;2871;p197"/>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872" name="Google Shape;2872;p197"/>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873" name="Google Shape;2873;p197"/>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874" name="Google Shape;2874;p197"/>
          <p:cNvPicPr preferRelativeResize="0"/>
          <p:nvPr/>
        </p:nvPicPr>
        <p:blipFill rotWithShape="1">
          <a:blip r:embed="rId2">
            <a:alphaModFix/>
          </a:blip>
          <a:srcRect b="0" l="0" r="0" t="0"/>
          <a:stretch/>
        </p:blipFill>
        <p:spPr>
          <a:xfrm>
            <a:off x="315900" y="3108600"/>
            <a:ext cx="1888199" cy="9144"/>
          </a:xfrm>
          <a:prstGeom prst="rect">
            <a:avLst/>
          </a:prstGeom>
          <a:noFill/>
          <a:ln>
            <a:noFill/>
          </a:ln>
        </p:spPr>
      </p:pic>
      <p:pic>
        <p:nvPicPr>
          <p:cNvPr id="2875" name="Google Shape;2875;p197"/>
          <p:cNvPicPr preferRelativeResize="0"/>
          <p:nvPr/>
        </p:nvPicPr>
        <p:blipFill rotWithShape="1">
          <a:blip r:embed="rId2">
            <a:alphaModFix/>
          </a:blip>
          <a:srcRect b="0" l="0" r="0" t="0"/>
          <a:stretch/>
        </p:blipFill>
        <p:spPr>
          <a:xfrm>
            <a:off x="2520900" y="3108600"/>
            <a:ext cx="1888199" cy="9144"/>
          </a:xfrm>
          <a:prstGeom prst="rect">
            <a:avLst/>
          </a:prstGeom>
          <a:noFill/>
          <a:ln>
            <a:noFill/>
          </a:ln>
        </p:spPr>
      </p:pic>
      <p:pic>
        <p:nvPicPr>
          <p:cNvPr id="2876" name="Google Shape;2876;p197"/>
          <p:cNvPicPr preferRelativeResize="0"/>
          <p:nvPr/>
        </p:nvPicPr>
        <p:blipFill rotWithShape="1">
          <a:blip r:embed="rId2">
            <a:alphaModFix/>
          </a:blip>
          <a:srcRect b="0" l="0" r="0" t="0"/>
          <a:stretch/>
        </p:blipFill>
        <p:spPr>
          <a:xfrm>
            <a:off x="4725900" y="3108600"/>
            <a:ext cx="1888199" cy="9144"/>
          </a:xfrm>
          <a:prstGeom prst="rect">
            <a:avLst/>
          </a:prstGeom>
          <a:noFill/>
          <a:ln>
            <a:noFill/>
          </a:ln>
        </p:spPr>
      </p:pic>
      <p:pic>
        <p:nvPicPr>
          <p:cNvPr id="2877" name="Google Shape;2877;p197"/>
          <p:cNvPicPr preferRelativeResize="0"/>
          <p:nvPr/>
        </p:nvPicPr>
        <p:blipFill rotWithShape="1">
          <a:blip r:embed="rId2">
            <a:alphaModFix/>
          </a:blip>
          <a:srcRect b="0" l="0" r="0" t="0"/>
          <a:stretch/>
        </p:blipFill>
        <p:spPr>
          <a:xfrm>
            <a:off x="6930900" y="3108600"/>
            <a:ext cx="1888199" cy="9144"/>
          </a:xfrm>
          <a:prstGeom prst="rect">
            <a:avLst/>
          </a:prstGeom>
          <a:noFill/>
          <a:ln>
            <a:noFill/>
          </a:ln>
        </p:spPr>
      </p:pic>
      <p:sp>
        <p:nvSpPr>
          <p:cNvPr id="2878" name="Google Shape;2878;p197"/>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879" name="Google Shape;2879;p197"/>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880" name="Google Shape;2880;p197"/>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2881" name="Google Shape;2881;p197"/>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pic>
        <p:nvPicPr>
          <p:cNvPr id="2882" name="Google Shape;2882;p197"/>
          <p:cNvPicPr preferRelativeResize="0"/>
          <p:nvPr/>
        </p:nvPicPr>
        <p:blipFill rotWithShape="1">
          <a:blip r:embed="rId4">
            <a:alphaModFix/>
          </a:blip>
          <a:srcRect b="0" l="0" r="0" t="0"/>
          <a:stretch/>
        </p:blipFill>
        <p:spPr>
          <a:xfrm>
            <a:off x="318450" y="1927438"/>
            <a:ext cx="323824" cy="643650"/>
          </a:xfrm>
          <a:prstGeom prst="rect">
            <a:avLst/>
          </a:prstGeom>
          <a:noFill/>
          <a:ln>
            <a:noFill/>
          </a:ln>
        </p:spPr>
      </p:pic>
      <p:pic>
        <p:nvPicPr>
          <p:cNvPr id="2883" name="Google Shape;2883;p197"/>
          <p:cNvPicPr preferRelativeResize="0"/>
          <p:nvPr/>
        </p:nvPicPr>
        <p:blipFill rotWithShape="1">
          <a:blip r:embed="rId4">
            <a:alphaModFix/>
          </a:blip>
          <a:srcRect b="0" l="0" r="0" t="0"/>
          <a:stretch/>
        </p:blipFill>
        <p:spPr>
          <a:xfrm rot="10800000">
            <a:off x="1890000" y="1927438"/>
            <a:ext cx="323824" cy="643650"/>
          </a:xfrm>
          <a:prstGeom prst="rect">
            <a:avLst/>
          </a:prstGeom>
          <a:noFill/>
          <a:ln>
            <a:noFill/>
          </a:ln>
        </p:spPr>
      </p:pic>
      <p:pic>
        <p:nvPicPr>
          <p:cNvPr id="2884" name="Google Shape;2884;p197"/>
          <p:cNvPicPr preferRelativeResize="0"/>
          <p:nvPr/>
        </p:nvPicPr>
        <p:blipFill rotWithShape="1">
          <a:blip r:embed="rId5">
            <a:alphaModFix/>
          </a:blip>
          <a:srcRect b="0" l="0" r="0" t="0"/>
          <a:stretch/>
        </p:blipFill>
        <p:spPr>
          <a:xfrm>
            <a:off x="2521125" y="1927086"/>
            <a:ext cx="323825" cy="643652"/>
          </a:xfrm>
          <a:prstGeom prst="rect">
            <a:avLst/>
          </a:prstGeom>
          <a:noFill/>
          <a:ln>
            <a:noFill/>
          </a:ln>
        </p:spPr>
      </p:pic>
      <p:pic>
        <p:nvPicPr>
          <p:cNvPr id="2885" name="Google Shape;2885;p197"/>
          <p:cNvPicPr preferRelativeResize="0"/>
          <p:nvPr/>
        </p:nvPicPr>
        <p:blipFill rotWithShape="1">
          <a:blip r:embed="rId5">
            <a:alphaModFix/>
          </a:blip>
          <a:srcRect b="0" l="0" r="0" t="0"/>
          <a:stretch/>
        </p:blipFill>
        <p:spPr>
          <a:xfrm rot="10800000">
            <a:off x="4092000" y="1927086"/>
            <a:ext cx="323825" cy="643652"/>
          </a:xfrm>
          <a:prstGeom prst="rect">
            <a:avLst/>
          </a:prstGeom>
          <a:noFill/>
          <a:ln>
            <a:noFill/>
          </a:ln>
        </p:spPr>
      </p:pic>
      <p:pic>
        <p:nvPicPr>
          <p:cNvPr id="2886" name="Google Shape;2886;p197"/>
          <p:cNvPicPr preferRelativeResize="0"/>
          <p:nvPr/>
        </p:nvPicPr>
        <p:blipFill rotWithShape="1">
          <a:blip r:embed="rId6">
            <a:alphaModFix/>
          </a:blip>
          <a:srcRect b="0" l="0" r="0" t="0"/>
          <a:stretch/>
        </p:blipFill>
        <p:spPr>
          <a:xfrm>
            <a:off x="4734000" y="1927086"/>
            <a:ext cx="323825" cy="643652"/>
          </a:xfrm>
          <a:prstGeom prst="rect">
            <a:avLst/>
          </a:prstGeom>
          <a:noFill/>
          <a:ln>
            <a:noFill/>
          </a:ln>
        </p:spPr>
      </p:pic>
      <p:pic>
        <p:nvPicPr>
          <p:cNvPr id="2887" name="Google Shape;2887;p197"/>
          <p:cNvPicPr preferRelativeResize="0"/>
          <p:nvPr/>
        </p:nvPicPr>
        <p:blipFill rotWithShape="1">
          <a:blip r:embed="rId6">
            <a:alphaModFix/>
          </a:blip>
          <a:srcRect b="0" l="0" r="0" t="0"/>
          <a:stretch/>
        </p:blipFill>
        <p:spPr>
          <a:xfrm rot="10800000">
            <a:off x="6294000" y="1927086"/>
            <a:ext cx="323825" cy="643652"/>
          </a:xfrm>
          <a:prstGeom prst="rect">
            <a:avLst/>
          </a:prstGeom>
          <a:noFill/>
          <a:ln>
            <a:noFill/>
          </a:ln>
        </p:spPr>
      </p:pic>
      <p:pic>
        <p:nvPicPr>
          <p:cNvPr id="2888" name="Google Shape;2888;p197"/>
          <p:cNvPicPr preferRelativeResize="0"/>
          <p:nvPr/>
        </p:nvPicPr>
        <p:blipFill rotWithShape="1">
          <a:blip r:embed="rId7">
            <a:alphaModFix/>
          </a:blip>
          <a:srcRect b="0" l="0" r="0" t="0"/>
          <a:stretch/>
        </p:blipFill>
        <p:spPr>
          <a:xfrm>
            <a:off x="6940375" y="1927436"/>
            <a:ext cx="323825" cy="643652"/>
          </a:xfrm>
          <a:prstGeom prst="rect">
            <a:avLst/>
          </a:prstGeom>
          <a:noFill/>
          <a:ln>
            <a:noFill/>
          </a:ln>
        </p:spPr>
      </p:pic>
      <p:pic>
        <p:nvPicPr>
          <p:cNvPr id="2889" name="Google Shape;2889;p197"/>
          <p:cNvPicPr preferRelativeResize="0"/>
          <p:nvPr/>
        </p:nvPicPr>
        <p:blipFill rotWithShape="1">
          <a:blip r:embed="rId7">
            <a:alphaModFix/>
          </a:blip>
          <a:srcRect b="0" l="0" r="0" t="0"/>
          <a:stretch/>
        </p:blipFill>
        <p:spPr>
          <a:xfrm rot="10800000">
            <a:off x="8512325" y="1929261"/>
            <a:ext cx="323825" cy="643652"/>
          </a:xfrm>
          <a:prstGeom prst="rect">
            <a:avLst/>
          </a:prstGeom>
          <a:noFill/>
          <a:ln>
            <a:noFill/>
          </a:ln>
        </p:spPr>
      </p:pic>
      <p:sp>
        <p:nvSpPr>
          <p:cNvPr id="2890" name="Google Shape;2890;p19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Dark">
  <p:cSld name="BLANK_1_1_1_1_1_1_1_2">
    <p:bg>
      <p:bgPr>
        <a:solidFill>
          <a:schemeClr val="dk1"/>
        </a:solidFill>
      </p:bgPr>
    </p:bg>
    <p:spTree>
      <p:nvGrpSpPr>
        <p:cNvPr id="2891" name="Shape 2891"/>
        <p:cNvGrpSpPr/>
        <p:nvPr/>
      </p:nvGrpSpPr>
      <p:grpSpPr>
        <a:xfrm>
          <a:off x="0" y="0"/>
          <a:ext cx="0" cy="0"/>
          <a:chOff x="0" y="0"/>
          <a:chExt cx="0" cy="0"/>
        </a:xfrm>
      </p:grpSpPr>
      <p:pic>
        <p:nvPicPr>
          <p:cNvPr id="2892" name="Google Shape;2892;p19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893" name="Google Shape;2893;p19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894" name="Google Shape;2894;p19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895" name="Google Shape;2895;p19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896" name="Google Shape;2896;p198"/>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897" name="Google Shape;2897;p198"/>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898" name="Google Shape;2898;p198"/>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899" name="Google Shape;2899;p198"/>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900" name="Google Shape;2900;p198"/>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901" name="Google Shape;2901;p198"/>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902" name="Google Shape;2902;p198"/>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903" name="Google Shape;2903;p198"/>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904" name="Google Shape;2904;p198"/>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2905" name="Google Shape;2905;p198"/>
          <p:cNvPicPr preferRelativeResize="0"/>
          <p:nvPr/>
        </p:nvPicPr>
        <p:blipFill rotWithShape="1">
          <a:blip r:embed="rId4">
            <a:alphaModFix/>
          </a:blip>
          <a:srcRect b="0" l="0" r="0" t="0"/>
          <a:stretch/>
        </p:blipFill>
        <p:spPr>
          <a:xfrm>
            <a:off x="315900" y="3108600"/>
            <a:ext cx="1888199" cy="9144"/>
          </a:xfrm>
          <a:prstGeom prst="rect">
            <a:avLst/>
          </a:prstGeom>
          <a:noFill/>
          <a:ln>
            <a:noFill/>
          </a:ln>
        </p:spPr>
      </p:pic>
      <p:pic>
        <p:nvPicPr>
          <p:cNvPr id="2906" name="Google Shape;2906;p198"/>
          <p:cNvPicPr preferRelativeResize="0"/>
          <p:nvPr/>
        </p:nvPicPr>
        <p:blipFill rotWithShape="1">
          <a:blip r:embed="rId4">
            <a:alphaModFix/>
          </a:blip>
          <a:srcRect b="0" l="0" r="0" t="0"/>
          <a:stretch/>
        </p:blipFill>
        <p:spPr>
          <a:xfrm>
            <a:off x="2520900" y="3108600"/>
            <a:ext cx="1888199" cy="9144"/>
          </a:xfrm>
          <a:prstGeom prst="rect">
            <a:avLst/>
          </a:prstGeom>
          <a:noFill/>
          <a:ln>
            <a:noFill/>
          </a:ln>
        </p:spPr>
      </p:pic>
      <p:pic>
        <p:nvPicPr>
          <p:cNvPr id="2907" name="Google Shape;2907;p198"/>
          <p:cNvPicPr preferRelativeResize="0"/>
          <p:nvPr/>
        </p:nvPicPr>
        <p:blipFill rotWithShape="1">
          <a:blip r:embed="rId4">
            <a:alphaModFix/>
          </a:blip>
          <a:srcRect b="0" l="0" r="0" t="0"/>
          <a:stretch/>
        </p:blipFill>
        <p:spPr>
          <a:xfrm>
            <a:off x="4725900" y="3108600"/>
            <a:ext cx="1888199" cy="9144"/>
          </a:xfrm>
          <a:prstGeom prst="rect">
            <a:avLst/>
          </a:prstGeom>
          <a:noFill/>
          <a:ln>
            <a:noFill/>
          </a:ln>
        </p:spPr>
      </p:pic>
      <p:pic>
        <p:nvPicPr>
          <p:cNvPr id="2908" name="Google Shape;2908;p198"/>
          <p:cNvPicPr preferRelativeResize="0"/>
          <p:nvPr/>
        </p:nvPicPr>
        <p:blipFill rotWithShape="1">
          <a:blip r:embed="rId4">
            <a:alphaModFix/>
          </a:blip>
          <a:srcRect b="0" l="0" r="0" t="0"/>
          <a:stretch/>
        </p:blipFill>
        <p:spPr>
          <a:xfrm>
            <a:off x="6930900" y="3108600"/>
            <a:ext cx="1888199" cy="9144"/>
          </a:xfrm>
          <a:prstGeom prst="rect">
            <a:avLst/>
          </a:prstGeom>
          <a:noFill/>
          <a:ln>
            <a:noFill/>
          </a:ln>
        </p:spPr>
      </p:pic>
      <p:sp>
        <p:nvSpPr>
          <p:cNvPr id="2909" name="Google Shape;2909;p198"/>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2910" name="Google Shape;2910;p198"/>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2911" name="Google Shape;2911;p198"/>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2912" name="Google Shape;2912;p198"/>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pic>
        <p:nvPicPr>
          <p:cNvPr id="2913" name="Google Shape;2913;p198"/>
          <p:cNvPicPr preferRelativeResize="0"/>
          <p:nvPr/>
        </p:nvPicPr>
        <p:blipFill rotWithShape="1">
          <a:blip r:embed="rId5">
            <a:alphaModFix/>
          </a:blip>
          <a:srcRect b="0" l="0" r="0" t="0"/>
          <a:stretch/>
        </p:blipFill>
        <p:spPr>
          <a:xfrm>
            <a:off x="318450" y="1927438"/>
            <a:ext cx="323824" cy="643650"/>
          </a:xfrm>
          <a:prstGeom prst="rect">
            <a:avLst/>
          </a:prstGeom>
          <a:noFill/>
          <a:ln>
            <a:noFill/>
          </a:ln>
        </p:spPr>
      </p:pic>
      <p:pic>
        <p:nvPicPr>
          <p:cNvPr id="2914" name="Google Shape;2914;p198"/>
          <p:cNvPicPr preferRelativeResize="0"/>
          <p:nvPr/>
        </p:nvPicPr>
        <p:blipFill rotWithShape="1">
          <a:blip r:embed="rId5">
            <a:alphaModFix/>
          </a:blip>
          <a:srcRect b="0" l="0" r="0" t="0"/>
          <a:stretch/>
        </p:blipFill>
        <p:spPr>
          <a:xfrm rot="10800000">
            <a:off x="1890000" y="1927438"/>
            <a:ext cx="323824" cy="643650"/>
          </a:xfrm>
          <a:prstGeom prst="rect">
            <a:avLst/>
          </a:prstGeom>
          <a:noFill/>
          <a:ln>
            <a:noFill/>
          </a:ln>
        </p:spPr>
      </p:pic>
      <p:pic>
        <p:nvPicPr>
          <p:cNvPr id="2915" name="Google Shape;2915;p198"/>
          <p:cNvPicPr preferRelativeResize="0"/>
          <p:nvPr/>
        </p:nvPicPr>
        <p:blipFill rotWithShape="1">
          <a:blip r:embed="rId6">
            <a:alphaModFix/>
          </a:blip>
          <a:srcRect b="0" l="0" r="0" t="0"/>
          <a:stretch/>
        </p:blipFill>
        <p:spPr>
          <a:xfrm>
            <a:off x="2521125" y="1927086"/>
            <a:ext cx="323825" cy="643652"/>
          </a:xfrm>
          <a:prstGeom prst="rect">
            <a:avLst/>
          </a:prstGeom>
          <a:noFill/>
          <a:ln>
            <a:noFill/>
          </a:ln>
        </p:spPr>
      </p:pic>
      <p:pic>
        <p:nvPicPr>
          <p:cNvPr id="2916" name="Google Shape;2916;p198"/>
          <p:cNvPicPr preferRelativeResize="0"/>
          <p:nvPr/>
        </p:nvPicPr>
        <p:blipFill rotWithShape="1">
          <a:blip r:embed="rId6">
            <a:alphaModFix/>
          </a:blip>
          <a:srcRect b="0" l="0" r="0" t="0"/>
          <a:stretch/>
        </p:blipFill>
        <p:spPr>
          <a:xfrm rot="10800000">
            <a:off x="4092000" y="1927086"/>
            <a:ext cx="323825" cy="643652"/>
          </a:xfrm>
          <a:prstGeom prst="rect">
            <a:avLst/>
          </a:prstGeom>
          <a:noFill/>
          <a:ln>
            <a:noFill/>
          </a:ln>
        </p:spPr>
      </p:pic>
      <p:pic>
        <p:nvPicPr>
          <p:cNvPr id="2917" name="Google Shape;2917;p198"/>
          <p:cNvPicPr preferRelativeResize="0"/>
          <p:nvPr/>
        </p:nvPicPr>
        <p:blipFill rotWithShape="1">
          <a:blip r:embed="rId7">
            <a:alphaModFix/>
          </a:blip>
          <a:srcRect b="0" l="0" r="0" t="0"/>
          <a:stretch/>
        </p:blipFill>
        <p:spPr>
          <a:xfrm>
            <a:off x="4734000" y="1927086"/>
            <a:ext cx="323825" cy="643652"/>
          </a:xfrm>
          <a:prstGeom prst="rect">
            <a:avLst/>
          </a:prstGeom>
          <a:noFill/>
          <a:ln>
            <a:noFill/>
          </a:ln>
        </p:spPr>
      </p:pic>
      <p:pic>
        <p:nvPicPr>
          <p:cNvPr id="2918" name="Google Shape;2918;p198"/>
          <p:cNvPicPr preferRelativeResize="0"/>
          <p:nvPr/>
        </p:nvPicPr>
        <p:blipFill rotWithShape="1">
          <a:blip r:embed="rId7">
            <a:alphaModFix/>
          </a:blip>
          <a:srcRect b="0" l="0" r="0" t="0"/>
          <a:stretch/>
        </p:blipFill>
        <p:spPr>
          <a:xfrm rot="10800000">
            <a:off x="6294000" y="1927086"/>
            <a:ext cx="323825" cy="643652"/>
          </a:xfrm>
          <a:prstGeom prst="rect">
            <a:avLst/>
          </a:prstGeom>
          <a:noFill/>
          <a:ln>
            <a:noFill/>
          </a:ln>
        </p:spPr>
      </p:pic>
      <p:pic>
        <p:nvPicPr>
          <p:cNvPr id="2919" name="Google Shape;2919;p198"/>
          <p:cNvPicPr preferRelativeResize="0"/>
          <p:nvPr/>
        </p:nvPicPr>
        <p:blipFill rotWithShape="1">
          <a:blip r:embed="rId8">
            <a:alphaModFix/>
          </a:blip>
          <a:srcRect b="0" l="0" r="0" t="0"/>
          <a:stretch/>
        </p:blipFill>
        <p:spPr>
          <a:xfrm>
            <a:off x="6940375" y="1927436"/>
            <a:ext cx="323825" cy="643652"/>
          </a:xfrm>
          <a:prstGeom prst="rect">
            <a:avLst/>
          </a:prstGeom>
          <a:noFill/>
          <a:ln>
            <a:noFill/>
          </a:ln>
        </p:spPr>
      </p:pic>
      <p:pic>
        <p:nvPicPr>
          <p:cNvPr id="2920" name="Google Shape;2920;p198"/>
          <p:cNvPicPr preferRelativeResize="0"/>
          <p:nvPr/>
        </p:nvPicPr>
        <p:blipFill rotWithShape="1">
          <a:blip r:embed="rId8">
            <a:alphaModFix/>
          </a:blip>
          <a:srcRect b="0" l="0" r="0" t="0"/>
          <a:stretch/>
        </p:blipFill>
        <p:spPr>
          <a:xfrm rot="10800000">
            <a:off x="8512325" y="1929261"/>
            <a:ext cx="323825" cy="643652"/>
          </a:xfrm>
          <a:prstGeom prst="rect">
            <a:avLst/>
          </a:prstGeom>
          <a:noFill/>
          <a:ln>
            <a:noFill/>
          </a:ln>
        </p:spPr>
      </p:pic>
      <p:sp>
        <p:nvSpPr>
          <p:cNvPr id="2921" name="Google Shape;2921;p19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922" name="Google Shape;2922;p198"/>
          <p:cNvPicPr preferRelativeResize="0"/>
          <p:nvPr/>
        </p:nvPicPr>
        <p:blipFill rotWithShape="1">
          <a:blip r:embed="rId9">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p:cSld name="BLANK_1_1_1_1_1_1_1_1">
    <p:bg>
      <p:bgPr>
        <a:solidFill>
          <a:schemeClr val="lt1"/>
        </a:solidFill>
      </p:bgPr>
    </p:bg>
    <p:spTree>
      <p:nvGrpSpPr>
        <p:cNvPr id="2923" name="Shape 2923"/>
        <p:cNvGrpSpPr/>
        <p:nvPr/>
      </p:nvGrpSpPr>
      <p:grpSpPr>
        <a:xfrm>
          <a:off x="0" y="0"/>
          <a:ext cx="0" cy="0"/>
          <a:chOff x="0" y="0"/>
          <a:chExt cx="0" cy="0"/>
        </a:xfrm>
      </p:grpSpPr>
      <p:pic>
        <p:nvPicPr>
          <p:cNvPr id="2924" name="Google Shape;2924;p19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925" name="Google Shape;2925;p19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926" name="Google Shape;2926;p19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927" name="Google Shape;2927;p19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928" name="Google Shape;2928;p199"/>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29" name="Google Shape;2929;p199"/>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30" name="Google Shape;2930;p199"/>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931" name="Google Shape;2931;p199"/>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32" name="Google Shape;2932;p199"/>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933" name="Google Shape;2933;p199"/>
          <p:cNvPicPr preferRelativeResize="0"/>
          <p:nvPr/>
        </p:nvPicPr>
        <p:blipFill rotWithShape="1">
          <a:blip r:embed="rId2">
            <a:alphaModFix/>
          </a:blip>
          <a:srcRect b="0" l="0" r="0" t="0"/>
          <a:stretch/>
        </p:blipFill>
        <p:spPr>
          <a:xfrm>
            <a:off x="315900" y="3107863"/>
            <a:ext cx="2516553" cy="9138"/>
          </a:xfrm>
          <a:prstGeom prst="rect">
            <a:avLst/>
          </a:prstGeom>
          <a:noFill/>
          <a:ln>
            <a:noFill/>
          </a:ln>
        </p:spPr>
      </p:pic>
      <p:pic>
        <p:nvPicPr>
          <p:cNvPr id="2934" name="Google Shape;2934;p199"/>
          <p:cNvPicPr preferRelativeResize="0"/>
          <p:nvPr/>
        </p:nvPicPr>
        <p:blipFill rotWithShape="1">
          <a:blip r:embed="rId2">
            <a:alphaModFix/>
          </a:blip>
          <a:srcRect b="0" l="0" r="0" t="0"/>
          <a:stretch/>
        </p:blipFill>
        <p:spPr>
          <a:xfrm>
            <a:off x="5987550" y="3107863"/>
            <a:ext cx="2506396" cy="9144"/>
          </a:xfrm>
          <a:prstGeom prst="rect">
            <a:avLst/>
          </a:prstGeom>
          <a:noFill/>
          <a:ln>
            <a:noFill/>
          </a:ln>
        </p:spPr>
      </p:pic>
      <p:sp>
        <p:nvSpPr>
          <p:cNvPr id="2935" name="Google Shape;2935;p199"/>
          <p:cNvSpPr/>
          <p:nvPr>
            <p:ph idx="5" type="pic"/>
          </p:nvPr>
        </p:nvSpPr>
        <p:spPr>
          <a:xfrm>
            <a:off x="942600" y="1611824"/>
            <a:ext cx="1268400" cy="1268400"/>
          </a:xfrm>
          <a:prstGeom prst="rect">
            <a:avLst/>
          </a:prstGeom>
          <a:noFill/>
          <a:ln>
            <a:noFill/>
          </a:ln>
        </p:spPr>
      </p:sp>
      <p:sp>
        <p:nvSpPr>
          <p:cNvPr id="2936" name="Google Shape;2936;p199"/>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37" name="Google Shape;2937;p199"/>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938" name="Google Shape;2938;p199"/>
          <p:cNvPicPr preferRelativeResize="0"/>
          <p:nvPr/>
        </p:nvPicPr>
        <p:blipFill rotWithShape="1">
          <a:blip r:embed="rId2">
            <a:alphaModFix/>
          </a:blip>
          <a:srcRect b="0" l="0" r="0" t="0"/>
          <a:stretch/>
        </p:blipFill>
        <p:spPr>
          <a:xfrm>
            <a:off x="3150450" y="3107863"/>
            <a:ext cx="2516553" cy="9138"/>
          </a:xfrm>
          <a:prstGeom prst="rect">
            <a:avLst/>
          </a:prstGeom>
          <a:noFill/>
          <a:ln>
            <a:noFill/>
          </a:ln>
        </p:spPr>
      </p:pic>
      <p:sp>
        <p:nvSpPr>
          <p:cNvPr id="2939" name="Google Shape;2939;p199"/>
          <p:cNvSpPr/>
          <p:nvPr>
            <p:ph idx="8" type="pic"/>
          </p:nvPr>
        </p:nvSpPr>
        <p:spPr>
          <a:xfrm>
            <a:off x="3777150" y="1611824"/>
            <a:ext cx="1268400" cy="1268400"/>
          </a:xfrm>
          <a:prstGeom prst="rect">
            <a:avLst/>
          </a:prstGeom>
          <a:noFill/>
          <a:ln>
            <a:noFill/>
          </a:ln>
        </p:spPr>
      </p:sp>
      <p:sp>
        <p:nvSpPr>
          <p:cNvPr id="2940" name="Google Shape;2940;p199"/>
          <p:cNvSpPr/>
          <p:nvPr>
            <p:ph idx="9" type="pic"/>
          </p:nvPr>
        </p:nvSpPr>
        <p:spPr>
          <a:xfrm>
            <a:off x="6619875" y="1611824"/>
            <a:ext cx="1268400" cy="1268400"/>
          </a:xfrm>
          <a:prstGeom prst="rect">
            <a:avLst/>
          </a:prstGeom>
          <a:noFill/>
          <a:ln>
            <a:noFill/>
          </a:ln>
        </p:spPr>
      </p:sp>
      <p:sp>
        <p:nvSpPr>
          <p:cNvPr id="2941" name="Google Shape;2941;p19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no images">
  <p:cSld name="BLANK_1_1_1_1_1_1_1_1_4">
    <p:bg>
      <p:bgPr>
        <a:solidFill>
          <a:schemeClr val="lt1"/>
        </a:solidFill>
      </p:bgPr>
    </p:bg>
    <p:spTree>
      <p:nvGrpSpPr>
        <p:cNvPr id="2942" name="Shape 2942"/>
        <p:cNvGrpSpPr/>
        <p:nvPr/>
      </p:nvGrpSpPr>
      <p:grpSpPr>
        <a:xfrm>
          <a:off x="0" y="0"/>
          <a:ext cx="0" cy="0"/>
          <a:chOff x="0" y="0"/>
          <a:chExt cx="0" cy="0"/>
        </a:xfrm>
      </p:grpSpPr>
      <p:pic>
        <p:nvPicPr>
          <p:cNvPr id="2943" name="Google Shape;2943;p20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944" name="Google Shape;2944;p20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945" name="Google Shape;2945;p20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946" name="Google Shape;2946;p20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947" name="Google Shape;2947;p200"/>
          <p:cNvSpPr txBox="1"/>
          <p:nvPr>
            <p:ph type="title"/>
          </p:nvPr>
        </p:nvSpPr>
        <p:spPr>
          <a:xfrm>
            <a:off x="317275" y="1608094"/>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48" name="Google Shape;2948;p200"/>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49" name="Google Shape;2949;p200"/>
          <p:cNvSpPr txBox="1"/>
          <p:nvPr>
            <p:ph idx="2" type="body"/>
          </p:nvPr>
        </p:nvSpPr>
        <p:spPr>
          <a:xfrm>
            <a:off x="317275" y="1930245"/>
            <a:ext cx="2516700" cy="25656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950" name="Google Shape;2950;p200"/>
          <p:cNvSpPr txBox="1"/>
          <p:nvPr>
            <p:ph idx="3" type="title"/>
          </p:nvPr>
        </p:nvSpPr>
        <p:spPr>
          <a:xfrm>
            <a:off x="5997127" y="1608094"/>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51" name="Google Shape;2951;p200"/>
          <p:cNvSpPr txBox="1"/>
          <p:nvPr>
            <p:ph idx="4" type="body"/>
          </p:nvPr>
        </p:nvSpPr>
        <p:spPr>
          <a:xfrm>
            <a:off x="5997126" y="1930244"/>
            <a:ext cx="2505900" cy="25656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952" name="Google Shape;2952;p200"/>
          <p:cNvSpPr txBox="1"/>
          <p:nvPr>
            <p:ph idx="5" type="title"/>
          </p:nvPr>
        </p:nvSpPr>
        <p:spPr>
          <a:xfrm>
            <a:off x="3151825" y="1608094"/>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53" name="Google Shape;2953;p200"/>
          <p:cNvSpPr txBox="1"/>
          <p:nvPr>
            <p:ph idx="6" type="body"/>
          </p:nvPr>
        </p:nvSpPr>
        <p:spPr>
          <a:xfrm>
            <a:off x="3151824" y="1930245"/>
            <a:ext cx="2516700" cy="25656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954" name="Google Shape;2954;p20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p:cSld name="BLANK_1_1_1_1_1_1_1_1_3">
    <p:bg>
      <p:bgPr>
        <a:solidFill>
          <a:schemeClr val="lt1"/>
        </a:solidFill>
      </p:bgPr>
    </p:bg>
    <p:spTree>
      <p:nvGrpSpPr>
        <p:cNvPr id="2955" name="Shape 2955"/>
        <p:cNvGrpSpPr/>
        <p:nvPr/>
      </p:nvGrpSpPr>
      <p:grpSpPr>
        <a:xfrm>
          <a:off x="0" y="0"/>
          <a:ext cx="0" cy="0"/>
          <a:chOff x="0" y="0"/>
          <a:chExt cx="0" cy="0"/>
        </a:xfrm>
      </p:grpSpPr>
      <p:pic>
        <p:nvPicPr>
          <p:cNvPr id="2956" name="Google Shape;2956;p20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957" name="Google Shape;2957;p20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2958" name="Google Shape;2958;p20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959" name="Google Shape;2959;p20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2960" name="Google Shape;2960;p201"/>
          <p:cNvSpPr txBox="1"/>
          <p:nvPr>
            <p:ph type="title"/>
          </p:nvPr>
        </p:nvSpPr>
        <p:spPr>
          <a:xfrm>
            <a:off x="317811" y="3199575"/>
            <a:ext cx="18858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61" name="Google Shape;2961;p201"/>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62" name="Google Shape;2962;p201"/>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2963" name="Google Shape;2963;p201"/>
          <p:cNvSpPr txBox="1"/>
          <p:nvPr>
            <p:ph idx="3" type="title"/>
          </p:nvPr>
        </p:nvSpPr>
        <p:spPr>
          <a:xfrm>
            <a:off x="4745667" y="3199569"/>
            <a:ext cx="18888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64" name="Google Shape;2964;p201"/>
          <p:cNvSpPr txBox="1"/>
          <p:nvPr>
            <p:ph idx="4" type="body"/>
          </p:nvPr>
        </p:nvSpPr>
        <p:spPr>
          <a:xfrm>
            <a:off x="4748315" y="3521709"/>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965" name="Google Shape;2965;p201"/>
          <p:cNvPicPr preferRelativeResize="0"/>
          <p:nvPr/>
        </p:nvPicPr>
        <p:blipFill rotWithShape="1">
          <a:blip r:embed="rId2">
            <a:alphaModFix/>
          </a:blip>
          <a:srcRect b="0" l="0" r="0" t="0"/>
          <a:stretch/>
        </p:blipFill>
        <p:spPr>
          <a:xfrm>
            <a:off x="315900" y="3107863"/>
            <a:ext cx="1885841" cy="9138"/>
          </a:xfrm>
          <a:prstGeom prst="rect">
            <a:avLst/>
          </a:prstGeom>
          <a:noFill/>
          <a:ln>
            <a:noFill/>
          </a:ln>
        </p:spPr>
      </p:pic>
      <p:pic>
        <p:nvPicPr>
          <p:cNvPr id="2966" name="Google Shape;2966;p201"/>
          <p:cNvPicPr preferRelativeResize="0"/>
          <p:nvPr/>
        </p:nvPicPr>
        <p:blipFill rotWithShape="1">
          <a:blip r:embed="rId2">
            <a:alphaModFix/>
          </a:blip>
          <a:srcRect b="0" l="0" r="0" t="0"/>
          <a:stretch/>
        </p:blipFill>
        <p:spPr>
          <a:xfrm>
            <a:off x="4737563" y="3107856"/>
            <a:ext cx="1889131" cy="9144"/>
          </a:xfrm>
          <a:prstGeom prst="rect">
            <a:avLst/>
          </a:prstGeom>
          <a:noFill/>
          <a:ln>
            <a:noFill/>
          </a:ln>
        </p:spPr>
      </p:pic>
      <p:sp>
        <p:nvSpPr>
          <p:cNvPr id="2967" name="Google Shape;2967;p201"/>
          <p:cNvSpPr/>
          <p:nvPr>
            <p:ph idx="5" type="pic"/>
          </p:nvPr>
        </p:nvSpPr>
        <p:spPr>
          <a:xfrm>
            <a:off x="626588" y="1611824"/>
            <a:ext cx="1268400" cy="1268400"/>
          </a:xfrm>
          <a:prstGeom prst="rect">
            <a:avLst/>
          </a:prstGeom>
          <a:noFill/>
          <a:ln>
            <a:noFill/>
          </a:ln>
        </p:spPr>
      </p:sp>
      <p:sp>
        <p:nvSpPr>
          <p:cNvPr id="2968" name="Google Shape;2968;p201"/>
          <p:cNvSpPr txBox="1"/>
          <p:nvPr>
            <p:ph idx="6" type="title"/>
          </p:nvPr>
        </p:nvSpPr>
        <p:spPr>
          <a:xfrm>
            <a:off x="2522209" y="3199569"/>
            <a:ext cx="1896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69" name="Google Shape;2969;p201"/>
          <p:cNvSpPr txBox="1"/>
          <p:nvPr>
            <p:ph idx="7" type="body"/>
          </p:nvPr>
        </p:nvSpPr>
        <p:spPr>
          <a:xfrm>
            <a:off x="2522838" y="3521709"/>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970" name="Google Shape;2970;p201"/>
          <p:cNvPicPr preferRelativeResize="0"/>
          <p:nvPr/>
        </p:nvPicPr>
        <p:blipFill rotWithShape="1">
          <a:blip r:embed="rId2">
            <a:alphaModFix/>
          </a:blip>
          <a:srcRect b="0" l="0" r="0" t="0"/>
          <a:stretch/>
        </p:blipFill>
        <p:spPr>
          <a:xfrm>
            <a:off x="2520288" y="3107856"/>
            <a:ext cx="1896680" cy="9138"/>
          </a:xfrm>
          <a:prstGeom prst="rect">
            <a:avLst/>
          </a:prstGeom>
          <a:noFill/>
          <a:ln>
            <a:noFill/>
          </a:ln>
        </p:spPr>
      </p:pic>
      <p:sp>
        <p:nvSpPr>
          <p:cNvPr id="2971" name="Google Shape;2971;p201"/>
          <p:cNvSpPr/>
          <p:nvPr>
            <p:ph idx="8" type="pic"/>
          </p:nvPr>
        </p:nvSpPr>
        <p:spPr>
          <a:xfrm>
            <a:off x="2836463" y="1624980"/>
            <a:ext cx="1268400" cy="1268400"/>
          </a:xfrm>
          <a:prstGeom prst="rect">
            <a:avLst/>
          </a:prstGeom>
          <a:noFill/>
          <a:ln>
            <a:noFill/>
          </a:ln>
        </p:spPr>
      </p:sp>
      <p:sp>
        <p:nvSpPr>
          <p:cNvPr id="2972" name="Google Shape;2972;p201"/>
          <p:cNvSpPr/>
          <p:nvPr>
            <p:ph idx="9" type="pic"/>
          </p:nvPr>
        </p:nvSpPr>
        <p:spPr>
          <a:xfrm>
            <a:off x="5046338" y="1611818"/>
            <a:ext cx="1268400" cy="1268400"/>
          </a:xfrm>
          <a:prstGeom prst="rect">
            <a:avLst/>
          </a:prstGeom>
          <a:noFill/>
          <a:ln>
            <a:noFill/>
          </a:ln>
        </p:spPr>
      </p:sp>
      <p:sp>
        <p:nvSpPr>
          <p:cNvPr id="2973" name="Google Shape;2973;p20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
        <p:nvSpPr>
          <p:cNvPr id="2974" name="Google Shape;2974;p201"/>
          <p:cNvSpPr txBox="1"/>
          <p:nvPr>
            <p:ph idx="13" type="title"/>
          </p:nvPr>
        </p:nvSpPr>
        <p:spPr>
          <a:xfrm>
            <a:off x="6955392" y="3199569"/>
            <a:ext cx="18888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2975" name="Google Shape;2975;p201"/>
          <p:cNvSpPr txBox="1"/>
          <p:nvPr>
            <p:ph idx="14" type="body"/>
          </p:nvPr>
        </p:nvSpPr>
        <p:spPr>
          <a:xfrm>
            <a:off x="6958040" y="3521709"/>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2976" name="Google Shape;2976;p201"/>
          <p:cNvPicPr preferRelativeResize="0"/>
          <p:nvPr/>
        </p:nvPicPr>
        <p:blipFill rotWithShape="1">
          <a:blip r:embed="rId2">
            <a:alphaModFix/>
          </a:blip>
          <a:srcRect b="0" l="0" r="0" t="0"/>
          <a:stretch/>
        </p:blipFill>
        <p:spPr>
          <a:xfrm>
            <a:off x="6947288" y="3107856"/>
            <a:ext cx="1889131" cy="9144"/>
          </a:xfrm>
          <a:prstGeom prst="rect">
            <a:avLst/>
          </a:prstGeom>
          <a:noFill/>
          <a:ln>
            <a:noFill/>
          </a:ln>
        </p:spPr>
      </p:pic>
      <p:sp>
        <p:nvSpPr>
          <p:cNvPr id="2977" name="Google Shape;2977;p201"/>
          <p:cNvSpPr/>
          <p:nvPr>
            <p:ph idx="15" type="pic"/>
          </p:nvPr>
        </p:nvSpPr>
        <p:spPr>
          <a:xfrm>
            <a:off x="7256213" y="1611818"/>
            <a:ext cx="1268400" cy="1268400"/>
          </a:xfrm>
          <a:prstGeom prst="rect">
            <a:avLst/>
          </a:prstGeom>
          <a:noFill/>
          <a:ln>
            <a:noFill/>
          </a:ln>
        </p:spPr>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Dark">
  <p:cSld name="BLANK_1_1_1_1_1_1_1_1_2">
    <p:bg>
      <p:bgPr>
        <a:solidFill>
          <a:schemeClr val="dk1"/>
        </a:solidFill>
      </p:bgPr>
    </p:bg>
    <p:spTree>
      <p:nvGrpSpPr>
        <p:cNvPr id="2978" name="Shape 2978"/>
        <p:cNvGrpSpPr/>
        <p:nvPr/>
      </p:nvGrpSpPr>
      <p:grpSpPr>
        <a:xfrm>
          <a:off x="0" y="0"/>
          <a:ext cx="0" cy="0"/>
          <a:chOff x="0" y="0"/>
          <a:chExt cx="0" cy="0"/>
        </a:xfrm>
      </p:grpSpPr>
      <p:pic>
        <p:nvPicPr>
          <p:cNvPr id="2979" name="Google Shape;2979;p202"/>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2980" name="Google Shape;2980;p20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2981" name="Google Shape;2981;p202"/>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2982" name="Google Shape;2982;p202"/>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983" name="Google Shape;2983;p202"/>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2984" name="Google Shape;2984;p202"/>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2985" name="Google Shape;2985;p202"/>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986" name="Google Shape;2986;p202"/>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2987" name="Google Shape;2987;p202"/>
          <p:cNvPicPr preferRelativeResize="0"/>
          <p:nvPr/>
        </p:nvPicPr>
        <p:blipFill rotWithShape="1">
          <a:blip r:embed="rId3">
            <a:alphaModFix/>
          </a:blip>
          <a:srcRect b="0" l="0" r="0" t="0"/>
          <a:stretch/>
        </p:blipFill>
        <p:spPr>
          <a:xfrm>
            <a:off x="315900" y="3107863"/>
            <a:ext cx="2516553" cy="9138"/>
          </a:xfrm>
          <a:prstGeom prst="rect">
            <a:avLst/>
          </a:prstGeom>
          <a:noFill/>
          <a:ln>
            <a:noFill/>
          </a:ln>
        </p:spPr>
      </p:pic>
      <p:pic>
        <p:nvPicPr>
          <p:cNvPr id="2988" name="Google Shape;2988;p202"/>
          <p:cNvPicPr preferRelativeResize="0"/>
          <p:nvPr/>
        </p:nvPicPr>
        <p:blipFill rotWithShape="1">
          <a:blip r:embed="rId3">
            <a:alphaModFix/>
          </a:blip>
          <a:srcRect b="0" l="0" r="0" t="0"/>
          <a:stretch/>
        </p:blipFill>
        <p:spPr>
          <a:xfrm>
            <a:off x="5987550" y="3107863"/>
            <a:ext cx="2506396" cy="9144"/>
          </a:xfrm>
          <a:prstGeom prst="rect">
            <a:avLst/>
          </a:prstGeom>
          <a:noFill/>
          <a:ln>
            <a:noFill/>
          </a:ln>
        </p:spPr>
      </p:pic>
      <p:sp>
        <p:nvSpPr>
          <p:cNvPr id="2989" name="Google Shape;2989;p202"/>
          <p:cNvSpPr/>
          <p:nvPr>
            <p:ph idx="5" type="pic"/>
          </p:nvPr>
        </p:nvSpPr>
        <p:spPr>
          <a:xfrm>
            <a:off x="942600" y="1611824"/>
            <a:ext cx="1268400" cy="1268400"/>
          </a:xfrm>
          <a:prstGeom prst="rect">
            <a:avLst/>
          </a:prstGeom>
          <a:noFill/>
          <a:ln>
            <a:noFill/>
          </a:ln>
        </p:spPr>
      </p:sp>
      <p:sp>
        <p:nvSpPr>
          <p:cNvPr id="2990" name="Google Shape;2990;p202"/>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2991" name="Google Shape;2991;p202"/>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2992" name="Google Shape;2992;p202"/>
          <p:cNvPicPr preferRelativeResize="0"/>
          <p:nvPr/>
        </p:nvPicPr>
        <p:blipFill rotWithShape="1">
          <a:blip r:embed="rId3">
            <a:alphaModFix/>
          </a:blip>
          <a:srcRect b="0" l="0" r="0" t="0"/>
          <a:stretch/>
        </p:blipFill>
        <p:spPr>
          <a:xfrm>
            <a:off x="3150450" y="3107863"/>
            <a:ext cx="2516553" cy="9138"/>
          </a:xfrm>
          <a:prstGeom prst="rect">
            <a:avLst/>
          </a:prstGeom>
          <a:noFill/>
          <a:ln>
            <a:noFill/>
          </a:ln>
        </p:spPr>
      </p:pic>
      <p:sp>
        <p:nvSpPr>
          <p:cNvPr id="2993" name="Google Shape;2993;p202"/>
          <p:cNvSpPr/>
          <p:nvPr>
            <p:ph idx="8" type="pic"/>
          </p:nvPr>
        </p:nvSpPr>
        <p:spPr>
          <a:xfrm>
            <a:off x="3777150" y="1611824"/>
            <a:ext cx="1268400" cy="1268400"/>
          </a:xfrm>
          <a:prstGeom prst="rect">
            <a:avLst/>
          </a:prstGeom>
          <a:noFill/>
          <a:ln>
            <a:noFill/>
          </a:ln>
        </p:spPr>
      </p:sp>
      <p:sp>
        <p:nvSpPr>
          <p:cNvPr id="2994" name="Google Shape;2994;p202"/>
          <p:cNvSpPr/>
          <p:nvPr>
            <p:ph idx="9" type="pic"/>
          </p:nvPr>
        </p:nvSpPr>
        <p:spPr>
          <a:xfrm>
            <a:off x="6619875" y="1611824"/>
            <a:ext cx="1268400" cy="1268400"/>
          </a:xfrm>
          <a:prstGeom prst="rect">
            <a:avLst/>
          </a:prstGeom>
          <a:noFill/>
          <a:ln>
            <a:noFill/>
          </a:ln>
        </p:spPr>
      </p:sp>
      <p:sp>
        <p:nvSpPr>
          <p:cNvPr id="2995" name="Google Shape;2995;p20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2996" name="Google Shape;2996;p202"/>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p:cSld name="BLANK_1_1_1_1_1_1_1_1_1">
    <p:bg>
      <p:bgPr>
        <a:solidFill>
          <a:schemeClr val="lt1"/>
        </a:solidFill>
      </p:bgPr>
    </p:bg>
    <p:spTree>
      <p:nvGrpSpPr>
        <p:cNvPr id="2997" name="Shape 2997"/>
        <p:cNvGrpSpPr/>
        <p:nvPr/>
      </p:nvGrpSpPr>
      <p:grpSpPr>
        <a:xfrm>
          <a:off x="0" y="0"/>
          <a:ext cx="0" cy="0"/>
          <a:chOff x="0" y="0"/>
          <a:chExt cx="0" cy="0"/>
        </a:xfrm>
      </p:grpSpPr>
      <p:pic>
        <p:nvPicPr>
          <p:cNvPr id="2998" name="Google Shape;2998;p20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2999" name="Google Shape;2999;p20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000" name="Google Shape;3000;p20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001" name="Google Shape;3001;p20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002" name="Google Shape;3002;p203"/>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03" name="Google Shape;3003;p203"/>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04" name="Google Shape;3004;p203"/>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005" name="Google Shape;3005;p203"/>
          <p:cNvPicPr preferRelativeResize="0"/>
          <p:nvPr/>
        </p:nvPicPr>
        <p:blipFill rotWithShape="1">
          <a:blip r:embed="rId2">
            <a:alphaModFix/>
          </a:blip>
          <a:srcRect b="0" l="0" r="0" t="0"/>
          <a:stretch/>
        </p:blipFill>
        <p:spPr>
          <a:xfrm>
            <a:off x="315900" y="3107863"/>
            <a:ext cx="4090040" cy="9138"/>
          </a:xfrm>
          <a:prstGeom prst="rect">
            <a:avLst/>
          </a:prstGeom>
          <a:noFill/>
          <a:ln>
            <a:noFill/>
          </a:ln>
        </p:spPr>
      </p:pic>
      <p:sp>
        <p:nvSpPr>
          <p:cNvPr id="3006" name="Google Shape;3006;p203"/>
          <p:cNvSpPr/>
          <p:nvPr>
            <p:ph idx="3" type="pic"/>
          </p:nvPr>
        </p:nvSpPr>
        <p:spPr>
          <a:xfrm>
            <a:off x="1726794" y="1611824"/>
            <a:ext cx="1268400" cy="1268400"/>
          </a:xfrm>
          <a:prstGeom prst="rect">
            <a:avLst/>
          </a:prstGeom>
          <a:noFill/>
          <a:ln>
            <a:noFill/>
          </a:ln>
        </p:spPr>
      </p:sp>
      <p:sp>
        <p:nvSpPr>
          <p:cNvPr id="3007" name="Google Shape;3007;p203"/>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08" name="Google Shape;3008;p203"/>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009" name="Google Shape;3009;p203"/>
          <p:cNvPicPr preferRelativeResize="0"/>
          <p:nvPr/>
        </p:nvPicPr>
        <p:blipFill rotWithShape="1">
          <a:blip r:embed="rId2">
            <a:alphaModFix/>
          </a:blip>
          <a:srcRect b="0" l="0" r="0" t="0"/>
          <a:stretch/>
        </p:blipFill>
        <p:spPr>
          <a:xfrm>
            <a:off x="4734450" y="3107863"/>
            <a:ext cx="4085900" cy="9138"/>
          </a:xfrm>
          <a:prstGeom prst="rect">
            <a:avLst/>
          </a:prstGeom>
          <a:noFill/>
          <a:ln>
            <a:noFill/>
          </a:ln>
        </p:spPr>
      </p:pic>
      <p:sp>
        <p:nvSpPr>
          <p:cNvPr id="3010" name="Google Shape;3010;p203"/>
          <p:cNvSpPr/>
          <p:nvPr>
            <p:ph idx="6" type="pic"/>
          </p:nvPr>
        </p:nvSpPr>
        <p:spPr>
          <a:xfrm>
            <a:off x="6147388" y="1611824"/>
            <a:ext cx="1268400" cy="1268400"/>
          </a:xfrm>
          <a:prstGeom prst="rect">
            <a:avLst/>
          </a:prstGeom>
          <a:noFill/>
          <a:ln>
            <a:noFill/>
          </a:ln>
        </p:spPr>
      </p:sp>
      <p:sp>
        <p:nvSpPr>
          <p:cNvPr id="3011" name="Google Shape;3011;p20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Dark">
  <p:cSld name="BLANK_1_1_1_1_1_1_1_1_1_2">
    <p:bg>
      <p:bgPr>
        <a:solidFill>
          <a:schemeClr val="dk1"/>
        </a:solidFill>
      </p:bgPr>
    </p:bg>
    <p:spTree>
      <p:nvGrpSpPr>
        <p:cNvPr id="3012" name="Shape 3012"/>
        <p:cNvGrpSpPr/>
        <p:nvPr/>
      </p:nvGrpSpPr>
      <p:grpSpPr>
        <a:xfrm>
          <a:off x="0" y="0"/>
          <a:ext cx="0" cy="0"/>
          <a:chOff x="0" y="0"/>
          <a:chExt cx="0" cy="0"/>
        </a:xfrm>
      </p:grpSpPr>
      <p:pic>
        <p:nvPicPr>
          <p:cNvPr id="3013" name="Google Shape;3013;p204"/>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014" name="Google Shape;3014;p20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015" name="Google Shape;3015;p204"/>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016" name="Google Shape;3016;p204"/>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017" name="Google Shape;3017;p204"/>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018" name="Google Shape;3018;p204"/>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3019" name="Google Shape;3019;p204"/>
          <p:cNvPicPr preferRelativeResize="0"/>
          <p:nvPr/>
        </p:nvPicPr>
        <p:blipFill rotWithShape="1">
          <a:blip r:embed="rId3">
            <a:alphaModFix/>
          </a:blip>
          <a:srcRect b="0" l="0" r="0" t="0"/>
          <a:stretch/>
        </p:blipFill>
        <p:spPr>
          <a:xfrm>
            <a:off x="315900" y="3107863"/>
            <a:ext cx="4090040" cy="9138"/>
          </a:xfrm>
          <a:prstGeom prst="rect">
            <a:avLst/>
          </a:prstGeom>
          <a:noFill/>
          <a:ln>
            <a:noFill/>
          </a:ln>
        </p:spPr>
      </p:pic>
      <p:sp>
        <p:nvSpPr>
          <p:cNvPr id="3020" name="Google Shape;3020;p204"/>
          <p:cNvSpPr/>
          <p:nvPr>
            <p:ph idx="3" type="pic"/>
          </p:nvPr>
        </p:nvSpPr>
        <p:spPr>
          <a:xfrm>
            <a:off x="1726794" y="1611824"/>
            <a:ext cx="1268400" cy="1268400"/>
          </a:xfrm>
          <a:prstGeom prst="rect">
            <a:avLst/>
          </a:prstGeom>
          <a:noFill/>
          <a:ln>
            <a:noFill/>
          </a:ln>
        </p:spPr>
      </p:sp>
      <p:sp>
        <p:nvSpPr>
          <p:cNvPr id="3021" name="Google Shape;3021;p204"/>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022" name="Google Shape;3022;p204"/>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3023" name="Google Shape;3023;p204"/>
          <p:cNvPicPr preferRelativeResize="0"/>
          <p:nvPr/>
        </p:nvPicPr>
        <p:blipFill rotWithShape="1">
          <a:blip r:embed="rId3">
            <a:alphaModFix/>
          </a:blip>
          <a:srcRect b="0" l="0" r="0" t="0"/>
          <a:stretch/>
        </p:blipFill>
        <p:spPr>
          <a:xfrm>
            <a:off x="4734450" y="3107863"/>
            <a:ext cx="4085900" cy="9138"/>
          </a:xfrm>
          <a:prstGeom prst="rect">
            <a:avLst/>
          </a:prstGeom>
          <a:noFill/>
          <a:ln>
            <a:noFill/>
          </a:ln>
        </p:spPr>
      </p:pic>
      <p:sp>
        <p:nvSpPr>
          <p:cNvPr id="3024" name="Google Shape;3024;p204"/>
          <p:cNvSpPr/>
          <p:nvPr>
            <p:ph idx="6" type="pic"/>
          </p:nvPr>
        </p:nvSpPr>
        <p:spPr>
          <a:xfrm>
            <a:off x="6147388" y="1611824"/>
            <a:ext cx="1268400" cy="1268400"/>
          </a:xfrm>
          <a:prstGeom prst="rect">
            <a:avLst/>
          </a:prstGeom>
          <a:noFill/>
          <a:ln>
            <a:noFill/>
          </a:ln>
        </p:spPr>
      </p:sp>
      <p:sp>
        <p:nvSpPr>
          <p:cNvPr id="3025" name="Google Shape;3025;p20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026" name="Google Shape;3026;p204"/>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GHT" type="title">
  <p:cSld name="TITLE">
    <p:bg>
      <p:bgPr>
        <a:solidFill>
          <a:srgbClr val="F3F3F3"/>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411475" y="1835471"/>
            <a:ext cx="8321400" cy="1869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6000"/>
              <a:buNone/>
              <a:defRPr sz="6000"/>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17" name="Google Shape;17;p3"/>
          <p:cNvSpPr/>
          <p:nvPr/>
        </p:nvSpPr>
        <p:spPr>
          <a:xfrm>
            <a:off x="300038" y="4481513"/>
            <a:ext cx="1162200" cy="209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 name="Google Shape;18;p3"/>
          <p:cNvSpPr txBox="1"/>
          <p:nvPr>
            <p:ph idx="2" type="title"/>
          </p:nvPr>
        </p:nvSpPr>
        <p:spPr>
          <a:xfrm>
            <a:off x="412063" y="685800"/>
            <a:ext cx="8321400" cy="285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SzPts val="4000"/>
              <a:buNone/>
              <a:defRPr sz="1800">
                <a:solidFill>
                  <a:schemeClr val="accent1"/>
                </a:solidFill>
                <a:latin typeface="Merriweather Light"/>
                <a:ea typeface="Merriweather Light"/>
                <a:cs typeface="Merriweather Light"/>
                <a:sym typeface="Merriweather Ligh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19" name="Google Shape;19;p3"/>
          <p:cNvPicPr preferRelativeResize="0"/>
          <p:nvPr/>
        </p:nvPicPr>
        <p:blipFill rotWithShape="1">
          <a:blip r:embed="rId3">
            <a:alphaModFix/>
          </a:blip>
          <a:srcRect b="0" l="0" r="0" t="0"/>
          <a:stretch/>
        </p:blipFill>
        <p:spPr>
          <a:xfrm>
            <a:off x="328425" y="4507988"/>
            <a:ext cx="1143001" cy="160020"/>
          </a:xfrm>
          <a:prstGeom prst="rect">
            <a:avLst/>
          </a:prstGeom>
          <a:noFill/>
          <a:ln>
            <a:noFill/>
          </a:ln>
        </p:spPr>
      </p:pic>
      <p:sp>
        <p:nvSpPr>
          <p:cNvPr id="20" name="Google Shape;20;p3"/>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1" name="Google Shape;21;p3"/>
          <p:cNvSpPr txBox="1"/>
          <p:nvPr>
            <p:ph idx="1" type="subTitle"/>
          </p:nvPr>
        </p:nvSpPr>
        <p:spPr>
          <a:xfrm>
            <a:off x="2743200" y="4541260"/>
            <a:ext cx="4581300" cy="165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dk2"/>
              </a:buClr>
              <a:buSzPts val="900"/>
              <a:buNone/>
              <a:defRPr sz="900"/>
            </a:lvl1pPr>
            <a:lvl2pPr lvl="1" algn="l">
              <a:lnSpc>
                <a:spcPct val="115000"/>
              </a:lnSpc>
              <a:spcBef>
                <a:spcPts val="0"/>
              </a:spcBef>
              <a:spcAft>
                <a:spcPts val="0"/>
              </a:spcAft>
              <a:buClr>
                <a:schemeClr val="dk2"/>
              </a:buClr>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Clr>
                <a:schemeClr val="dk2"/>
              </a:buClr>
              <a:buSzPts val="1200"/>
              <a:buNone/>
              <a:defRPr/>
            </a:lvl4pPr>
            <a:lvl5pPr lvl="4" algn="l">
              <a:lnSpc>
                <a:spcPct val="115000"/>
              </a:lnSpc>
              <a:spcBef>
                <a:spcPts val="0"/>
              </a:spcBef>
              <a:spcAft>
                <a:spcPts val="0"/>
              </a:spcAft>
              <a:buClr>
                <a:schemeClr val="dk2"/>
              </a:buClr>
              <a:buSzPts val="1200"/>
              <a:buNone/>
              <a:defRPr>
                <a:solidFill>
                  <a:schemeClr val="dk2"/>
                </a:solidFill>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Clr>
                <a:schemeClr val="dk2"/>
              </a:buClr>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Clr>
                <a:schemeClr val="dk2"/>
              </a:buClr>
              <a:buSzPts val="1200"/>
              <a:buNone/>
              <a:defRPr>
                <a:solidFill>
                  <a:schemeClr val="dk2"/>
                </a:solidFill>
              </a:defRPr>
            </a:lvl9pPr>
          </a:lstStyle>
          <a:p/>
        </p:txBody>
      </p:sp>
    </p:spTree>
  </p:cSld>
  <p:clrMapOvr>
    <a:masterClrMapping/>
  </p:clrMapOvr>
  <p:extLst>
    <p:ext uri="{DCECCB84-F9BA-43D5-87BE-67443E8EF086}">
      <p15:sldGuideLst>
        <p15:guide id="1" pos="260">
          <p15:clr>
            <a:srgbClr val="FA7B17"/>
          </p15:clr>
        </p15:guide>
        <p15:guide id="2" orient="horz" pos="576">
          <p15:clr>
            <a:srgbClr val="FA7B17"/>
          </p15:clr>
        </p15:guide>
        <p15:guide id="3" orient="horz" pos="2232">
          <p15:clr>
            <a:srgbClr val="FA7B17"/>
          </p15:clr>
        </p15:guide>
        <p15:guide id="4" orient="horz" pos="2940">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Quote Right">
  <p:cSld name="Blank_1_1_1">
    <p:spTree>
      <p:nvGrpSpPr>
        <p:cNvPr id="227" name="Shape 227"/>
        <p:cNvGrpSpPr/>
        <p:nvPr/>
      </p:nvGrpSpPr>
      <p:grpSpPr>
        <a:xfrm>
          <a:off x="0" y="0"/>
          <a:ext cx="0" cy="0"/>
          <a:chOff x="0" y="0"/>
          <a:chExt cx="0" cy="0"/>
        </a:xfrm>
      </p:grpSpPr>
      <p:sp>
        <p:nvSpPr>
          <p:cNvPr id="228" name="Google Shape;228;p21"/>
          <p:cNvSpPr txBox="1"/>
          <p:nvPr>
            <p:ph idx="1" type="body"/>
          </p:nvPr>
        </p:nvSpPr>
        <p:spPr>
          <a:xfrm>
            <a:off x="5257800"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229" name="Google Shape;229;p21"/>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30" name="Google Shape;230;p2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1"/>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232" name="Google Shape;232;p21"/>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21"/>
          <p:cNvSpPr/>
          <p:nvPr>
            <p:ph idx="2" type="pic"/>
          </p:nvPr>
        </p:nvSpPr>
        <p:spPr>
          <a:xfrm>
            <a:off x="411475" y="914400"/>
            <a:ext cx="3474900" cy="3781500"/>
          </a:xfrm>
          <a:prstGeom prst="rect">
            <a:avLst/>
          </a:prstGeom>
          <a:noFill/>
          <a:ln>
            <a:noFill/>
          </a:ln>
        </p:spPr>
      </p:sp>
    </p:spTree>
  </p:cSld>
  <p:clrMapOvr>
    <a:masterClrMapping/>
  </p:clrMapOvr>
  <p:extLst>
    <p:ext uri="{DCECCB84-F9BA-43D5-87BE-67443E8EF086}">
      <p15:sldGuideLst>
        <p15:guide id="1" pos="259">
          <p15:clr>
            <a:srgbClr val="FA7B17"/>
          </p15:clr>
        </p15:guide>
        <p15:guide id="2" pos="5501">
          <p15:clr>
            <a:srgbClr val="FA7B17"/>
          </p15:clr>
        </p15:guide>
        <p15:guide id="3" orient="horz" pos="288">
          <p15:clr>
            <a:srgbClr val="FA7B17"/>
          </p15:clr>
        </p15:guide>
        <p15:guide id="4" orient="horz" pos="407">
          <p15:clr>
            <a:srgbClr val="FA7B17"/>
          </p15:clr>
        </p15:guide>
        <p15:guide id="5" pos="504">
          <p15:clr>
            <a:srgbClr val="FA7B17"/>
          </p15:clr>
        </p15:guide>
        <p15:guide id="6" orient="horz" pos="2679">
          <p15:clr>
            <a:srgbClr val="FA7B17"/>
          </p15:clr>
        </p15:guide>
        <p15:guide id="7" pos="1063">
          <p15:clr>
            <a:srgbClr val="FA7B17"/>
          </p15:clr>
        </p15:guide>
        <p15:guide id="8" pos="1152">
          <p15:clr>
            <a:srgbClr val="FA7B17"/>
          </p15:clr>
        </p15:guide>
        <p15:guide id="9" pos="3312">
          <p15:clr>
            <a:srgbClr val="FA7B17"/>
          </p15:clr>
        </p15:guide>
        <p15:guide id="10" pos="3871">
          <p15:clr>
            <a:srgbClr val="FA7B17"/>
          </p15:clr>
        </p15:guide>
        <p15:guide id="11" pos="3960">
          <p15:clr>
            <a:srgbClr val="FA7B17"/>
          </p15:clr>
        </p15:guide>
        <p15:guide id="12" orient="horz" pos="2776">
          <p15:clr>
            <a:srgbClr val="FA7B17"/>
          </p15:clr>
        </p15:guide>
        <p15:guide id="13" orient="horz" pos="2399">
          <p15:clr>
            <a:srgbClr val="FA7B17"/>
          </p15:clr>
        </p15:guide>
        <p15:guide id="14" orient="horz" pos="2958">
          <p15:clr>
            <a:srgbClr val="FA7B17"/>
          </p15:clr>
        </p15:guide>
        <p15:guide id="15" orient="horz" pos="3083">
          <p15:clr>
            <a:srgbClr val="FA7B17"/>
          </p15:clr>
        </p15:guide>
        <p15:guide id="16" orient="horz" pos="576">
          <p15:clr>
            <a:srgbClr val="FA7B17"/>
          </p15:clr>
        </p15:guide>
        <p15:guide id="17" orient="horz" pos="1008">
          <p15:clr>
            <a:srgbClr val="FA7B17"/>
          </p15:clr>
        </p15:guide>
        <p15:guide id="18" pos="936">
          <p15:clr>
            <a:srgbClr val="FA7B17"/>
          </p15:clr>
        </p15:guide>
        <p15:guide id="19" pos="1368">
          <p15:clr>
            <a:srgbClr val="FA7B17"/>
          </p15:clr>
        </p15:guide>
        <p15:guide id="20" pos="3744">
          <p15:clr>
            <a:srgbClr val="FA7B17"/>
          </p15:clr>
        </p15:guide>
        <p15:guide id="21" pos="4176">
          <p15:clr>
            <a:srgbClr val="FA7B17"/>
          </p15:clr>
        </p15:guide>
        <p15:guide id="22" orient="horz" pos="3168">
          <p15:clr>
            <a:srgbClr val="FA7B17"/>
          </p15:clr>
        </p15:guide>
        <p15:guide id="23" orient="horz" pos="1241">
          <p15:clr>
            <a:srgbClr val="FA7B17"/>
          </p15:clr>
        </p15:guide>
        <p15:guide id="24" pos="2448">
          <p15:clr>
            <a:srgbClr val="FA7B17"/>
          </p15:clr>
        </p15:guide>
        <p15:guide id="25" pos="2880">
          <p15:clr>
            <a:srgbClr val="FA7B17"/>
          </p15:clr>
        </p15:guide>
      </p15:sldGuideLst>
    </p:ext>
  </p:extLst>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6">
  <p:cSld name="BLANK_1_1_1_1_1_1_1_1_1_1">
    <p:bg>
      <p:bgPr>
        <a:solidFill>
          <a:schemeClr val="lt1"/>
        </a:solidFill>
      </p:bgPr>
    </p:bg>
    <p:spTree>
      <p:nvGrpSpPr>
        <p:cNvPr id="3027" name="Shape 3027"/>
        <p:cNvGrpSpPr/>
        <p:nvPr/>
      </p:nvGrpSpPr>
      <p:grpSpPr>
        <a:xfrm>
          <a:off x="0" y="0"/>
          <a:ext cx="0" cy="0"/>
          <a:chOff x="0" y="0"/>
          <a:chExt cx="0" cy="0"/>
        </a:xfrm>
      </p:grpSpPr>
      <p:pic>
        <p:nvPicPr>
          <p:cNvPr id="3028" name="Google Shape;3028;p20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029" name="Google Shape;3029;p20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030" name="Google Shape;3030;p20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031" name="Google Shape;3031;p20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032" name="Google Shape;3032;p205"/>
          <p:cNvSpPr txBox="1"/>
          <p:nvPr>
            <p:ph type="title"/>
          </p:nvPr>
        </p:nvSpPr>
        <p:spPr>
          <a:xfrm>
            <a:off x="3184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33" name="Google Shape;3033;p205"/>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34" name="Google Shape;3034;p205"/>
          <p:cNvSpPr txBox="1"/>
          <p:nvPr>
            <p:ph idx="2" type="body"/>
          </p:nvPr>
        </p:nvSpPr>
        <p:spPr>
          <a:xfrm>
            <a:off x="3184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035" name="Google Shape;3035;p205"/>
          <p:cNvPicPr preferRelativeResize="0"/>
          <p:nvPr/>
        </p:nvPicPr>
        <p:blipFill rotWithShape="1">
          <a:blip r:embed="rId2">
            <a:alphaModFix/>
          </a:blip>
          <a:srcRect b="0" l="0" r="0" t="0"/>
          <a:stretch/>
        </p:blipFill>
        <p:spPr>
          <a:xfrm>
            <a:off x="315900" y="2153975"/>
            <a:ext cx="2516688" cy="9138"/>
          </a:xfrm>
          <a:prstGeom prst="rect">
            <a:avLst/>
          </a:prstGeom>
          <a:noFill/>
          <a:ln>
            <a:noFill/>
          </a:ln>
        </p:spPr>
      </p:pic>
      <p:sp>
        <p:nvSpPr>
          <p:cNvPr id="3036" name="Google Shape;3036;p205"/>
          <p:cNvSpPr/>
          <p:nvPr>
            <p:ph idx="3" type="pic"/>
          </p:nvPr>
        </p:nvSpPr>
        <p:spPr>
          <a:xfrm>
            <a:off x="1098299" y="976875"/>
            <a:ext cx="957000" cy="957000"/>
          </a:xfrm>
          <a:prstGeom prst="rect">
            <a:avLst/>
          </a:prstGeom>
          <a:noFill/>
          <a:ln>
            <a:noFill/>
          </a:ln>
        </p:spPr>
      </p:sp>
      <p:sp>
        <p:nvSpPr>
          <p:cNvPr id="3037" name="Google Shape;3037;p205"/>
          <p:cNvSpPr txBox="1"/>
          <p:nvPr>
            <p:ph idx="4" type="title"/>
          </p:nvPr>
        </p:nvSpPr>
        <p:spPr>
          <a:xfrm>
            <a:off x="315300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38" name="Google Shape;3038;p205"/>
          <p:cNvSpPr txBox="1"/>
          <p:nvPr>
            <p:ph idx="5" type="body"/>
          </p:nvPr>
        </p:nvSpPr>
        <p:spPr>
          <a:xfrm>
            <a:off x="315300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039" name="Google Shape;3039;p205"/>
          <p:cNvPicPr preferRelativeResize="0"/>
          <p:nvPr/>
        </p:nvPicPr>
        <p:blipFill rotWithShape="1">
          <a:blip r:embed="rId2">
            <a:alphaModFix/>
          </a:blip>
          <a:srcRect b="0" l="0" r="0" t="0"/>
          <a:stretch/>
        </p:blipFill>
        <p:spPr>
          <a:xfrm>
            <a:off x="3150450" y="2153975"/>
            <a:ext cx="2516688" cy="9138"/>
          </a:xfrm>
          <a:prstGeom prst="rect">
            <a:avLst/>
          </a:prstGeom>
          <a:noFill/>
          <a:ln>
            <a:noFill/>
          </a:ln>
        </p:spPr>
      </p:pic>
      <p:sp>
        <p:nvSpPr>
          <p:cNvPr id="3040" name="Google Shape;3040;p205"/>
          <p:cNvSpPr/>
          <p:nvPr>
            <p:ph idx="6" type="pic"/>
          </p:nvPr>
        </p:nvSpPr>
        <p:spPr>
          <a:xfrm>
            <a:off x="3932849" y="976875"/>
            <a:ext cx="957000" cy="957000"/>
          </a:xfrm>
          <a:prstGeom prst="rect">
            <a:avLst/>
          </a:prstGeom>
          <a:noFill/>
          <a:ln>
            <a:noFill/>
          </a:ln>
        </p:spPr>
      </p:sp>
      <p:sp>
        <p:nvSpPr>
          <p:cNvPr id="3041" name="Google Shape;3041;p205"/>
          <p:cNvSpPr txBox="1"/>
          <p:nvPr>
            <p:ph idx="7" type="title"/>
          </p:nvPr>
        </p:nvSpPr>
        <p:spPr>
          <a:xfrm>
            <a:off x="59875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42" name="Google Shape;3042;p205"/>
          <p:cNvSpPr txBox="1"/>
          <p:nvPr>
            <p:ph idx="8" type="body"/>
          </p:nvPr>
        </p:nvSpPr>
        <p:spPr>
          <a:xfrm>
            <a:off x="59875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043" name="Google Shape;3043;p205"/>
          <p:cNvPicPr preferRelativeResize="0"/>
          <p:nvPr/>
        </p:nvPicPr>
        <p:blipFill rotWithShape="1">
          <a:blip r:embed="rId2">
            <a:alphaModFix/>
          </a:blip>
          <a:srcRect b="0" l="0" r="0" t="0"/>
          <a:stretch/>
        </p:blipFill>
        <p:spPr>
          <a:xfrm>
            <a:off x="5985000" y="2153975"/>
            <a:ext cx="2516688" cy="9138"/>
          </a:xfrm>
          <a:prstGeom prst="rect">
            <a:avLst/>
          </a:prstGeom>
          <a:noFill/>
          <a:ln>
            <a:noFill/>
          </a:ln>
        </p:spPr>
      </p:pic>
      <p:sp>
        <p:nvSpPr>
          <p:cNvPr id="3044" name="Google Shape;3044;p205"/>
          <p:cNvSpPr/>
          <p:nvPr>
            <p:ph idx="9" type="pic"/>
          </p:nvPr>
        </p:nvSpPr>
        <p:spPr>
          <a:xfrm>
            <a:off x="6767399" y="976875"/>
            <a:ext cx="957000" cy="957000"/>
          </a:xfrm>
          <a:prstGeom prst="rect">
            <a:avLst/>
          </a:prstGeom>
          <a:noFill/>
          <a:ln>
            <a:noFill/>
          </a:ln>
        </p:spPr>
      </p:sp>
      <p:sp>
        <p:nvSpPr>
          <p:cNvPr id="3045" name="Google Shape;3045;p205"/>
          <p:cNvSpPr txBox="1"/>
          <p:nvPr>
            <p:ph idx="13" type="title"/>
          </p:nvPr>
        </p:nvSpPr>
        <p:spPr>
          <a:xfrm>
            <a:off x="3184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46" name="Google Shape;3046;p205"/>
          <p:cNvSpPr txBox="1"/>
          <p:nvPr>
            <p:ph idx="14" type="body"/>
          </p:nvPr>
        </p:nvSpPr>
        <p:spPr>
          <a:xfrm>
            <a:off x="422488" y="4014676"/>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047" name="Google Shape;3047;p205"/>
          <p:cNvPicPr preferRelativeResize="0"/>
          <p:nvPr/>
        </p:nvPicPr>
        <p:blipFill rotWithShape="1">
          <a:blip r:embed="rId2">
            <a:alphaModFix/>
          </a:blip>
          <a:srcRect b="0" l="0" r="0" t="0"/>
          <a:stretch/>
        </p:blipFill>
        <p:spPr>
          <a:xfrm>
            <a:off x="315900" y="4072000"/>
            <a:ext cx="2516688" cy="9138"/>
          </a:xfrm>
          <a:prstGeom prst="rect">
            <a:avLst/>
          </a:prstGeom>
          <a:noFill/>
          <a:ln>
            <a:noFill/>
          </a:ln>
        </p:spPr>
      </p:pic>
      <p:sp>
        <p:nvSpPr>
          <p:cNvPr id="3048" name="Google Shape;3048;p205"/>
          <p:cNvSpPr/>
          <p:nvPr>
            <p:ph idx="15" type="pic"/>
          </p:nvPr>
        </p:nvSpPr>
        <p:spPr>
          <a:xfrm>
            <a:off x="1098299" y="2894900"/>
            <a:ext cx="957000" cy="957000"/>
          </a:xfrm>
          <a:prstGeom prst="rect">
            <a:avLst/>
          </a:prstGeom>
          <a:noFill/>
          <a:ln>
            <a:noFill/>
          </a:ln>
        </p:spPr>
      </p:sp>
      <p:sp>
        <p:nvSpPr>
          <p:cNvPr id="3049" name="Google Shape;3049;p205"/>
          <p:cNvSpPr txBox="1"/>
          <p:nvPr>
            <p:ph idx="16" type="title"/>
          </p:nvPr>
        </p:nvSpPr>
        <p:spPr>
          <a:xfrm>
            <a:off x="315300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50" name="Google Shape;3050;p205"/>
          <p:cNvSpPr txBox="1"/>
          <p:nvPr>
            <p:ph idx="17" type="body"/>
          </p:nvPr>
        </p:nvSpPr>
        <p:spPr>
          <a:xfrm>
            <a:off x="315300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051" name="Google Shape;3051;p205"/>
          <p:cNvPicPr preferRelativeResize="0"/>
          <p:nvPr/>
        </p:nvPicPr>
        <p:blipFill rotWithShape="1">
          <a:blip r:embed="rId2">
            <a:alphaModFix/>
          </a:blip>
          <a:srcRect b="0" l="0" r="0" t="0"/>
          <a:stretch/>
        </p:blipFill>
        <p:spPr>
          <a:xfrm>
            <a:off x="3150450" y="4072000"/>
            <a:ext cx="2516688" cy="9138"/>
          </a:xfrm>
          <a:prstGeom prst="rect">
            <a:avLst/>
          </a:prstGeom>
          <a:noFill/>
          <a:ln>
            <a:noFill/>
          </a:ln>
        </p:spPr>
      </p:pic>
      <p:sp>
        <p:nvSpPr>
          <p:cNvPr id="3052" name="Google Shape;3052;p205"/>
          <p:cNvSpPr/>
          <p:nvPr>
            <p:ph idx="18" type="pic"/>
          </p:nvPr>
        </p:nvSpPr>
        <p:spPr>
          <a:xfrm>
            <a:off x="3932849" y="2894900"/>
            <a:ext cx="957000" cy="957000"/>
          </a:xfrm>
          <a:prstGeom prst="rect">
            <a:avLst/>
          </a:prstGeom>
          <a:noFill/>
          <a:ln>
            <a:noFill/>
          </a:ln>
        </p:spPr>
      </p:sp>
      <p:sp>
        <p:nvSpPr>
          <p:cNvPr id="3053" name="Google Shape;3053;p205"/>
          <p:cNvSpPr txBox="1"/>
          <p:nvPr>
            <p:ph idx="19" type="title"/>
          </p:nvPr>
        </p:nvSpPr>
        <p:spPr>
          <a:xfrm>
            <a:off x="59875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54" name="Google Shape;3054;p205"/>
          <p:cNvSpPr txBox="1"/>
          <p:nvPr>
            <p:ph idx="20" type="body"/>
          </p:nvPr>
        </p:nvSpPr>
        <p:spPr>
          <a:xfrm>
            <a:off x="598755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55" name="Google Shape;3055;p205"/>
          <p:cNvSpPr/>
          <p:nvPr>
            <p:ph idx="21" type="pic"/>
          </p:nvPr>
        </p:nvSpPr>
        <p:spPr>
          <a:xfrm>
            <a:off x="6767399" y="2894900"/>
            <a:ext cx="957000" cy="957000"/>
          </a:xfrm>
          <a:prstGeom prst="rect">
            <a:avLst/>
          </a:prstGeom>
          <a:noFill/>
          <a:ln>
            <a:noFill/>
          </a:ln>
        </p:spPr>
      </p:sp>
      <p:sp>
        <p:nvSpPr>
          <p:cNvPr id="3056" name="Google Shape;3056;p20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p:cSld name="BLANK_1_1_1_1_1_1_1_1_1_1_1">
    <p:bg>
      <p:bgPr>
        <a:solidFill>
          <a:schemeClr val="lt1"/>
        </a:solidFill>
      </p:bgPr>
    </p:bg>
    <p:spTree>
      <p:nvGrpSpPr>
        <p:cNvPr id="3057" name="Shape 3057"/>
        <p:cNvGrpSpPr/>
        <p:nvPr/>
      </p:nvGrpSpPr>
      <p:grpSpPr>
        <a:xfrm>
          <a:off x="0" y="0"/>
          <a:ext cx="0" cy="0"/>
          <a:chOff x="0" y="0"/>
          <a:chExt cx="0" cy="0"/>
        </a:xfrm>
      </p:grpSpPr>
      <p:pic>
        <p:nvPicPr>
          <p:cNvPr id="3058" name="Google Shape;3058;p20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059" name="Google Shape;3059;p20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060" name="Google Shape;3060;p20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061" name="Google Shape;3061;p20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062" name="Google Shape;3062;p206"/>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3063" name="Google Shape;3063;p206"/>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3064" name="Google Shape;3064;p206"/>
          <p:cNvSpPr/>
          <p:nvPr/>
        </p:nvSpPr>
        <p:spPr>
          <a:xfrm>
            <a:off x="4572000" y="0"/>
            <a:ext cx="4572000" cy="4818600"/>
          </a:xfrm>
          <a:prstGeom prst="rect">
            <a:avLst/>
          </a:prstGeom>
          <a:solidFill>
            <a:srgbClr val="14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065" name="Google Shape;3065;p206"/>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66" name="Google Shape;3066;p206"/>
          <p:cNvSpPr/>
          <p:nvPr>
            <p:ph idx="2" type="pic"/>
          </p:nvPr>
        </p:nvSpPr>
        <p:spPr>
          <a:xfrm>
            <a:off x="1259631" y="3858138"/>
            <a:ext cx="630900" cy="630900"/>
          </a:xfrm>
          <a:prstGeom prst="ellipse">
            <a:avLst/>
          </a:prstGeom>
          <a:noFill/>
          <a:ln>
            <a:noFill/>
          </a:ln>
        </p:spPr>
      </p:sp>
      <p:sp>
        <p:nvSpPr>
          <p:cNvPr id="3067" name="Google Shape;3067;p206"/>
          <p:cNvSpPr txBox="1"/>
          <p:nvPr>
            <p:ph idx="3" type="title"/>
          </p:nvPr>
        </p:nvSpPr>
        <p:spPr>
          <a:xfrm>
            <a:off x="5992238"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DFEEE9"/>
              </a:buClr>
              <a:buSzPts val="1300"/>
              <a:buFont typeface="DM Sans"/>
              <a:buNone/>
              <a:defRPr b="0" i="0" sz="1300" u="none" cap="none" strike="noStrike">
                <a:solidFill>
                  <a:srgbClr val="DFEEE9"/>
                </a:solidFill>
                <a:latin typeface="DM Sans"/>
                <a:ea typeface="DM Sans"/>
                <a:cs typeface="DM Sans"/>
                <a:sym typeface="DM Sans"/>
              </a:defRPr>
            </a:lvl1pPr>
            <a:lvl2pPr lvl="1"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2pPr>
            <a:lvl3pPr lvl="2"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3pPr>
            <a:lvl4pPr lvl="3"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4pPr>
            <a:lvl5pPr lvl="4"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5pPr>
            <a:lvl6pPr lvl="5"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6pPr>
            <a:lvl7pPr lvl="6"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7pPr>
            <a:lvl8pPr lvl="7"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8pPr>
            <a:lvl9pPr lvl="8"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9pPr>
          </a:lstStyle>
          <a:p/>
        </p:txBody>
      </p:sp>
      <p:pic>
        <p:nvPicPr>
          <p:cNvPr id="3068" name="Google Shape;3068;p206"/>
          <p:cNvPicPr preferRelativeResize="0"/>
          <p:nvPr/>
        </p:nvPicPr>
        <p:blipFill rotWithShape="1">
          <a:blip r:embed="rId4">
            <a:alphaModFix/>
          </a:blip>
          <a:srcRect b="0" l="0" r="0" t="0"/>
          <a:stretch/>
        </p:blipFill>
        <p:spPr>
          <a:xfrm>
            <a:off x="5050688" y="324000"/>
            <a:ext cx="766763" cy="571500"/>
          </a:xfrm>
          <a:prstGeom prst="rect">
            <a:avLst/>
          </a:prstGeom>
          <a:noFill/>
          <a:ln>
            <a:noFill/>
          </a:ln>
        </p:spPr>
      </p:pic>
      <p:sp>
        <p:nvSpPr>
          <p:cNvPr id="3069" name="Google Shape;3069;p206"/>
          <p:cNvSpPr txBox="1"/>
          <p:nvPr>
            <p:ph idx="4" type="body"/>
          </p:nvPr>
        </p:nvSpPr>
        <p:spPr>
          <a:xfrm>
            <a:off x="6780413"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1pPr>
            <a:lvl2pPr indent="-285750" lvl="1" marL="914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2pPr>
            <a:lvl3pPr indent="-285750" lvl="2" marL="1371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3pPr>
            <a:lvl4pPr indent="-285750" lvl="3" marL="1828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4pPr>
            <a:lvl5pPr indent="-285750" lvl="4" marL="22860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5pPr>
            <a:lvl6pPr indent="-285750" lvl="5" marL="2743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6pPr>
            <a:lvl7pPr indent="-285750" lvl="6" marL="3200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7pPr>
            <a:lvl8pPr indent="-285750" lvl="7" marL="3657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8pPr>
            <a:lvl9pPr indent="-285750" lvl="8" marL="4114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9pPr>
          </a:lstStyle>
          <a:p/>
        </p:txBody>
      </p:sp>
      <p:sp>
        <p:nvSpPr>
          <p:cNvPr id="3070" name="Google Shape;3070;p206"/>
          <p:cNvSpPr/>
          <p:nvPr>
            <p:ph idx="5" type="pic"/>
          </p:nvPr>
        </p:nvSpPr>
        <p:spPr>
          <a:xfrm>
            <a:off x="5991869" y="3858138"/>
            <a:ext cx="630900" cy="630900"/>
          </a:xfrm>
          <a:prstGeom prst="ellipse">
            <a:avLst/>
          </a:prstGeom>
          <a:noFill/>
          <a:ln>
            <a:noFill/>
          </a:ln>
        </p:spPr>
      </p:sp>
      <p:sp>
        <p:nvSpPr>
          <p:cNvPr id="3071" name="Google Shape;3071;p206"/>
          <p:cNvSpPr txBox="1"/>
          <p:nvPr>
            <p:ph idx="6"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3072" name="Google Shape;3072;p206"/>
          <p:cNvSpPr txBox="1"/>
          <p:nvPr>
            <p:ph idx="7" type="body"/>
          </p:nvPr>
        </p:nvSpPr>
        <p:spPr>
          <a:xfrm>
            <a:off x="6780413"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9pPr>
          </a:lstStyle>
          <a:p/>
        </p:txBody>
      </p:sp>
      <p:sp>
        <p:nvSpPr>
          <p:cNvPr id="3073" name="Google Shape;3073;p20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 Image">
  <p:cSld name="BLANK_1_1_1_1_1_1_1_1_1_1_1_1">
    <p:bg>
      <p:bgPr>
        <a:solidFill>
          <a:schemeClr val="lt1"/>
        </a:solidFill>
      </p:bgPr>
    </p:bg>
    <p:spTree>
      <p:nvGrpSpPr>
        <p:cNvPr id="3074" name="Shape 3074"/>
        <p:cNvGrpSpPr/>
        <p:nvPr/>
      </p:nvGrpSpPr>
      <p:grpSpPr>
        <a:xfrm>
          <a:off x="0" y="0"/>
          <a:ext cx="0" cy="0"/>
          <a:chOff x="0" y="0"/>
          <a:chExt cx="0" cy="0"/>
        </a:xfrm>
      </p:grpSpPr>
      <p:pic>
        <p:nvPicPr>
          <p:cNvPr id="3075" name="Google Shape;3075;p20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076" name="Google Shape;3076;p20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077" name="Google Shape;3077;p20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078" name="Google Shape;3078;p20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079" name="Google Shape;3079;p207"/>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3080" name="Google Shape;3080;p207"/>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3081" name="Google Shape;3081;p207"/>
          <p:cNvSpPr/>
          <p:nvPr/>
        </p:nvSpPr>
        <p:spPr>
          <a:xfrm>
            <a:off x="4572000" y="0"/>
            <a:ext cx="4572000" cy="4818600"/>
          </a:xfrm>
          <a:prstGeom prst="rect">
            <a:avLst/>
          </a:prstGeom>
          <a:solidFill>
            <a:srgbClr val="DFEE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082" name="Google Shape;3082;p207"/>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083" name="Google Shape;3083;p207"/>
          <p:cNvSpPr/>
          <p:nvPr>
            <p:ph idx="2" type="pic"/>
          </p:nvPr>
        </p:nvSpPr>
        <p:spPr>
          <a:xfrm>
            <a:off x="1259631" y="3858138"/>
            <a:ext cx="630900" cy="630900"/>
          </a:xfrm>
          <a:prstGeom prst="ellipse">
            <a:avLst/>
          </a:prstGeom>
          <a:noFill/>
          <a:ln>
            <a:noFill/>
          </a:ln>
        </p:spPr>
      </p:sp>
      <p:sp>
        <p:nvSpPr>
          <p:cNvPr id="3084" name="Google Shape;3084;p207"/>
          <p:cNvSpPr txBox="1"/>
          <p:nvPr>
            <p:ph idx="3"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3085" name="Google Shape;3085;p207"/>
          <p:cNvSpPr/>
          <p:nvPr>
            <p:ph idx="4" type="pic"/>
          </p:nvPr>
        </p:nvSpPr>
        <p:spPr>
          <a:xfrm>
            <a:off x="5355000" y="648000"/>
            <a:ext cx="3006000" cy="3522600"/>
          </a:xfrm>
          <a:prstGeom prst="rect">
            <a:avLst/>
          </a:prstGeom>
          <a:noFill/>
          <a:ln>
            <a:noFill/>
          </a:ln>
        </p:spPr>
      </p:sp>
      <p:sp>
        <p:nvSpPr>
          <p:cNvPr id="3086" name="Google Shape;3086;p20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Graphic Language">
  <p:cSld name="BLANK_1_1_1_1_1_1_1_1_1_1_1_1_1">
    <p:bg>
      <p:bgPr>
        <a:solidFill>
          <a:srgbClr val="FFCD48"/>
        </a:solidFill>
      </p:bgPr>
    </p:bg>
    <p:spTree>
      <p:nvGrpSpPr>
        <p:cNvPr id="3087" name="Shape 3087"/>
        <p:cNvGrpSpPr/>
        <p:nvPr/>
      </p:nvGrpSpPr>
      <p:grpSpPr>
        <a:xfrm>
          <a:off x="0" y="0"/>
          <a:ext cx="0" cy="0"/>
          <a:chOff x="0" y="0"/>
          <a:chExt cx="0" cy="0"/>
        </a:xfrm>
      </p:grpSpPr>
      <p:pic>
        <p:nvPicPr>
          <p:cNvPr id="3088" name="Google Shape;3088;p208"/>
          <p:cNvPicPr preferRelativeResize="0"/>
          <p:nvPr/>
        </p:nvPicPr>
        <p:blipFill rotWithShape="1">
          <a:blip r:embed="rId2">
            <a:alphaModFix/>
          </a:blip>
          <a:srcRect b="0" l="0" r="0" t="0"/>
          <a:stretch/>
        </p:blipFill>
        <p:spPr>
          <a:xfrm>
            <a:off x="4618339" y="0"/>
            <a:ext cx="4525664" cy="5143501"/>
          </a:xfrm>
          <a:prstGeom prst="rect">
            <a:avLst/>
          </a:prstGeom>
          <a:noFill/>
          <a:ln>
            <a:noFill/>
          </a:ln>
        </p:spPr>
      </p:pic>
      <p:pic>
        <p:nvPicPr>
          <p:cNvPr id="3089" name="Google Shape;3089;p208"/>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3090" name="Google Shape;3090;p20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091" name="Google Shape;3091;p208"/>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pic>
        <p:nvPicPr>
          <p:cNvPr id="3092" name="Google Shape;3092;p208"/>
          <p:cNvPicPr preferRelativeResize="0"/>
          <p:nvPr/>
        </p:nvPicPr>
        <p:blipFill rotWithShape="1">
          <a:blip r:embed="rId5">
            <a:alphaModFix/>
          </a:blip>
          <a:srcRect b="0" l="0" r="0" t="0"/>
          <a:stretch/>
        </p:blipFill>
        <p:spPr>
          <a:xfrm>
            <a:off x="8514313" y="4932500"/>
            <a:ext cx="55800" cy="111079"/>
          </a:xfrm>
          <a:prstGeom prst="rect">
            <a:avLst/>
          </a:prstGeom>
          <a:noFill/>
          <a:ln>
            <a:noFill/>
          </a:ln>
        </p:spPr>
      </p:pic>
      <p:pic>
        <p:nvPicPr>
          <p:cNvPr id="3093" name="Google Shape;3093;p208"/>
          <p:cNvPicPr preferRelativeResize="0"/>
          <p:nvPr/>
        </p:nvPicPr>
        <p:blipFill rotWithShape="1">
          <a:blip r:embed="rId5">
            <a:alphaModFix/>
          </a:blip>
          <a:srcRect b="0" l="0" r="0" t="0"/>
          <a:stretch/>
        </p:blipFill>
        <p:spPr>
          <a:xfrm rot="10800000">
            <a:off x="8778050" y="4932500"/>
            <a:ext cx="55800" cy="111078"/>
          </a:xfrm>
          <a:prstGeom prst="rect">
            <a:avLst/>
          </a:prstGeom>
          <a:noFill/>
          <a:ln>
            <a:noFill/>
          </a:ln>
        </p:spPr>
      </p:pic>
      <p:sp>
        <p:nvSpPr>
          <p:cNvPr id="3094" name="Google Shape;3094;p208"/>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142222"/>
              </a:buClr>
              <a:buSzPts val="5000"/>
              <a:buFont typeface="DM Mono"/>
              <a:buNone/>
              <a:defRPr b="0" i="0" sz="5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095" name="Google Shape;3095;p208"/>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3096" name="Google Shape;3096;p208"/>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sp>
        <p:nvSpPr>
          <p:cNvPr id="3097" name="Google Shape;3097;p20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Image">
  <p:cSld name="BLANK_1_1_1_1_1_1_1_1_1_1_1_1_1_1">
    <p:bg>
      <p:bgPr>
        <a:solidFill>
          <a:srgbClr val="FF8A69"/>
        </a:solidFill>
      </p:bgPr>
    </p:bg>
    <p:spTree>
      <p:nvGrpSpPr>
        <p:cNvPr id="3098" name="Shape 3098"/>
        <p:cNvGrpSpPr/>
        <p:nvPr/>
      </p:nvGrpSpPr>
      <p:grpSpPr>
        <a:xfrm>
          <a:off x="0" y="0"/>
          <a:ext cx="0" cy="0"/>
          <a:chOff x="0" y="0"/>
          <a:chExt cx="0" cy="0"/>
        </a:xfrm>
      </p:grpSpPr>
      <p:sp>
        <p:nvSpPr>
          <p:cNvPr id="3099" name="Google Shape;3099;p209"/>
          <p:cNvSpPr/>
          <p:nvPr>
            <p:ph idx="2" type="pic"/>
          </p:nvPr>
        </p:nvSpPr>
        <p:spPr>
          <a:xfrm>
            <a:off x="0" y="0"/>
            <a:ext cx="9144000" cy="5143500"/>
          </a:xfrm>
          <a:prstGeom prst="rect">
            <a:avLst/>
          </a:prstGeom>
          <a:noFill/>
          <a:ln>
            <a:noFill/>
          </a:ln>
        </p:spPr>
      </p:sp>
      <p:sp>
        <p:nvSpPr>
          <p:cNvPr id="3100" name="Google Shape;3100;p20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101" name="Google Shape;3101;p209"/>
          <p:cNvPicPr preferRelativeResize="0"/>
          <p:nvPr/>
        </p:nvPicPr>
        <p:blipFill rotWithShape="1">
          <a:blip r:embed="rId2">
            <a:alphaModFix/>
          </a:blip>
          <a:srcRect b="0" l="0" r="0" t="0"/>
          <a:stretch/>
        </p:blipFill>
        <p:spPr>
          <a:xfrm>
            <a:off x="318450" y="324000"/>
            <a:ext cx="766763" cy="571500"/>
          </a:xfrm>
          <a:prstGeom prst="rect">
            <a:avLst/>
          </a:prstGeom>
          <a:noFill/>
          <a:ln>
            <a:noFill/>
          </a:ln>
        </p:spPr>
      </p:pic>
      <p:sp>
        <p:nvSpPr>
          <p:cNvPr id="3102" name="Google Shape;3102;p209"/>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5000"/>
              <a:buFont typeface="DM Mono"/>
              <a:buNone/>
              <a:defRPr b="0" i="0" sz="5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103" name="Google Shape;3103;p209"/>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3104" name="Google Shape;3104;p209"/>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pic>
        <p:nvPicPr>
          <p:cNvPr id="3105" name="Google Shape;3105;p209"/>
          <p:cNvPicPr preferRelativeResize="0"/>
          <p:nvPr/>
        </p:nvPicPr>
        <p:blipFill rotWithShape="1">
          <a:blip r:embed="rId4">
            <a:alphaModFix/>
          </a:blip>
          <a:srcRect b="0" l="0" r="0" t="0"/>
          <a:stretch/>
        </p:blipFill>
        <p:spPr>
          <a:xfrm>
            <a:off x="0" y="4815000"/>
            <a:ext cx="9144003" cy="9361"/>
          </a:xfrm>
          <a:prstGeom prst="rect">
            <a:avLst/>
          </a:prstGeom>
          <a:noFill/>
          <a:ln>
            <a:noFill/>
          </a:ln>
        </p:spPr>
      </p:pic>
      <p:pic>
        <p:nvPicPr>
          <p:cNvPr id="3106" name="Google Shape;3106;p209"/>
          <p:cNvPicPr preferRelativeResize="0"/>
          <p:nvPr/>
        </p:nvPicPr>
        <p:blipFill rotWithShape="1">
          <a:blip r:embed="rId5">
            <a:alphaModFix/>
          </a:blip>
          <a:srcRect b="0" l="0" r="0" t="0"/>
          <a:stretch/>
        </p:blipFill>
        <p:spPr>
          <a:xfrm>
            <a:off x="8514307" y="4932583"/>
            <a:ext cx="55800" cy="110911"/>
          </a:xfrm>
          <a:prstGeom prst="rect">
            <a:avLst/>
          </a:prstGeom>
          <a:noFill/>
          <a:ln>
            <a:noFill/>
          </a:ln>
        </p:spPr>
      </p:pic>
      <p:pic>
        <p:nvPicPr>
          <p:cNvPr id="3107" name="Google Shape;3107;p209"/>
          <p:cNvPicPr preferRelativeResize="0"/>
          <p:nvPr/>
        </p:nvPicPr>
        <p:blipFill rotWithShape="1">
          <a:blip r:embed="rId5">
            <a:alphaModFix/>
          </a:blip>
          <a:srcRect b="0" l="0" r="0" t="0"/>
          <a:stretch/>
        </p:blipFill>
        <p:spPr>
          <a:xfrm rot="10800000">
            <a:off x="8778357" y="4932583"/>
            <a:ext cx="55800" cy="110911"/>
          </a:xfrm>
          <a:prstGeom prst="rect">
            <a:avLst/>
          </a:prstGeom>
          <a:noFill/>
          <a:ln>
            <a:noFill/>
          </a:ln>
        </p:spPr>
      </p:pic>
      <p:sp>
        <p:nvSpPr>
          <p:cNvPr id="3108" name="Google Shape;3108;p20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p:cSld name="BLANK_1_1_1_1_1_1_1_1_1_1_1_1_1_1_1">
    <p:bg>
      <p:bgPr>
        <a:solidFill>
          <a:srgbClr val="DFEEE9"/>
        </a:solidFill>
      </p:bgPr>
    </p:bg>
    <p:spTree>
      <p:nvGrpSpPr>
        <p:cNvPr id="3109" name="Shape 3109"/>
        <p:cNvGrpSpPr/>
        <p:nvPr/>
      </p:nvGrpSpPr>
      <p:grpSpPr>
        <a:xfrm>
          <a:off x="0" y="0"/>
          <a:ext cx="0" cy="0"/>
          <a:chOff x="0" y="0"/>
          <a:chExt cx="0" cy="0"/>
        </a:xfrm>
      </p:grpSpPr>
      <p:sp>
        <p:nvSpPr>
          <p:cNvPr id="3110" name="Google Shape;3110;p210"/>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11" name="Google Shape;3111;p210"/>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12" name="Google Shape;3112;p210"/>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13" name="Google Shape;3113;p210"/>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14" name="Google Shape;3114;p210"/>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15" name="Google Shape;3115;p210"/>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16" name="Google Shape;3116;p210"/>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17" name="Google Shape;3117;p210"/>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18" name="Google Shape;3118;p210"/>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119" name="Google Shape;3119;p21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120" name="Google Shape;3120;p21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121" name="Google Shape;3121;p21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122" name="Google Shape;3122;p21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123" name="Google Shape;3123;p210"/>
          <p:cNvSpPr txBox="1"/>
          <p:nvPr>
            <p:ph idx="8" type="body"/>
          </p:nvPr>
        </p:nvSpPr>
        <p:spPr>
          <a:xfrm>
            <a:off x="447338" y="3500750"/>
            <a:ext cx="1308900" cy="858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24" name="Google Shape;3124;p210"/>
          <p:cNvSpPr/>
          <p:nvPr>
            <p:ph idx="9" type="pic"/>
          </p:nvPr>
        </p:nvSpPr>
        <p:spPr>
          <a:xfrm>
            <a:off x="508000" y="3056438"/>
            <a:ext cx="322200" cy="322200"/>
          </a:xfrm>
          <a:prstGeom prst="rect">
            <a:avLst/>
          </a:prstGeom>
          <a:noFill/>
          <a:ln>
            <a:noFill/>
          </a:ln>
        </p:spPr>
      </p:sp>
      <p:sp>
        <p:nvSpPr>
          <p:cNvPr id="3125" name="Google Shape;3125;p21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s">
  <p:cSld name="BLANK_1_1_1_1_1_1_1_1_1_1_1_1_1_1_1_1">
    <p:bg>
      <p:bgPr>
        <a:solidFill>
          <a:schemeClr val="lt1"/>
        </a:solidFill>
      </p:bgPr>
    </p:bg>
    <p:spTree>
      <p:nvGrpSpPr>
        <p:cNvPr id="3126" name="Shape 3126"/>
        <p:cNvGrpSpPr/>
        <p:nvPr/>
      </p:nvGrpSpPr>
      <p:grpSpPr>
        <a:xfrm>
          <a:off x="0" y="0"/>
          <a:ext cx="0" cy="0"/>
          <a:chOff x="0" y="0"/>
          <a:chExt cx="0" cy="0"/>
        </a:xfrm>
      </p:grpSpPr>
      <p:sp>
        <p:nvSpPr>
          <p:cNvPr id="3127" name="Google Shape;3127;p211"/>
          <p:cNvSpPr txBox="1"/>
          <p:nvPr>
            <p:ph type="title"/>
          </p:nvPr>
        </p:nvSpPr>
        <p:spPr>
          <a:xfrm>
            <a:off x="789913" y="302229"/>
            <a:ext cx="22026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28" name="Google Shape;3128;p211"/>
          <p:cNvSpPr txBox="1"/>
          <p:nvPr>
            <p:ph idx="1" type="body"/>
          </p:nvPr>
        </p:nvSpPr>
        <p:spPr>
          <a:xfrm>
            <a:off x="789913" y="502139"/>
            <a:ext cx="22026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129" name="Google Shape;3129;p21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130" name="Google Shape;3130;p21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131" name="Google Shape;3131;p21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132" name="Google Shape;3132;p21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133" name="Google Shape;3133;p211"/>
          <p:cNvSpPr txBox="1"/>
          <p:nvPr>
            <p:ph idx="2" type="body"/>
          </p:nvPr>
        </p:nvSpPr>
        <p:spPr>
          <a:xfrm>
            <a:off x="316125" y="972000"/>
            <a:ext cx="11322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134" name="Google Shape;3134;p211"/>
          <p:cNvSpPr txBox="1"/>
          <p:nvPr>
            <p:ph idx="3" type="body"/>
          </p:nvPr>
        </p:nvSpPr>
        <p:spPr>
          <a:xfrm>
            <a:off x="533676" y="126011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cxnSp>
        <p:nvCxnSpPr>
          <p:cNvPr id="3135" name="Google Shape;3135;p211"/>
          <p:cNvCxnSpPr/>
          <p:nvPr/>
        </p:nvCxnSpPr>
        <p:spPr>
          <a:xfrm>
            <a:off x="1575000" y="970513"/>
            <a:ext cx="0" cy="3525600"/>
          </a:xfrm>
          <a:prstGeom prst="straightConnector1">
            <a:avLst/>
          </a:prstGeom>
          <a:noFill/>
          <a:ln cap="flat" cmpd="sng" w="9525">
            <a:solidFill>
              <a:srgbClr val="142222"/>
            </a:solidFill>
            <a:prstDash val="solid"/>
            <a:round/>
            <a:headEnd len="sm" w="sm" type="none"/>
            <a:tailEnd len="sm" w="sm" type="none"/>
          </a:ln>
        </p:spPr>
      </p:cxnSp>
      <p:sp>
        <p:nvSpPr>
          <p:cNvPr id="3136" name="Google Shape;3136;p211"/>
          <p:cNvSpPr txBox="1"/>
          <p:nvPr>
            <p:ph idx="4" type="body"/>
          </p:nvPr>
        </p:nvSpPr>
        <p:spPr>
          <a:xfrm>
            <a:off x="533676" y="1481875"/>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137" name="Google Shape;3137;p211"/>
          <p:cNvSpPr txBox="1"/>
          <p:nvPr>
            <p:ph idx="5" type="body"/>
          </p:nvPr>
        </p:nvSpPr>
        <p:spPr>
          <a:xfrm>
            <a:off x="533676" y="1703638"/>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138" name="Google Shape;3138;p211"/>
          <p:cNvSpPr txBox="1"/>
          <p:nvPr>
            <p:ph idx="6" type="body"/>
          </p:nvPr>
        </p:nvSpPr>
        <p:spPr>
          <a:xfrm>
            <a:off x="533676" y="1925400"/>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139" name="Google Shape;3139;p211"/>
          <p:cNvSpPr txBox="1"/>
          <p:nvPr>
            <p:ph idx="7" type="body"/>
          </p:nvPr>
        </p:nvSpPr>
        <p:spPr>
          <a:xfrm>
            <a:off x="533676" y="214716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140" name="Google Shape;3140;p211"/>
          <p:cNvSpPr txBox="1"/>
          <p:nvPr>
            <p:ph idx="8" type="title"/>
          </p:nvPr>
        </p:nvSpPr>
        <p:spPr>
          <a:xfrm>
            <a:off x="18900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41" name="Google Shape;3141;p211"/>
          <p:cNvSpPr txBox="1"/>
          <p:nvPr>
            <p:ph idx="9" type="body"/>
          </p:nvPr>
        </p:nvSpPr>
        <p:spPr>
          <a:xfrm>
            <a:off x="18900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42" name="Google Shape;3142;p211"/>
          <p:cNvSpPr txBox="1"/>
          <p:nvPr>
            <p:ph idx="13" type="title"/>
          </p:nvPr>
        </p:nvSpPr>
        <p:spPr>
          <a:xfrm>
            <a:off x="36520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43" name="Google Shape;3143;p211"/>
          <p:cNvSpPr txBox="1"/>
          <p:nvPr>
            <p:ph idx="14" type="body"/>
          </p:nvPr>
        </p:nvSpPr>
        <p:spPr>
          <a:xfrm>
            <a:off x="36520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44" name="Google Shape;3144;p211"/>
          <p:cNvSpPr txBox="1"/>
          <p:nvPr>
            <p:ph idx="15" type="title"/>
          </p:nvPr>
        </p:nvSpPr>
        <p:spPr>
          <a:xfrm>
            <a:off x="54141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45" name="Google Shape;3145;p211"/>
          <p:cNvSpPr txBox="1"/>
          <p:nvPr>
            <p:ph idx="16" type="body"/>
          </p:nvPr>
        </p:nvSpPr>
        <p:spPr>
          <a:xfrm>
            <a:off x="54141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46" name="Google Shape;3146;p211"/>
          <p:cNvSpPr txBox="1"/>
          <p:nvPr>
            <p:ph idx="17" type="title"/>
          </p:nvPr>
        </p:nvSpPr>
        <p:spPr>
          <a:xfrm>
            <a:off x="71761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47" name="Google Shape;3147;p211"/>
          <p:cNvSpPr txBox="1"/>
          <p:nvPr>
            <p:ph idx="18" type="body"/>
          </p:nvPr>
        </p:nvSpPr>
        <p:spPr>
          <a:xfrm>
            <a:off x="71761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148" name="Google Shape;3148;p211"/>
          <p:cNvPicPr preferRelativeResize="0"/>
          <p:nvPr/>
        </p:nvPicPr>
        <p:blipFill rotWithShape="1">
          <a:blip r:embed="rId4">
            <a:alphaModFix/>
          </a:blip>
          <a:srcRect b="0" l="0" r="80129" t="0"/>
          <a:stretch/>
        </p:blipFill>
        <p:spPr>
          <a:xfrm>
            <a:off x="315000" y="324000"/>
            <a:ext cx="315000" cy="322200"/>
          </a:xfrm>
          <a:prstGeom prst="rect">
            <a:avLst/>
          </a:prstGeom>
          <a:noFill/>
          <a:ln>
            <a:noFill/>
          </a:ln>
        </p:spPr>
      </p:pic>
      <p:sp>
        <p:nvSpPr>
          <p:cNvPr id="3149" name="Google Shape;3149;p21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8">
  <p:cSld name="BLANK_1_1_1_1_1_1_1_1_1_1_1_1_1_1_1_1_1">
    <p:bg>
      <p:bgPr>
        <a:solidFill>
          <a:srgbClr val="DFEEE9"/>
        </a:solidFill>
      </p:bgPr>
    </p:bg>
    <p:spTree>
      <p:nvGrpSpPr>
        <p:cNvPr id="3150" name="Shape 3150"/>
        <p:cNvGrpSpPr/>
        <p:nvPr/>
      </p:nvGrpSpPr>
      <p:grpSpPr>
        <a:xfrm>
          <a:off x="0" y="0"/>
          <a:ext cx="0" cy="0"/>
          <a:chOff x="0" y="0"/>
          <a:chExt cx="0" cy="0"/>
        </a:xfrm>
      </p:grpSpPr>
      <p:sp>
        <p:nvSpPr>
          <p:cNvPr id="3151" name="Google Shape;3151;p212"/>
          <p:cNvSpPr/>
          <p:nvPr/>
        </p:nvSpPr>
        <p:spPr>
          <a:xfrm>
            <a:off x="25208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52" name="Google Shape;3152;p212"/>
          <p:cNvSpPr/>
          <p:nvPr/>
        </p:nvSpPr>
        <p:spPr>
          <a:xfrm>
            <a:off x="25208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53" name="Google Shape;3153;p212"/>
          <p:cNvSpPr/>
          <p:nvPr/>
        </p:nvSpPr>
        <p:spPr>
          <a:xfrm>
            <a:off x="4724826"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54" name="Google Shape;3154;p212"/>
          <p:cNvSpPr/>
          <p:nvPr/>
        </p:nvSpPr>
        <p:spPr>
          <a:xfrm>
            <a:off x="4724826"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55" name="Google Shape;3155;p212"/>
          <p:cNvSpPr/>
          <p:nvPr/>
        </p:nvSpPr>
        <p:spPr>
          <a:xfrm>
            <a:off x="69404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56" name="Google Shape;3156;p212"/>
          <p:cNvSpPr/>
          <p:nvPr/>
        </p:nvSpPr>
        <p:spPr>
          <a:xfrm>
            <a:off x="69404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57" name="Google Shape;3157;p212"/>
          <p:cNvSpPr/>
          <p:nvPr/>
        </p:nvSpPr>
        <p:spPr>
          <a:xfrm>
            <a:off x="316125"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158" name="Google Shape;3158;p21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159" name="Google Shape;3159;p21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160" name="Google Shape;3160;p21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161" name="Google Shape;3161;p21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162" name="Google Shape;3162;p212"/>
          <p:cNvSpPr/>
          <p:nvPr/>
        </p:nvSpPr>
        <p:spPr>
          <a:xfrm>
            <a:off x="316125"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63" name="Google Shape;3163;p212"/>
          <p:cNvSpPr/>
          <p:nvPr>
            <p:ph idx="2" type="pic"/>
          </p:nvPr>
        </p:nvSpPr>
        <p:spPr>
          <a:xfrm>
            <a:off x="505675" y="486938"/>
            <a:ext cx="322200" cy="322200"/>
          </a:xfrm>
          <a:prstGeom prst="rect">
            <a:avLst/>
          </a:prstGeom>
          <a:noFill/>
          <a:ln>
            <a:noFill/>
          </a:ln>
        </p:spPr>
      </p:sp>
      <p:sp>
        <p:nvSpPr>
          <p:cNvPr id="3164" name="Google Shape;3164;p212"/>
          <p:cNvSpPr txBox="1"/>
          <p:nvPr>
            <p:ph idx="1" type="body"/>
          </p:nvPr>
        </p:nvSpPr>
        <p:spPr>
          <a:xfrm>
            <a:off x="473325"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65" name="Google Shape;3165;p212"/>
          <p:cNvSpPr txBox="1"/>
          <p:nvPr>
            <p:ph type="title"/>
          </p:nvPr>
        </p:nvSpPr>
        <p:spPr>
          <a:xfrm>
            <a:off x="473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66" name="Google Shape;3166;p212"/>
          <p:cNvSpPr/>
          <p:nvPr>
            <p:ph idx="3" type="pic"/>
          </p:nvPr>
        </p:nvSpPr>
        <p:spPr>
          <a:xfrm>
            <a:off x="2710675" y="486938"/>
            <a:ext cx="322200" cy="322200"/>
          </a:xfrm>
          <a:prstGeom prst="rect">
            <a:avLst/>
          </a:prstGeom>
          <a:noFill/>
          <a:ln>
            <a:noFill/>
          </a:ln>
        </p:spPr>
      </p:sp>
      <p:sp>
        <p:nvSpPr>
          <p:cNvPr id="3167" name="Google Shape;3167;p212"/>
          <p:cNvSpPr txBox="1"/>
          <p:nvPr>
            <p:ph idx="4" type="body"/>
          </p:nvPr>
        </p:nvSpPr>
        <p:spPr>
          <a:xfrm>
            <a:off x="2678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68" name="Google Shape;3168;p212"/>
          <p:cNvSpPr txBox="1"/>
          <p:nvPr>
            <p:ph idx="5" type="title"/>
          </p:nvPr>
        </p:nvSpPr>
        <p:spPr>
          <a:xfrm>
            <a:off x="2678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69" name="Google Shape;3169;p212"/>
          <p:cNvSpPr/>
          <p:nvPr>
            <p:ph idx="6" type="pic"/>
          </p:nvPr>
        </p:nvSpPr>
        <p:spPr>
          <a:xfrm>
            <a:off x="4925800" y="486938"/>
            <a:ext cx="322200" cy="322200"/>
          </a:xfrm>
          <a:prstGeom prst="rect">
            <a:avLst/>
          </a:prstGeom>
          <a:noFill/>
          <a:ln>
            <a:noFill/>
          </a:ln>
        </p:spPr>
      </p:sp>
      <p:sp>
        <p:nvSpPr>
          <p:cNvPr id="3170" name="Google Shape;3170;p212"/>
          <p:cNvSpPr txBox="1"/>
          <p:nvPr>
            <p:ph idx="7" type="body"/>
          </p:nvPr>
        </p:nvSpPr>
        <p:spPr>
          <a:xfrm>
            <a:off x="4893488"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71" name="Google Shape;3171;p212"/>
          <p:cNvSpPr txBox="1"/>
          <p:nvPr>
            <p:ph idx="8" type="title"/>
          </p:nvPr>
        </p:nvSpPr>
        <p:spPr>
          <a:xfrm>
            <a:off x="4893450"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72" name="Google Shape;3172;p212"/>
          <p:cNvSpPr/>
          <p:nvPr>
            <p:ph idx="9" type="pic"/>
          </p:nvPr>
        </p:nvSpPr>
        <p:spPr>
          <a:xfrm>
            <a:off x="7129675" y="486938"/>
            <a:ext cx="322200" cy="322200"/>
          </a:xfrm>
          <a:prstGeom prst="rect">
            <a:avLst/>
          </a:prstGeom>
          <a:noFill/>
          <a:ln>
            <a:noFill/>
          </a:ln>
        </p:spPr>
      </p:sp>
      <p:sp>
        <p:nvSpPr>
          <p:cNvPr id="3173" name="Google Shape;3173;p212"/>
          <p:cNvSpPr txBox="1"/>
          <p:nvPr>
            <p:ph idx="13" type="body"/>
          </p:nvPr>
        </p:nvSpPr>
        <p:spPr>
          <a:xfrm>
            <a:off x="7097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74" name="Google Shape;3174;p212"/>
          <p:cNvSpPr txBox="1"/>
          <p:nvPr>
            <p:ph idx="14" type="title"/>
          </p:nvPr>
        </p:nvSpPr>
        <p:spPr>
          <a:xfrm>
            <a:off x="7097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75" name="Google Shape;3175;p212"/>
          <p:cNvSpPr/>
          <p:nvPr>
            <p:ph idx="15" type="pic"/>
          </p:nvPr>
        </p:nvSpPr>
        <p:spPr>
          <a:xfrm>
            <a:off x="505675" y="2732400"/>
            <a:ext cx="322200" cy="322200"/>
          </a:xfrm>
          <a:prstGeom prst="rect">
            <a:avLst/>
          </a:prstGeom>
          <a:noFill/>
          <a:ln>
            <a:noFill/>
          </a:ln>
        </p:spPr>
      </p:sp>
      <p:sp>
        <p:nvSpPr>
          <p:cNvPr id="3176" name="Google Shape;3176;p212"/>
          <p:cNvSpPr txBox="1"/>
          <p:nvPr>
            <p:ph idx="16" type="body"/>
          </p:nvPr>
        </p:nvSpPr>
        <p:spPr>
          <a:xfrm>
            <a:off x="473325"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77" name="Google Shape;3177;p212"/>
          <p:cNvSpPr txBox="1"/>
          <p:nvPr>
            <p:ph idx="17" type="title"/>
          </p:nvPr>
        </p:nvSpPr>
        <p:spPr>
          <a:xfrm>
            <a:off x="473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78" name="Google Shape;3178;p212"/>
          <p:cNvSpPr/>
          <p:nvPr>
            <p:ph idx="18" type="pic"/>
          </p:nvPr>
        </p:nvSpPr>
        <p:spPr>
          <a:xfrm>
            <a:off x="2710675" y="2732400"/>
            <a:ext cx="322200" cy="322200"/>
          </a:xfrm>
          <a:prstGeom prst="rect">
            <a:avLst/>
          </a:prstGeom>
          <a:noFill/>
          <a:ln>
            <a:noFill/>
          </a:ln>
        </p:spPr>
      </p:sp>
      <p:sp>
        <p:nvSpPr>
          <p:cNvPr id="3179" name="Google Shape;3179;p212"/>
          <p:cNvSpPr txBox="1"/>
          <p:nvPr>
            <p:ph idx="19" type="body"/>
          </p:nvPr>
        </p:nvSpPr>
        <p:spPr>
          <a:xfrm>
            <a:off x="2678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80" name="Google Shape;3180;p212"/>
          <p:cNvSpPr txBox="1"/>
          <p:nvPr>
            <p:ph idx="20" type="title"/>
          </p:nvPr>
        </p:nvSpPr>
        <p:spPr>
          <a:xfrm>
            <a:off x="2678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81" name="Google Shape;3181;p212"/>
          <p:cNvSpPr/>
          <p:nvPr>
            <p:ph idx="21" type="pic"/>
          </p:nvPr>
        </p:nvSpPr>
        <p:spPr>
          <a:xfrm>
            <a:off x="4925800" y="2732400"/>
            <a:ext cx="322200" cy="322200"/>
          </a:xfrm>
          <a:prstGeom prst="rect">
            <a:avLst/>
          </a:prstGeom>
          <a:noFill/>
          <a:ln>
            <a:noFill/>
          </a:ln>
        </p:spPr>
      </p:sp>
      <p:sp>
        <p:nvSpPr>
          <p:cNvPr id="3182" name="Google Shape;3182;p212"/>
          <p:cNvSpPr txBox="1"/>
          <p:nvPr>
            <p:ph idx="22" type="body"/>
          </p:nvPr>
        </p:nvSpPr>
        <p:spPr>
          <a:xfrm>
            <a:off x="4893488"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83" name="Google Shape;3183;p212"/>
          <p:cNvSpPr txBox="1"/>
          <p:nvPr>
            <p:ph idx="23" type="title"/>
          </p:nvPr>
        </p:nvSpPr>
        <p:spPr>
          <a:xfrm>
            <a:off x="4893450"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84" name="Google Shape;3184;p212"/>
          <p:cNvSpPr/>
          <p:nvPr>
            <p:ph idx="24" type="pic"/>
          </p:nvPr>
        </p:nvSpPr>
        <p:spPr>
          <a:xfrm>
            <a:off x="7129675" y="2732400"/>
            <a:ext cx="322200" cy="322200"/>
          </a:xfrm>
          <a:prstGeom prst="rect">
            <a:avLst/>
          </a:prstGeom>
          <a:noFill/>
          <a:ln>
            <a:noFill/>
          </a:ln>
        </p:spPr>
      </p:sp>
      <p:sp>
        <p:nvSpPr>
          <p:cNvPr id="3185" name="Google Shape;3185;p212"/>
          <p:cNvSpPr txBox="1"/>
          <p:nvPr>
            <p:ph idx="25" type="body"/>
          </p:nvPr>
        </p:nvSpPr>
        <p:spPr>
          <a:xfrm>
            <a:off x="7097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86" name="Google Shape;3186;p212"/>
          <p:cNvSpPr txBox="1"/>
          <p:nvPr>
            <p:ph idx="26" type="title"/>
          </p:nvPr>
        </p:nvSpPr>
        <p:spPr>
          <a:xfrm>
            <a:off x="7097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87" name="Google Shape;3187;p21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4">
  <p:cSld name="BLANK_1_1_1_1_1_1_1_1_1_1_1_1_1_1_1_1_1_1">
    <p:bg>
      <p:bgPr>
        <a:solidFill>
          <a:srgbClr val="DFEEE9"/>
        </a:solidFill>
      </p:bgPr>
    </p:bg>
    <p:spTree>
      <p:nvGrpSpPr>
        <p:cNvPr id="3188" name="Shape 3188"/>
        <p:cNvGrpSpPr/>
        <p:nvPr/>
      </p:nvGrpSpPr>
      <p:grpSpPr>
        <a:xfrm>
          <a:off x="0" y="0"/>
          <a:ext cx="0" cy="0"/>
          <a:chOff x="0" y="0"/>
          <a:chExt cx="0" cy="0"/>
        </a:xfrm>
      </p:grpSpPr>
      <p:pic>
        <p:nvPicPr>
          <p:cNvPr id="3189" name="Google Shape;3189;p21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190" name="Google Shape;3190;p21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191" name="Google Shape;3191;p21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192" name="Google Shape;3192;p21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193" name="Google Shape;3193;p213"/>
          <p:cNvSpPr/>
          <p:nvPr/>
        </p:nvSpPr>
        <p:spPr>
          <a:xfrm>
            <a:off x="316125"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94" name="Google Shape;3194;p213"/>
          <p:cNvSpPr/>
          <p:nvPr>
            <p:ph idx="2" type="pic"/>
          </p:nvPr>
        </p:nvSpPr>
        <p:spPr>
          <a:xfrm>
            <a:off x="505675" y="2732400"/>
            <a:ext cx="322200" cy="322200"/>
          </a:xfrm>
          <a:prstGeom prst="rect">
            <a:avLst/>
          </a:prstGeom>
          <a:noFill/>
          <a:ln>
            <a:noFill/>
          </a:ln>
        </p:spPr>
      </p:sp>
      <p:sp>
        <p:nvSpPr>
          <p:cNvPr id="3195" name="Google Shape;3195;p213"/>
          <p:cNvSpPr txBox="1"/>
          <p:nvPr>
            <p:ph idx="1" type="body"/>
          </p:nvPr>
        </p:nvSpPr>
        <p:spPr>
          <a:xfrm>
            <a:off x="473325"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196" name="Google Shape;3196;p213"/>
          <p:cNvSpPr txBox="1"/>
          <p:nvPr>
            <p:ph type="title"/>
          </p:nvPr>
        </p:nvSpPr>
        <p:spPr>
          <a:xfrm>
            <a:off x="4734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197" name="Google Shape;3197;p213"/>
          <p:cNvSpPr/>
          <p:nvPr/>
        </p:nvSpPr>
        <p:spPr>
          <a:xfrm>
            <a:off x="4736250"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98" name="Google Shape;3198;p213"/>
          <p:cNvSpPr/>
          <p:nvPr>
            <p:ph idx="3" type="pic"/>
          </p:nvPr>
        </p:nvSpPr>
        <p:spPr>
          <a:xfrm>
            <a:off x="4925800" y="2732400"/>
            <a:ext cx="322200" cy="322200"/>
          </a:xfrm>
          <a:prstGeom prst="rect">
            <a:avLst/>
          </a:prstGeom>
          <a:noFill/>
          <a:ln>
            <a:noFill/>
          </a:ln>
        </p:spPr>
      </p:sp>
      <p:sp>
        <p:nvSpPr>
          <p:cNvPr id="3199" name="Google Shape;3199;p213"/>
          <p:cNvSpPr txBox="1"/>
          <p:nvPr>
            <p:ph idx="4" type="body"/>
          </p:nvPr>
        </p:nvSpPr>
        <p:spPr>
          <a:xfrm>
            <a:off x="4893488"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00" name="Google Shape;3200;p213"/>
          <p:cNvSpPr txBox="1"/>
          <p:nvPr>
            <p:ph idx="5" type="title"/>
          </p:nvPr>
        </p:nvSpPr>
        <p:spPr>
          <a:xfrm>
            <a:off x="48942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01" name="Google Shape;3201;p213"/>
          <p:cNvSpPr/>
          <p:nvPr/>
        </p:nvSpPr>
        <p:spPr>
          <a:xfrm>
            <a:off x="316125"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202" name="Google Shape;3202;p213"/>
          <p:cNvSpPr/>
          <p:nvPr>
            <p:ph idx="6" type="pic"/>
          </p:nvPr>
        </p:nvSpPr>
        <p:spPr>
          <a:xfrm>
            <a:off x="505675" y="486938"/>
            <a:ext cx="322200" cy="322200"/>
          </a:xfrm>
          <a:prstGeom prst="rect">
            <a:avLst/>
          </a:prstGeom>
          <a:noFill/>
          <a:ln>
            <a:noFill/>
          </a:ln>
        </p:spPr>
      </p:sp>
      <p:sp>
        <p:nvSpPr>
          <p:cNvPr id="3203" name="Google Shape;3203;p213"/>
          <p:cNvSpPr txBox="1"/>
          <p:nvPr>
            <p:ph idx="7" type="body"/>
          </p:nvPr>
        </p:nvSpPr>
        <p:spPr>
          <a:xfrm>
            <a:off x="473325"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04" name="Google Shape;3204;p213"/>
          <p:cNvSpPr txBox="1"/>
          <p:nvPr>
            <p:ph idx="8" type="title"/>
          </p:nvPr>
        </p:nvSpPr>
        <p:spPr>
          <a:xfrm>
            <a:off x="4734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05" name="Google Shape;3205;p213"/>
          <p:cNvSpPr/>
          <p:nvPr/>
        </p:nvSpPr>
        <p:spPr>
          <a:xfrm>
            <a:off x="4736250"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206" name="Google Shape;3206;p213"/>
          <p:cNvSpPr/>
          <p:nvPr>
            <p:ph idx="9" type="pic"/>
          </p:nvPr>
        </p:nvSpPr>
        <p:spPr>
          <a:xfrm>
            <a:off x="4925800" y="486938"/>
            <a:ext cx="322200" cy="322200"/>
          </a:xfrm>
          <a:prstGeom prst="rect">
            <a:avLst/>
          </a:prstGeom>
          <a:noFill/>
          <a:ln>
            <a:noFill/>
          </a:ln>
        </p:spPr>
      </p:sp>
      <p:sp>
        <p:nvSpPr>
          <p:cNvPr id="3207" name="Google Shape;3207;p213"/>
          <p:cNvSpPr txBox="1"/>
          <p:nvPr>
            <p:ph idx="13" type="body"/>
          </p:nvPr>
        </p:nvSpPr>
        <p:spPr>
          <a:xfrm>
            <a:off x="4893488"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08" name="Google Shape;3208;p213"/>
          <p:cNvSpPr txBox="1"/>
          <p:nvPr>
            <p:ph idx="14" type="title"/>
          </p:nvPr>
        </p:nvSpPr>
        <p:spPr>
          <a:xfrm>
            <a:off x="48942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09" name="Google Shape;3209;p21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6">
  <p:cSld name="BLANK_1_1_1_1_1_1_1_1_1_1_1_1_1_1_1_1_1_1_2">
    <p:bg>
      <p:bgPr>
        <a:solidFill>
          <a:schemeClr val="dk1"/>
        </a:solidFill>
      </p:bgPr>
    </p:bg>
    <p:spTree>
      <p:nvGrpSpPr>
        <p:cNvPr id="3210" name="Shape 3210"/>
        <p:cNvGrpSpPr/>
        <p:nvPr/>
      </p:nvGrpSpPr>
      <p:grpSpPr>
        <a:xfrm>
          <a:off x="0" y="0"/>
          <a:ext cx="0" cy="0"/>
          <a:chOff x="0" y="0"/>
          <a:chExt cx="0" cy="0"/>
        </a:xfrm>
      </p:grpSpPr>
      <p:pic>
        <p:nvPicPr>
          <p:cNvPr id="3211" name="Google Shape;3211;p214"/>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212" name="Google Shape;3212;p21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213" name="Google Shape;3213;p214"/>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214" name="Google Shape;3214;p214"/>
          <p:cNvSpPr/>
          <p:nvPr/>
        </p:nvSpPr>
        <p:spPr>
          <a:xfrm>
            <a:off x="315771"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215" name="Google Shape;3215;p214"/>
          <p:cNvSpPr/>
          <p:nvPr>
            <p:ph idx="2" type="pic"/>
          </p:nvPr>
        </p:nvSpPr>
        <p:spPr>
          <a:xfrm>
            <a:off x="505675" y="3189600"/>
            <a:ext cx="322200" cy="322200"/>
          </a:xfrm>
          <a:prstGeom prst="rect">
            <a:avLst/>
          </a:prstGeom>
          <a:noFill/>
          <a:ln>
            <a:noFill/>
          </a:ln>
        </p:spPr>
      </p:sp>
      <p:sp>
        <p:nvSpPr>
          <p:cNvPr id="3216" name="Google Shape;3216;p214"/>
          <p:cNvSpPr txBox="1"/>
          <p:nvPr>
            <p:ph idx="1" type="body"/>
          </p:nvPr>
        </p:nvSpPr>
        <p:spPr>
          <a:xfrm>
            <a:off x="473325"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217" name="Google Shape;3217;p214"/>
          <p:cNvSpPr txBox="1"/>
          <p:nvPr>
            <p:ph type="title"/>
          </p:nvPr>
        </p:nvSpPr>
        <p:spPr>
          <a:xfrm>
            <a:off x="473400"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218" name="Google Shape;3218;p214"/>
          <p:cNvSpPr/>
          <p:nvPr/>
        </p:nvSpPr>
        <p:spPr>
          <a:xfrm>
            <a:off x="315125"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219" name="Google Shape;3219;p214"/>
          <p:cNvSpPr/>
          <p:nvPr>
            <p:ph idx="3" type="pic"/>
          </p:nvPr>
        </p:nvSpPr>
        <p:spPr>
          <a:xfrm>
            <a:off x="505675" y="1439438"/>
            <a:ext cx="322200" cy="322200"/>
          </a:xfrm>
          <a:prstGeom prst="rect">
            <a:avLst/>
          </a:prstGeom>
          <a:noFill/>
          <a:ln>
            <a:noFill/>
          </a:ln>
        </p:spPr>
      </p:sp>
      <p:sp>
        <p:nvSpPr>
          <p:cNvPr id="3220" name="Google Shape;3220;p214"/>
          <p:cNvSpPr txBox="1"/>
          <p:nvPr>
            <p:ph idx="4" type="body"/>
          </p:nvPr>
        </p:nvSpPr>
        <p:spPr>
          <a:xfrm>
            <a:off x="473325"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221" name="Google Shape;3221;p214"/>
          <p:cNvSpPr txBox="1"/>
          <p:nvPr>
            <p:ph idx="5" type="title"/>
          </p:nvPr>
        </p:nvSpPr>
        <p:spPr>
          <a:xfrm>
            <a:off x="473400"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222" name="Google Shape;3222;p21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accent4"/>
                </a:solidFill>
                <a:latin typeface="DM Mono Medium"/>
                <a:ea typeface="DM Mono Medium"/>
                <a:cs typeface="DM Mono Medium"/>
                <a:sym typeface="DM Mono Medium"/>
              </a:rPr>
              <a:t>© SAUCE LABS • </a:t>
            </a:r>
            <a:r>
              <a:rPr lang="en" sz="500">
                <a:solidFill>
                  <a:schemeClr val="accent4"/>
                </a:solidFill>
                <a:latin typeface="DM Mono Medium"/>
                <a:ea typeface="DM Mono Medium"/>
                <a:cs typeface="DM Mono Medium"/>
                <a:sym typeface="DM Mono Medium"/>
              </a:rPr>
              <a:t>CONFIDENTIAL</a:t>
            </a:r>
            <a:endParaRPr b="0" i="0" sz="500" u="none" cap="none" strike="noStrike">
              <a:solidFill>
                <a:schemeClr val="accent4"/>
              </a:solidFill>
              <a:latin typeface="DM Mono Medium"/>
              <a:ea typeface="DM Mono Medium"/>
              <a:cs typeface="DM Mono Medium"/>
              <a:sym typeface="DM Mono Medium"/>
            </a:endParaRPr>
          </a:p>
        </p:txBody>
      </p:sp>
      <p:sp>
        <p:nvSpPr>
          <p:cNvPr id="3223" name="Google Shape;3223;p214"/>
          <p:cNvSpPr txBox="1"/>
          <p:nvPr>
            <p:ph idx="6"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4"/>
              </a:buClr>
              <a:buSzPts val="3000"/>
              <a:buFont typeface="DM Mono"/>
              <a:buNone/>
              <a:defRPr b="0" i="0" sz="3000" u="none" cap="none" strike="noStrike">
                <a:solidFill>
                  <a:schemeClr val="accent4"/>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24" name="Google Shape;3224;p214"/>
          <p:cNvSpPr/>
          <p:nvPr/>
        </p:nvSpPr>
        <p:spPr>
          <a:xfrm>
            <a:off x="3256271"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225" name="Google Shape;3225;p214"/>
          <p:cNvSpPr/>
          <p:nvPr>
            <p:ph idx="7" type="pic"/>
          </p:nvPr>
        </p:nvSpPr>
        <p:spPr>
          <a:xfrm>
            <a:off x="3446175" y="3189600"/>
            <a:ext cx="322200" cy="322200"/>
          </a:xfrm>
          <a:prstGeom prst="rect">
            <a:avLst/>
          </a:prstGeom>
          <a:noFill/>
          <a:ln>
            <a:noFill/>
          </a:ln>
        </p:spPr>
      </p:sp>
      <p:sp>
        <p:nvSpPr>
          <p:cNvPr id="3226" name="Google Shape;3226;p214"/>
          <p:cNvSpPr txBox="1"/>
          <p:nvPr>
            <p:ph idx="8" type="body"/>
          </p:nvPr>
        </p:nvSpPr>
        <p:spPr>
          <a:xfrm>
            <a:off x="3413825"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227" name="Google Shape;3227;p214"/>
          <p:cNvSpPr txBox="1"/>
          <p:nvPr>
            <p:ph idx="9" type="title"/>
          </p:nvPr>
        </p:nvSpPr>
        <p:spPr>
          <a:xfrm>
            <a:off x="3413900"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228" name="Google Shape;3228;p214"/>
          <p:cNvSpPr/>
          <p:nvPr/>
        </p:nvSpPr>
        <p:spPr>
          <a:xfrm>
            <a:off x="3255625"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229" name="Google Shape;3229;p214"/>
          <p:cNvSpPr/>
          <p:nvPr>
            <p:ph idx="13" type="pic"/>
          </p:nvPr>
        </p:nvSpPr>
        <p:spPr>
          <a:xfrm>
            <a:off x="3446175" y="1439438"/>
            <a:ext cx="322200" cy="322200"/>
          </a:xfrm>
          <a:prstGeom prst="rect">
            <a:avLst/>
          </a:prstGeom>
          <a:noFill/>
          <a:ln>
            <a:noFill/>
          </a:ln>
        </p:spPr>
      </p:sp>
      <p:sp>
        <p:nvSpPr>
          <p:cNvPr id="3230" name="Google Shape;3230;p214"/>
          <p:cNvSpPr txBox="1"/>
          <p:nvPr>
            <p:ph idx="14" type="body"/>
          </p:nvPr>
        </p:nvSpPr>
        <p:spPr>
          <a:xfrm>
            <a:off x="3413825"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231" name="Google Shape;3231;p214"/>
          <p:cNvSpPr txBox="1"/>
          <p:nvPr>
            <p:ph idx="15" type="title"/>
          </p:nvPr>
        </p:nvSpPr>
        <p:spPr>
          <a:xfrm>
            <a:off x="3413900"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232" name="Google Shape;3232;p214"/>
          <p:cNvSpPr/>
          <p:nvPr/>
        </p:nvSpPr>
        <p:spPr>
          <a:xfrm>
            <a:off x="6177246"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233" name="Google Shape;3233;p214"/>
          <p:cNvSpPr/>
          <p:nvPr>
            <p:ph idx="16" type="pic"/>
          </p:nvPr>
        </p:nvSpPr>
        <p:spPr>
          <a:xfrm>
            <a:off x="6367150" y="3189600"/>
            <a:ext cx="322200" cy="322200"/>
          </a:xfrm>
          <a:prstGeom prst="rect">
            <a:avLst/>
          </a:prstGeom>
          <a:noFill/>
          <a:ln>
            <a:noFill/>
          </a:ln>
        </p:spPr>
      </p:sp>
      <p:sp>
        <p:nvSpPr>
          <p:cNvPr id="3234" name="Google Shape;3234;p214"/>
          <p:cNvSpPr txBox="1"/>
          <p:nvPr>
            <p:ph idx="17" type="body"/>
          </p:nvPr>
        </p:nvSpPr>
        <p:spPr>
          <a:xfrm>
            <a:off x="6334800"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235" name="Google Shape;3235;p214"/>
          <p:cNvSpPr txBox="1"/>
          <p:nvPr>
            <p:ph idx="18" type="title"/>
          </p:nvPr>
        </p:nvSpPr>
        <p:spPr>
          <a:xfrm>
            <a:off x="6334875"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236" name="Google Shape;3236;p214"/>
          <p:cNvSpPr/>
          <p:nvPr/>
        </p:nvSpPr>
        <p:spPr>
          <a:xfrm>
            <a:off x="6176600"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237" name="Google Shape;3237;p214"/>
          <p:cNvSpPr/>
          <p:nvPr>
            <p:ph idx="19" type="pic"/>
          </p:nvPr>
        </p:nvSpPr>
        <p:spPr>
          <a:xfrm>
            <a:off x="6367150" y="1439438"/>
            <a:ext cx="322200" cy="322200"/>
          </a:xfrm>
          <a:prstGeom prst="rect">
            <a:avLst/>
          </a:prstGeom>
          <a:noFill/>
          <a:ln>
            <a:noFill/>
          </a:ln>
        </p:spPr>
      </p:sp>
      <p:sp>
        <p:nvSpPr>
          <p:cNvPr id="3238" name="Google Shape;3238;p214"/>
          <p:cNvSpPr txBox="1"/>
          <p:nvPr>
            <p:ph idx="20" type="body"/>
          </p:nvPr>
        </p:nvSpPr>
        <p:spPr>
          <a:xfrm>
            <a:off x="6334800"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239" name="Google Shape;3239;p214"/>
          <p:cNvSpPr txBox="1"/>
          <p:nvPr>
            <p:ph idx="21" type="title"/>
          </p:nvPr>
        </p:nvSpPr>
        <p:spPr>
          <a:xfrm>
            <a:off x="6334875"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3240" name="Google Shape;3240;p214"/>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4" name="Shape 234"/>
        <p:cNvGrpSpPr/>
        <p:nvPr/>
      </p:nvGrpSpPr>
      <p:grpSpPr>
        <a:xfrm>
          <a:off x="0" y="0"/>
          <a:ext cx="0" cy="0"/>
          <a:chOff x="0" y="0"/>
          <a:chExt cx="0" cy="0"/>
        </a:xfrm>
      </p:grpSpPr>
      <p:sp>
        <p:nvSpPr>
          <p:cNvPr id="235" name="Google Shape;235;p22"/>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sldGuideLst>
    </p:ext>
  </p:extLst>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BLANK_1_1_1_1_1_1_1_1_1_1_1_1_1_1_1_1_1_1_1">
    <p:bg>
      <p:bgPr>
        <a:solidFill>
          <a:srgbClr val="DFEEE9"/>
        </a:solidFill>
      </p:bgPr>
    </p:bg>
    <p:spTree>
      <p:nvGrpSpPr>
        <p:cNvPr id="3241" name="Shape 3241"/>
        <p:cNvGrpSpPr/>
        <p:nvPr/>
      </p:nvGrpSpPr>
      <p:grpSpPr>
        <a:xfrm>
          <a:off x="0" y="0"/>
          <a:ext cx="0" cy="0"/>
          <a:chOff x="0" y="0"/>
          <a:chExt cx="0" cy="0"/>
        </a:xfrm>
      </p:grpSpPr>
      <p:pic>
        <p:nvPicPr>
          <p:cNvPr id="3242" name="Google Shape;3242;p21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243" name="Google Shape;3243;p21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244" name="Google Shape;3244;p21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245" name="Google Shape;3245;p21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246" name="Google Shape;3246;p215"/>
          <p:cNvSpPr/>
          <p:nvPr>
            <p:ph idx="2" type="pic"/>
          </p:nvPr>
        </p:nvSpPr>
        <p:spPr>
          <a:xfrm>
            <a:off x="785325" y="985675"/>
            <a:ext cx="950700" cy="950700"/>
          </a:xfrm>
          <a:prstGeom prst="ellipse">
            <a:avLst/>
          </a:prstGeom>
          <a:noFill/>
          <a:ln>
            <a:noFill/>
          </a:ln>
        </p:spPr>
      </p:sp>
      <p:sp>
        <p:nvSpPr>
          <p:cNvPr id="3247" name="Google Shape;3247;p215"/>
          <p:cNvSpPr txBox="1"/>
          <p:nvPr>
            <p:ph idx="1" type="subTitle"/>
          </p:nvPr>
        </p:nvSpPr>
        <p:spPr>
          <a:xfrm>
            <a:off x="318450" y="324000"/>
            <a:ext cx="4091700" cy="648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48" name="Google Shape;3248;p215"/>
          <p:cNvSpPr txBox="1"/>
          <p:nvPr>
            <p:ph type="title"/>
          </p:nvPr>
        </p:nvSpPr>
        <p:spPr>
          <a:xfrm>
            <a:off x="3167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49" name="Google Shape;3249;p215"/>
          <p:cNvSpPr txBox="1"/>
          <p:nvPr>
            <p:ph idx="3" type="body"/>
          </p:nvPr>
        </p:nvSpPr>
        <p:spPr>
          <a:xfrm>
            <a:off x="3167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50" name="Google Shape;3250;p215"/>
          <p:cNvSpPr/>
          <p:nvPr>
            <p:ph idx="4" type="pic"/>
          </p:nvPr>
        </p:nvSpPr>
        <p:spPr>
          <a:xfrm>
            <a:off x="2989725" y="985675"/>
            <a:ext cx="950700" cy="950700"/>
          </a:xfrm>
          <a:prstGeom prst="ellipse">
            <a:avLst/>
          </a:prstGeom>
          <a:noFill/>
          <a:ln>
            <a:noFill/>
          </a:ln>
        </p:spPr>
      </p:sp>
      <p:sp>
        <p:nvSpPr>
          <p:cNvPr id="3251" name="Google Shape;3251;p215"/>
          <p:cNvSpPr txBox="1"/>
          <p:nvPr>
            <p:ph idx="5" type="title"/>
          </p:nvPr>
        </p:nvSpPr>
        <p:spPr>
          <a:xfrm>
            <a:off x="2521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52" name="Google Shape;3252;p215"/>
          <p:cNvSpPr txBox="1"/>
          <p:nvPr>
            <p:ph idx="6" type="body"/>
          </p:nvPr>
        </p:nvSpPr>
        <p:spPr>
          <a:xfrm>
            <a:off x="2521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53" name="Google Shape;3253;p215"/>
          <p:cNvSpPr/>
          <p:nvPr>
            <p:ph idx="7" type="pic"/>
          </p:nvPr>
        </p:nvSpPr>
        <p:spPr>
          <a:xfrm>
            <a:off x="5204850" y="985675"/>
            <a:ext cx="950700" cy="950700"/>
          </a:xfrm>
          <a:prstGeom prst="ellipse">
            <a:avLst/>
          </a:prstGeom>
          <a:noFill/>
          <a:ln>
            <a:noFill/>
          </a:ln>
        </p:spPr>
      </p:sp>
      <p:sp>
        <p:nvSpPr>
          <p:cNvPr id="3254" name="Google Shape;3254;p215"/>
          <p:cNvSpPr txBox="1"/>
          <p:nvPr>
            <p:ph idx="8" type="title"/>
          </p:nvPr>
        </p:nvSpPr>
        <p:spPr>
          <a:xfrm>
            <a:off x="4736250"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55" name="Google Shape;3255;p215"/>
          <p:cNvSpPr txBox="1"/>
          <p:nvPr>
            <p:ph idx="9" type="body"/>
          </p:nvPr>
        </p:nvSpPr>
        <p:spPr>
          <a:xfrm>
            <a:off x="4736250"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56" name="Google Shape;3256;p215"/>
          <p:cNvSpPr/>
          <p:nvPr>
            <p:ph idx="13" type="pic"/>
          </p:nvPr>
        </p:nvSpPr>
        <p:spPr>
          <a:xfrm>
            <a:off x="7408725" y="985675"/>
            <a:ext cx="950700" cy="950700"/>
          </a:xfrm>
          <a:prstGeom prst="ellipse">
            <a:avLst/>
          </a:prstGeom>
          <a:noFill/>
          <a:ln>
            <a:noFill/>
          </a:ln>
        </p:spPr>
      </p:sp>
      <p:sp>
        <p:nvSpPr>
          <p:cNvPr id="3257" name="Google Shape;3257;p215"/>
          <p:cNvSpPr txBox="1"/>
          <p:nvPr>
            <p:ph idx="14" type="title"/>
          </p:nvPr>
        </p:nvSpPr>
        <p:spPr>
          <a:xfrm>
            <a:off x="6940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58" name="Google Shape;3258;p215"/>
          <p:cNvSpPr txBox="1"/>
          <p:nvPr>
            <p:ph idx="15" type="body"/>
          </p:nvPr>
        </p:nvSpPr>
        <p:spPr>
          <a:xfrm>
            <a:off x="6940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59" name="Google Shape;3259;p215"/>
          <p:cNvSpPr/>
          <p:nvPr>
            <p:ph idx="16" type="pic"/>
          </p:nvPr>
        </p:nvSpPr>
        <p:spPr>
          <a:xfrm>
            <a:off x="785325" y="2893500"/>
            <a:ext cx="950700" cy="950700"/>
          </a:xfrm>
          <a:prstGeom prst="ellipse">
            <a:avLst/>
          </a:prstGeom>
          <a:noFill/>
          <a:ln>
            <a:noFill/>
          </a:ln>
        </p:spPr>
      </p:sp>
      <p:sp>
        <p:nvSpPr>
          <p:cNvPr id="3260" name="Google Shape;3260;p215"/>
          <p:cNvSpPr txBox="1"/>
          <p:nvPr>
            <p:ph idx="17" type="title"/>
          </p:nvPr>
        </p:nvSpPr>
        <p:spPr>
          <a:xfrm>
            <a:off x="3167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61" name="Google Shape;3261;p215"/>
          <p:cNvSpPr txBox="1"/>
          <p:nvPr>
            <p:ph idx="18" type="body"/>
          </p:nvPr>
        </p:nvSpPr>
        <p:spPr>
          <a:xfrm>
            <a:off x="3167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62" name="Google Shape;3262;p215"/>
          <p:cNvSpPr/>
          <p:nvPr>
            <p:ph idx="19" type="pic"/>
          </p:nvPr>
        </p:nvSpPr>
        <p:spPr>
          <a:xfrm>
            <a:off x="2989725" y="2893500"/>
            <a:ext cx="950700" cy="950700"/>
          </a:xfrm>
          <a:prstGeom prst="ellipse">
            <a:avLst/>
          </a:prstGeom>
          <a:noFill/>
          <a:ln>
            <a:noFill/>
          </a:ln>
        </p:spPr>
      </p:sp>
      <p:sp>
        <p:nvSpPr>
          <p:cNvPr id="3263" name="Google Shape;3263;p215"/>
          <p:cNvSpPr txBox="1"/>
          <p:nvPr>
            <p:ph idx="20" type="title"/>
          </p:nvPr>
        </p:nvSpPr>
        <p:spPr>
          <a:xfrm>
            <a:off x="2521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64" name="Google Shape;3264;p215"/>
          <p:cNvSpPr txBox="1"/>
          <p:nvPr>
            <p:ph idx="21" type="body"/>
          </p:nvPr>
        </p:nvSpPr>
        <p:spPr>
          <a:xfrm>
            <a:off x="2521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65" name="Google Shape;3265;p215"/>
          <p:cNvSpPr/>
          <p:nvPr>
            <p:ph idx="22" type="pic"/>
          </p:nvPr>
        </p:nvSpPr>
        <p:spPr>
          <a:xfrm>
            <a:off x="5204850" y="2893500"/>
            <a:ext cx="950700" cy="950700"/>
          </a:xfrm>
          <a:prstGeom prst="ellipse">
            <a:avLst/>
          </a:prstGeom>
          <a:noFill/>
          <a:ln>
            <a:noFill/>
          </a:ln>
        </p:spPr>
      </p:sp>
      <p:sp>
        <p:nvSpPr>
          <p:cNvPr id="3266" name="Google Shape;3266;p215"/>
          <p:cNvSpPr txBox="1"/>
          <p:nvPr>
            <p:ph idx="23" type="title"/>
          </p:nvPr>
        </p:nvSpPr>
        <p:spPr>
          <a:xfrm>
            <a:off x="4736250"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67" name="Google Shape;3267;p215"/>
          <p:cNvSpPr txBox="1"/>
          <p:nvPr>
            <p:ph idx="24" type="body"/>
          </p:nvPr>
        </p:nvSpPr>
        <p:spPr>
          <a:xfrm>
            <a:off x="4736250"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68" name="Google Shape;3268;p215"/>
          <p:cNvSpPr/>
          <p:nvPr>
            <p:ph idx="25" type="pic"/>
          </p:nvPr>
        </p:nvSpPr>
        <p:spPr>
          <a:xfrm>
            <a:off x="7408725" y="2893500"/>
            <a:ext cx="950700" cy="950700"/>
          </a:xfrm>
          <a:prstGeom prst="ellipse">
            <a:avLst/>
          </a:prstGeom>
          <a:noFill/>
          <a:ln>
            <a:noFill/>
          </a:ln>
        </p:spPr>
      </p:sp>
      <p:sp>
        <p:nvSpPr>
          <p:cNvPr id="3269" name="Google Shape;3269;p215"/>
          <p:cNvSpPr txBox="1"/>
          <p:nvPr>
            <p:ph idx="26" type="title"/>
          </p:nvPr>
        </p:nvSpPr>
        <p:spPr>
          <a:xfrm>
            <a:off x="6940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70" name="Google Shape;3270;p215"/>
          <p:cNvSpPr txBox="1"/>
          <p:nvPr>
            <p:ph idx="27" type="body"/>
          </p:nvPr>
        </p:nvSpPr>
        <p:spPr>
          <a:xfrm>
            <a:off x="6940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71" name="Google Shape;3271;p21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lebration">
  <p:cSld name="BLANK_1_1_1_1_1_1_1_1_1_1_1_1_1_1_1_1_1_1_1_1">
    <p:bg>
      <p:bgPr>
        <a:solidFill>
          <a:srgbClr val="FFF5DA"/>
        </a:solidFill>
      </p:bgPr>
    </p:bg>
    <p:spTree>
      <p:nvGrpSpPr>
        <p:cNvPr id="3272" name="Shape 3272"/>
        <p:cNvGrpSpPr/>
        <p:nvPr/>
      </p:nvGrpSpPr>
      <p:grpSpPr>
        <a:xfrm>
          <a:off x="0" y="0"/>
          <a:ext cx="0" cy="0"/>
          <a:chOff x="0" y="0"/>
          <a:chExt cx="0" cy="0"/>
        </a:xfrm>
      </p:grpSpPr>
      <p:pic>
        <p:nvPicPr>
          <p:cNvPr id="3273" name="Google Shape;3273;p216"/>
          <p:cNvPicPr preferRelativeResize="0"/>
          <p:nvPr/>
        </p:nvPicPr>
        <p:blipFill rotWithShape="1">
          <a:blip r:embed="rId2">
            <a:alphaModFix/>
          </a:blip>
          <a:srcRect b="0" l="0" r="0" t="0"/>
          <a:stretch/>
        </p:blipFill>
        <p:spPr>
          <a:xfrm>
            <a:off x="1899485" y="1337619"/>
            <a:ext cx="5725501" cy="2762112"/>
          </a:xfrm>
          <a:prstGeom prst="rect">
            <a:avLst/>
          </a:prstGeom>
          <a:noFill/>
          <a:ln>
            <a:noFill/>
          </a:ln>
        </p:spPr>
      </p:pic>
      <p:pic>
        <p:nvPicPr>
          <p:cNvPr id="3274" name="Google Shape;3274;p216"/>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3275" name="Google Shape;3275;p21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sp>
        <p:nvSpPr>
          <p:cNvPr id="3276" name="Google Shape;3276;p216"/>
          <p:cNvSpPr/>
          <p:nvPr>
            <p:ph idx="2" type="pic"/>
          </p:nvPr>
        </p:nvSpPr>
        <p:spPr>
          <a:xfrm>
            <a:off x="3739275" y="1739025"/>
            <a:ext cx="1665600" cy="1665600"/>
          </a:xfrm>
          <a:prstGeom prst="ellipse">
            <a:avLst/>
          </a:prstGeom>
          <a:noFill/>
          <a:ln>
            <a:noFill/>
          </a:ln>
        </p:spPr>
      </p:sp>
      <p:sp>
        <p:nvSpPr>
          <p:cNvPr id="3277" name="Google Shape;3277;p216"/>
          <p:cNvSpPr txBox="1"/>
          <p:nvPr>
            <p:ph idx="1" type="subTitle"/>
          </p:nvPr>
        </p:nvSpPr>
        <p:spPr>
          <a:xfrm>
            <a:off x="689800" y="673038"/>
            <a:ext cx="8088300" cy="6480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3278" name="Google Shape;3278;p216"/>
          <p:cNvPicPr preferRelativeResize="0"/>
          <p:nvPr/>
        </p:nvPicPr>
        <p:blipFill rotWithShape="1">
          <a:blip r:embed="rId4">
            <a:alphaModFix/>
          </a:blip>
          <a:srcRect b="0" l="0" r="0" t="0"/>
          <a:stretch/>
        </p:blipFill>
        <p:spPr>
          <a:xfrm>
            <a:off x="8514313" y="4932500"/>
            <a:ext cx="55800" cy="111079"/>
          </a:xfrm>
          <a:prstGeom prst="rect">
            <a:avLst/>
          </a:prstGeom>
          <a:noFill/>
          <a:ln>
            <a:noFill/>
          </a:ln>
        </p:spPr>
      </p:pic>
      <p:pic>
        <p:nvPicPr>
          <p:cNvPr id="3279" name="Google Shape;3279;p216"/>
          <p:cNvPicPr preferRelativeResize="0"/>
          <p:nvPr/>
        </p:nvPicPr>
        <p:blipFill rotWithShape="1">
          <a:blip r:embed="rId4">
            <a:alphaModFix/>
          </a:blip>
          <a:srcRect b="0" l="0" r="0" t="0"/>
          <a:stretch/>
        </p:blipFill>
        <p:spPr>
          <a:xfrm rot="10800000">
            <a:off x="8778050" y="4932500"/>
            <a:ext cx="55800" cy="111078"/>
          </a:xfrm>
          <a:prstGeom prst="rect">
            <a:avLst/>
          </a:prstGeom>
          <a:noFill/>
          <a:ln>
            <a:noFill/>
          </a:ln>
        </p:spPr>
      </p:pic>
      <p:sp>
        <p:nvSpPr>
          <p:cNvPr id="3280" name="Google Shape;3280;p216"/>
          <p:cNvSpPr txBox="1"/>
          <p:nvPr>
            <p:ph type="title"/>
          </p:nvPr>
        </p:nvSpPr>
        <p:spPr>
          <a:xfrm>
            <a:off x="3628125" y="3532188"/>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281" name="Google Shape;3281;p216"/>
          <p:cNvSpPr txBox="1"/>
          <p:nvPr>
            <p:ph idx="3" type="body"/>
          </p:nvPr>
        </p:nvSpPr>
        <p:spPr>
          <a:xfrm>
            <a:off x="3628125" y="3778127"/>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282" name="Google Shape;3282;p21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bar left">
  <p:cSld name="Blank_1_6_1_1_1_1">
    <p:spTree>
      <p:nvGrpSpPr>
        <p:cNvPr id="3283" name="Shape 3283"/>
        <p:cNvGrpSpPr/>
        <p:nvPr/>
      </p:nvGrpSpPr>
      <p:grpSpPr>
        <a:xfrm>
          <a:off x="0" y="0"/>
          <a:ext cx="0" cy="0"/>
          <a:chOff x="0" y="0"/>
          <a:chExt cx="0" cy="0"/>
        </a:xfrm>
      </p:grpSpPr>
      <p:sp>
        <p:nvSpPr>
          <p:cNvPr id="3284" name="Google Shape;3284;p217"/>
          <p:cNvSpPr/>
          <p:nvPr/>
        </p:nvSpPr>
        <p:spPr>
          <a:xfrm>
            <a:off x="0" y="0"/>
            <a:ext cx="20118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85" name="Google Shape;3285;p217"/>
          <p:cNvSpPr/>
          <p:nvPr>
            <p:ph idx="2" type="pic"/>
          </p:nvPr>
        </p:nvSpPr>
        <p:spPr>
          <a:xfrm>
            <a:off x="0" y="0"/>
            <a:ext cx="2011800" cy="5143500"/>
          </a:xfrm>
          <a:prstGeom prst="rect">
            <a:avLst/>
          </a:prstGeom>
          <a:noFill/>
          <a:ln>
            <a:noFill/>
          </a:ln>
        </p:spPr>
      </p:sp>
      <p:sp>
        <p:nvSpPr>
          <p:cNvPr id="3286" name="Google Shape;3286;p217"/>
          <p:cNvSpPr txBox="1"/>
          <p:nvPr/>
        </p:nvSpPr>
        <p:spPr>
          <a:xfrm>
            <a:off x="2398923" y="4945566"/>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287" name="Google Shape;3287;p217"/>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288" name="Google Shape;3288;p217"/>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289" name="Google Shape;3289;p217"/>
          <p:cNvSpPr txBox="1"/>
          <p:nvPr>
            <p:ph idx="1" type="body"/>
          </p:nvPr>
        </p:nvSpPr>
        <p:spPr>
          <a:xfrm>
            <a:off x="2398923" y="1312545"/>
            <a:ext cx="4500600" cy="36303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1pPr>
            <a:lvl2pPr indent="-273050" lvl="1" marL="914400" rtl="0">
              <a:spcBef>
                <a:spcPts val="400"/>
              </a:spcBef>
              <a:spcAft>
                <a:spcPts val="0"/>
              </a:spcAft>
              <a:buSzPts val="700"/>
              <a:buChar char="○"/>
              <a:defRPr sz="700"/>
            </a:lvl2pPr>
            <a:lvl3pPr indent="-273050" lvl="2" marL="1371600" rtl="0">
              <a:spcBef>
                <a:spcPts val="400"/>
              </a:spcBef>
              <a:spcAft>
                <a:spcPts val="0"/>
              </a:spcAft>
              <a:buSzPts val="700"/>
              <a:buFont typeface="Merriweather Light"/>
              <a:buChar char="■"/>
              <a:defRPr sz="700">
                <a:latin typeface="Merriweather Light"/>
                <a:ea typeface="Merriweather Light"/>
                <a:cs typeface="Merriweather Light"/>
                <a:sym typeface="Merriweather Light"/>
              </a:defRPr>
            </a:lvl3pPr>
            <a:lvl4pPr indent="-273050" lvl="3" marL="1828800" rtl="0">
              <a:spcBef>
                <a:spcPts val="400"/>
              </a:spcBef>
              <a:spcAft>
                <a:spcPts val="0"/>
              </a:spcAft>
              <a:buSzPts val="700"/>
              <a:buChar char="●"/>
              <a:defRPr sz="700"/>
            </a:lvl4pPr>
            <a:lvl5pPr indent="-273050" lvl="4" marL="2286000" rtl="0">
              <a:spcBef>
                <a:spcPts val="400"/>
              </a:spcBef>
              <a:spcAft>
                <a:spcPts val="0"/>
              </a:spcAft>
              <a:buSzPts val="700"/>
              <a:buFont typeface="Merriweather Light"/>
              <a:buChar char="○"/>
              <a:defRPr sz="700">
                <a:latin typeface="Merriweather Light"/>
                <a:ea typeface="Merriweather Light"/>
                <a:cs typeface="Merriweather Light"/>
                <a:sym typeface="Merriweather Light"/>
              </a:defRPr>
            </a:lvl5pPr>
            <a:lvl6pPr indent="-273050" lvl="5" marL="2743200" rtl="0">
              <a:spcBef>
                <a:spcPts val="400"/>
              </a:spcBef>
              <a:spcAft>
                <a:spcPts val="0"/>
              </a:spcAft>
              <a:buSzPts val="700"/>
              <a:buChar char="■"/>
              <a:defRPr sz="700"/>
            </a:lvl6pPr>
            <a:lvl7pPr indent="-273050" lvl="6" marL="3200400" rtl="0">
              <a:spcBef>
                <a:spcPts val="400"/>
              </a:spcBef>
              <a:spcAft>
                <a:spcPts val="0"/>
              </a:spcAft>
              <a:buSzPts val="700"/>
              <a:buFont typeface="Merriweather Light"/>
              <a:buChar char="●"/>
              <a:defRPr sz="700">
                <a:latin typeface="Merriweather Light"/>
                <a:ea typeface="Merriweather Light"/>
                <a:cs typeface="Merriweather Light"/>
                <a:sym typeface="Merriweather Light"/>
              </a:defRPr>
            </a:lvl7pPr>
            <a:lvl8pPr indent="-273050" lvl="7" marL="3657600" rtl="0">
              <a:spcBef>
                <a:spcPts val="400"/>
              </a:spcBef>
              <a:spcAft>
                <a:spcPts val="0"/>
              </a:spcAft>
              <a:buSzPts val="700"/>
              <a:buChar char="○"/>
              <a:defRPr sz="700"/>
            </a:lvl8pPr>
            <a:lvl9pPr indent="-273050" lvl="8" marL="4114800" rtl="0">
              <a:spcBef>
                <a:spcPts val="400"/>
              </a:spcBef>
              <a:spcAft>
                <a:spcPts val="4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290" name="Google Shape;3290;p217"/>
          <p:cNvSpPr txBox="1"/>
          <p:nvPr>
            <p:ph idx="3" type="subTitle"/>
          </p:nvPr>
        </p:nvSpPr>
        <p:spPr>
          <a:xfrm>
            <a:off x="2398926" y="514347"/>
            <a:ext cx="6280200" cy="4044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Clr>
                <a:schemeClr val="dk2"/>
              </a:buClr>
              <a:buSzPts val="2400"/>
              <a:buNone/>
              <a:defRPr sz="24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3291" name="Google Shape;3291;p21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92" name="Google Shape;3292;p217"/>
          <p:cNvSpPr txBox="1"/>
          <p:nvPr>
            <p:ph idx="4" type="subTitle"/>
          </p:nvPr>
        </p:nvSpPr>
        <p:spPr>
          <a:xfrm>
            <a:off x="409988" y="1309339"/>
            <a:ext cx="1275600" cy="297300"/>
          </a:xfrm>
          <a:prstGeom prst="rect">
            <a:avLst/>
          </a:prstGeom>
          <a:noFill/>
          <a:ln>
            <a:noFill/>
          </a:ln>
        </p:spPr>
        <p:txBody>
          <a:bodyPr anchorCtr="0" anchor="t" bIns="45725" lIns="45725" spcFirstLastPara="1" rIns="45725" wrap="square" tIns="45725">
            <a:noAutofit/>
          </a:bodyPr>
          <a:lstStyle>
            <a:lvl1pPr lvl="0" rtl="0">
              <a:lnSpc>
                <a:spcPct val="100000"/>
              </a:lnSpc>
              <a:spcBef>
                <a:spcPts val="0"/>
              </a:spcBef>
              <a:spcAft>
                <a:spcPts val="0"/>
              </a:spcAft>
              <a:buClr>
                <a:schemeClr val="accent2"/>
              </a:buClr>
              <a:buSzPts val="700"/>
              <a:buNone/>
              <a:defRPr sz="700">
                <a:solidFill>
                  <a:schemeClr val="accent2"/>
                </a:solidFill>
              </a:defRPr>
            </a:lvl1pPr>
            <a:lvl2pPr lvl="1" rtl="0">
              <a:lnSpc>
                <a:spcPct val="100000"/>
              </a:lnSpc>
              <a:spcBef>
                <a:spcPts val="0"/>
              </a:spcBef>
              <a:spcAft>
                <a:spcPts val="0"/>
              </a:spcAft>
              <a:buSzPts val="700"/>
              <a:buNone/>
              <a:defRPr sz="700"/>
            </a:lvl2pPr>
            <a:lvl3pPr lvl="2" rtl="0">
              <a:lnSpc>
                <a:spcPct val="100000"/>
              </a:lnSpc>
              <a:spcBef>
                <a:spcPts val="0"/>
              </a:spcBef>
              <a:spcAft>
                <a:spcPts val="0"/>
              </a:spcAft>
              <a:buSzPts val="700"/>
              <a:buNone/>
              <a:defRPr sz="700"/>
            </a:lvl3pPr>
            <a:lvl4pPr lvl="3" rtl="0">
              <a:lnSpc>
                <a:spcPct val="100000"/>
              </a:lnSpc>
              <a:spcBef>
                <a:spcPts val="0"/>
              </a:spcBef>
              <a:spcAft>
                <a:spcPts val="0"/>
              </a:spcAft>
              <a:buSzPts val="700"/>
              <a:buNone/>
              <a:defRPr sz="700"/>
            </a:lvl4pPr>
            <a:lvl5pPr lvl="4" rtl="0">
              <a:lnSpc>
                <a:spcPct val="100000"/>
              </a:lnSpc>
              <a:spcBef>
                <a:spcPts val="0"/>
              </a:spcBef>
              <a:spcAft>
                <a:spcPts val="0"/>
              </a:spcAft>
              <a:buSzPts val="700"/>
              <a:buNone/>
              <a:defRPr sz="700"/>
            </a:lvl5pPr>
            <a:lvl6pPr lvl="5" rtl="0">
              <a:lnSpc>
                <a:spcPct val="100000"/>
              </a:lnSpc>
              <a:spcBef>
                <a:spcPts val="0"/>
              </a:spcBef>
              <a:spcAft>
                <a:spcPts val="0"/>
              </a:spcAft>
              <a:buSzPts val="700"/>
              <a:buNone/>
              <a:defRPr sz="700"/>
            </a:lvl6pPr>
            <a:lvl7pPr lvl="6" rtl="0">
              <a:lnSpc>
                <a:spcPct val="100000"/>
              </a:lnSpc>
              <a:spcBef>
                <a:spcPts val="0"/>
              </a:spcBef>
              <a:spcAft>
                <a:spcPts val="0"/>
              </a:spcAft>
              <a:buSzPts val="700"/>
              <a:buNone/>
              <a:defRPr sz="700"/>
            </a:lvl7pPr>
            <a:lvl8pPr lvl="7" rtl="0">
              <a:lnSpc>
                <a:spcPct val="100000"/>
              </a:lnSpc>
              <a:spcBef>
                <a:spcPts val="0"/>
              </a:spcBef>
              <a:spcAft>
                <a:spcPts val="0"/>
              </a:spcAft>
              <a:buSzPts val="700"/>
              <a:buNone/>
              <a:defRPr sz="700"/>
            </a:lvl8pPr>
            <a:lvl9pPr lvl="8" rtl="0">
              <a:lnSpc>
                <a:spcPct val="100000"/>
              </a:lnSpc>
              <a:spcBef>
                <a:spcPts val="0"/>
              </a:spcBef>
              <a:spcAft>
                <a:spcPts val="0"/>
              </a:spcAft>
              <a:buSzPts val="700"/>
              <a:buNone/>
              <a:defRPr sz="700"/>
            </a:lvl9pPr>
          </a:lstStyle>
          <a:p/>
        </p:txBody>
      </p:sp>
      <p:sp>
        <p:nvSpPr>
          <p:cNvPr id="3293" name="Google Shape;3293;p217"/>
          <p:cNvSpPr txBox="1"/>
          <p:nvPr>
            <p:ph idx="5" type="body"/>
          </p:nvPr>
        </p:nvSpPr>
        <p:spPr>
          <a:xfrm>
            <a:off x="409988" y="1626838"/>
            <a:ext cx="1424100" cy="2936100"/>
          </a:xfrm>
          <a:prstGeom prst="rect">
            <a:avLst/>
          </a:prstGeom>
          <a:noFill/>
          <a:ln>
            <a:noFill/>
          </a:ln>
        </p:spPr>
        <p:txBody>
          <a:bodyPr anchorCtr="0" anchor="t" bIns="45725" lIns="45725" spcFirstLastPara="1" rIns="45725" wrap="square" tIns="45725">
            <a:noAutofit/>
          </a:bodyPr>
          <a:lstStyle>
            <a:lvl1pPr indent="-273050" lvl="0" marL="457200" rtl="0">
              <a:spcBef>
                <a:spcPts val="0"/>
              </a:spcBef>
              <a:spcAft>
                <a:spcPts val="0"/>
              </a:spcAft>
              <a:buSzPts val="700"/>
              <a:buChar char="●"/>
              <a:defRPr sz="700">
                <a:solidFill>
                  <a:schemeClr val="accent1"/>
                </a:solidFill>
              </a:defRPr>
            </a:lvl1pPr>
            <a:lvl2pPr indent="-273050" lvl="1" marL="914400" rtl="0">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rtl="0">
              <a:spcBef>
                <a:spcPts val="300"/>
              </a:spcBef>
              <a:spcAft>
                <a:spcPts val="0"/>
              </a:spcAft>
              <a:buClr>
                <a:schemeClr val="accent1"/>
              </a:buClr>
              <a:buSzPts val="700"/>
              <a:buChar char="■"/>
              <a:defRPr sz="700">
                <a:solidFill>
                  <a:schemeClr val="accent1"/>
                </a:solidFill>
              </a:defRPr>
            </a:lvl3pPr>
            <a:lvl4pPr indent="-273050" lvl="3" marL="1828800" rtl="0">
              <a:spcBef>
                <a:spcPts val="300"/>
              </a:spcBef>
              <a:spcAft>
                <a:spcPts val="0"/>
              </a:spcAft>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rtl="0">
              <a:spcBef>
                <a:spcPts val="300"/>
              </a:spcBef>
              <a:spcAft>
                <a:spcPts val="0"/>
              </a:spcAft>
              <a:buClr>
                <a:schemeClr val="accent1"/>
              </a:buClr>
              <a:buSzPts val="700"/>
              <a:buChar char="○"/>
              <a:defRPr sz="700">
                <a:solidFill>
                  <a:schemeClr val="accent1"/>
                </a:solidFill>
              </a:defRPr>
            </a:lvl5pPr>
            <a:lvl6pPr indent="-273050" lvl="5" marL="2743200" rtl="0">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rtl="0">
              <a:spcBef>
                <a:spcPts val="300"/>
              </a:spcBef>
              <a:spcAft>
                <a:spcPts val="0"/>
              </a:spcAft>
              <a:buSzPts val="700"/>
              <a:buChar char="●"/>
              <a:defRPr sz="700">
                <a:solidFill>
                  <a:schemeClr val="accent1"/>
                </a:solidFill>
              </a:defRPr>
            </a:lvl7pPr>
            <a:lvl8pPr indent="-273050" lvl="7" marL="3657600" rtl="0">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rtl="0">
              <a:spcBef>
                <a:spcPts val="300"/>
              </a:spcBef>
              <a:spcAft>
                <a:spcPts val="300"/>
              </a:spcAft>
              <a:buClr>
                <a:schemeClr val="accent1"/>
              </a:buClr>
              <a:buSzPts val="700"/>
              <a:buChar char="■"/>
              <a:defRPr sz="700">
                <a:solidFill>
                  <a:schemeClr val="accent1"/>
                </a:solidFill>
              </a:defRPr>
            </a:lvl9pPr>
          </a:lstStyle>
          <a:p/>
        </p:txBody>
      </p:sp>
      <p:sp>
        <p:nvSpPr>
          <p:cNvPr id="3294" name="Google Shape;3294;p217"/>
          <p:cNvSpPr txBox="1"/>
          <p:nvPr>
            <p:ph idx="6" type="body"/>
          </p:nvPr>
        </p:nvSpPr>
        <p:spPr>
          <a:xfrm>
            <a:off x="7132325" y="1309338"/>
            <a:ext cx="1600200" cy="36303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Char char="●"/>
              <a:defRPr sz="700"/>
            </a:lvl1pPr>
            <a:lvl2pPr indent="-273050" lvl="1" marL="914400" rtl="0">
              <a:spcBef>
                <a:spcPts val="0"/>
              </a:spcBef>
              <a:spcAft>
                <a:spcPts val="0"/>
              </a:spcAft>
              <a:buSzPts val="700"/>
              <a:buChar char="○"/>
              <a:defRPr sz="700"/>
            </a:lvl2pPr>
            <a:lvl3pPr indent="-273050" lvl="2" marL="1371600" rtl="0">
              <a:spcBef>
                <a:spcPts val="0"/>
              </a:spcBef>
              <a:spcAft>
                <a:spcPts val="0"/>
              </a:spcAft>
              <a:buSzPts val="700"/>
              <a:buChar char="■"/>
              <a:defRPr sz="700"/>
            </a:lvl3pPr>
            <a:lvl4pPr indent="-273050" lvl="3" marL="1828800" rtl="0">
              <a:spcBef>
                <a:spcPts val="0"/>
              </a:spcBef>
              <a:spcAft>
                <a:spcPts val="0"/>
              </a:spcAft>
              <a:buSzPts val="700"/>
              <a:buChar char="●"/>
              <a:defRPr sz="700"/>
            </a:lvl4pPr>
            <a:lvl5pPr indent="-273050" lvl="4" marL="2286000" rtl="0">
              <a:spcBef>
                <a:spcPts val="0"/>
              </a:spcBef>
              <a:spcAft>
                <a:spcPts val="0"/>
              </a:spcAft>
              <a:buSzPts val="700"/>
              <a:buChar char="○"/>
              <a:defRPr sz="700"/>
            </a:lvl5pPr>
            <a:lvl6pPr indent="-273050" lvl="5" marL="2743200" rtl="0">
              <a:spcBef>
                <a:spcPts val="0"/>
              </a:spcBef>
              <a:spcAft>
                <a:spcPts val="0"/>
              </a:spcAft>
              <a:buSzPts val="700"/>
              <a:buChar char="■"/>
              <a:defRPr sz="700"/>
            </a:lvl6pPr>
            <a:lvl7pPr indent="-273050" lvl="6" marL="3200400" rtl="0">
              <a:spcBef>
                <a:spcPts val="0"/>
              </a:spcBef>
              <a:spcAft>
                <a:spcPts val="0"/>
              </a:spcAft>
              <a:buSzPts val="700"/>
              <a:buChar char="●"/>
              <a:defRPr sz="700"/>
            </a:lvl7pPr>
            <a:lvl8pPr indent="-273050" lvl="7" marL="3657600" rtl="0">
              <a:spcBef>
                <a:spcPts val="0"/>
              </a:spcBef>
              <a:spcAft>
                <a:spcPts val="0"/>
              </a:spcAft>
              <a:buSzPts val="700"/>
              <a:buChar char="○"/>
              <a:defRPr sz="700"/>
            </a:lvl8pPr>
            <a:lvl9pPr indent="-273050" lvl="8" marL="4114800" rtl="0">
              <a:spcBef>
                <a:spcPts val="0"/>
              </a:spcBef>
              <a:spcAft>
                <a:spcPts val="0"/>
              </a:spcAft>
              <a:buSzPts val="700"/>
              <a:buChar char="■"/>
              <a:defRPr sz="700"/>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pos="1196">
          <p15:clr>
            <a:srgbClr val="FA7B17"/>
          </p15:clr>
        </p15:guide>
      </p15:sldGuideLst>
    </p:ext>
  </p:extLst>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creen DARK" type="secHead">
  <p:cSld name="SECTION_HEADER">
    <p:bg>
      <p:bgPr>
        <a:solidFill>
          <a:schemeClr val="dk2"/>
        </a:solidFill>
      </p:bgPr>
    </p:bg>
    <p:spTree>
      <p:nvGrpSpPr>
        <p:cNvPr id="3295" name="Shape 3295"/>
        <p:cNvGrpSpPr/>
        <p:nvPr/>
      </p:nvGrpSpPr>
      <p:grpSpPr>
        <a:xfrm>
          <a:off x="0" y="0"/>
          <a:ext cx="0" cy="0"/>
          <a:chOff x="0" y="0"/>
          <a:chExt cx="0" cy="0"/>
        </a:xfrm>
      </p:grpSpPr>
      <p:sp>
        <p:nvSpPr>
          <p:cNvPr id="3296" name="Google Shape;3296;p218"/>
          <p:cNvSpPr txBox="1"/>
          <p:nvPr>
            <p:ph type="title"/>
          </p:nvPr>
        </p:nvSpPr>
        <p:spPr>
          <a:xfrm>
            <a:off x="411475" y="1832326"/>
            <a:ext cx="8321400" cy="18699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SzPts val="6000"/>
              <a:buChar char="●"/>
              <a:defRPr sz="6000"/>
            </a:lvl1pPr>
            <a:lvl2pPr lvl="1" rtl="0" algn="ctr">
              <a:lnSpc>
                <a:spcPct val="80000"/>
              </a:lnSpc>
              <a:spcBef>
                <a:spcPts val="0"/>
              </a:spcBef>
              <a:spcAft>
                <a:spcPts val="0"/>
              </a:spcAft>
              <a:buSzPts val="3600"/>
              <a:buChar char="○"/>
              <a:defRPr sz="3600"/>
            </a:lvl2pPr>
            <a:lvl3pPr lvl="2" rtl="0" algn="ctr">
              <a:lnSpc>
                <a:spcPct val="80000"/>
              </a:lnSpc>
              <a:spcBef>
                <a:spcPts val="0"/>
              </a:spcBef>
              <a:spcAft>
                <a:spcPts val="0"/>
              </a:spcAft>
              <a:buSzPts val="3600"/>
              <a:buChar char="■"/>
              <a:defRPr sz="3600"/>
            </a:lvl3pPr>
            <a:lvl4pPr lvl="3" rtl="0" algn="ctr">
              <a:lnSpc>
                <a:spcPct val="80000"/>
              </a:lnSpc>
              <a:spcBef>
                <a:spcPts val="0"/>
              </a:spcBef>
              <a:spcAft>
                <a:spcPts val="0"/>
              </a:spcAft>
              <a:buSzPts val="3600"/>
              <a:buChar char="●"/>
              <a:defRPr sz="3600"/>
            </a:lvl4pPr>
            <a:lvl5pPr lvl="4" rtl="0" algn="ctr">
              <a:lnSpc>
                <a:spcPct val="80000"/>
              </a:lnSpc>
              <a:spcBef>
                <a:spcPts val="0"/>
              </a:spcBef>
              <a:spcAft>
                <a:spcPts val="0"/>
              </a:spcAft>
              <a:buSzPts val="3600"/>
              <a:buChar char="○"/>
              <a:defRPr sz="3600"/>
            </a:lvl5pPr>
            <a:lvl6pPr lvl="5" rtl="0" algn="ctr">
              <a:lnSpc>
                <a:spcPct val="80000"/>
              </a:lnSpc>
              <a:spcBef>
                <a:spcPts val="0"/>
              </a:spcBef>
              <a:spcAft>
                <a:spcPts val="0"/>
              </a:spcAft>
              <a:buSzPts val="3600"/>
              <a:buChar char="■"/>
              <a:defRPr sz="3600"/>
            </a:lvl6pPr>
            <a:lvl7pPr lvl="6" rtl="0" algn="ctr">
              <a:lnSpc>
                <a:spcPct val="80000"/>
              </a:lnSpc>
              <a:spcBef>
                <a:spcPts val="0"/>
              </a:spcBef>
              <a:spcAft>
                <a:spcPts val="0"/>
              </a:spcAft>
              <a:buSzPts val="3600"/>
              <a:buChar char="●"/>
              <a:defRPr sz="3600"/>
            </a:lvl7pPr>
            <a:lvl8pPr lvl="7" rtl="0" algn="ctr">
              <a:lnSpc>
                <a:spcPct val="80000"/>
              </a:lnSpc>
              <a:spcBef>
                <a:spcPts val="0"/>
              </a:spcBef>
              <a:spcAft>
                <a:spcPts val="0"/>
              </a:spcAft>
              <a:buSzPts val="3600"/>
              <a:buChar char="○"/>
              <a:defRPr sz="3600"/>
            </a:lvl8pPr>
            <a:lvl9pPr lvl="8" rtl="0" algn="ctr">
              <a:lnSpc>
                <a:spcPct val="80000"/>
              </a:lnSpc>
              <a:spcBef>
                <a:spcPts val="0"/>
              </a:spcBef>
              <a:spcAft>
                <a:spcPts val="0"/>
              </a:spcAft>
              <a:buSzPts val="3600"/>
              <a:buChar char="■"/>
              <a:defRPr sz="3600"/>
            </a:lvl9pPr>
          </a:lstStyle>
          <a:p/>
        </p:txBody>
      </p:sp>
      <p:sp>
        <p:nvSpPr>
          <p:cNvPr id="3297" name="Google Shape;3297;p218"/>
          <p:cNvSpPr/>
          <p:nvPr/>
        </p:nvSpPr>
        <p:spPr>
          <a:xfrm>
            <a:off x="400050" y="4481513"/>
            <a:ext cx="1162200" cy="209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298" name="Google Shape;3298;p218"/>
          <p:cNvSpPr txBox="1"/>
          <p:nvPr>
            <p:ph idx="2" type="title"/>
          </p:nvPr>
        </p:nvSpPr>
        <p:spPr>
          <a:xfrm>
            <a:off x="412063" y="685800"/>
            <a:ext cx="8321400" cy="285900"/>
          </a:xfrm>
          <a:prstGeom prst="rect">
            <a:avLst/>
          </a:prstGeom>
          <a:noFill/>
          <a:ln>
            <a:noFill/>
          </a:ln>
        </p:spPr>
        <p:txBody>
          <a:bodyPr anchorCtr="0" anchor="t" bIns="0" lIns="0" spcFirstLastPara="1" rIns="0" wrap="square" tIns="0">
            <a:noAutofit/>
          </a:bodyPr>
          <a:lstStyle>
            <a:lvl1pPr indent="0" lvl="0" marL="12700" marR="0" rtl="0">
              <a:lnSpc>
                <a:spcPct val="100000"/>
              </a:lnSpc>
              <a:spcBef>
                <a:spcPts val="0"/>
              </a:spcBef>
              <a:spcAft>
                <a:spcPts val="0"/>
              </a:spcAft>
              <a:buNone/>
              <a:defRPr sz="1800">
                <a:solidFill>
                  <a:srgbClr val="BDBDBD"/>
                </a:solidFill>
                <a:latin typeface="Merriweather Light"/>
                <a:ea typeface="Merriweather Light"/>
                <a:cs typeface="Merriweather Light"/>
                <a:sym typeface="Merriweather Light"/>
              </a:defRPr>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3299" name="Google Shape;3299;p218"/>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300" name="Google Shape;3300;p218"/>
          <p:cNvSpPr txBox="1"/>
          <p:nvPr>
            <p:ph idx="1" type="subTitle"/>
          </p:nvPr>
        </p:nvSpPr>
        <p:spPr>
          <a:xfrm>
            <a:off x="2743200" y="4541260"/>
            <a:ext cx="4581300" cy="165600"/>
          </a:xfrm>
          <a:prstGeom prst="rect">
            <a:avLst/>
          </a:prstGeom>
          <a:noFill/>
          <a:ln>
            <a:noFill/>
          </a:ln>
        </p:spPr>
        <p:txBody>
          <a:bodyPr anchorCtr="0" anchor="t" bIns="45725" lIns="45725" spcFirstLastPara="1" rIns="45725" wrap="square" tIns="45725">
            <a:spAutoFit/>
          </a:bodyPr>
          <a:lstStyle>
            <a:lvl1pPr lvl="0" rtl="0">
              <a:spcBef>
                <a:spcPts val="0"/>
              </a:spcBef>
              <a:spcAft>
                <a:spcPts val="0"/>
              </a:spcAft>
              <a:buClr>
                <a:schemeClr val="lt2"/>
              </a:buClr>
              <a:buSzPts val="900"/>
              <a:buNone/>
              <a:defRPr sz="900">
                <a:solidFill>
                  <a:schemeClr val="lt2"/>
                </a:solidFill>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Tree>
  </p:cSld>
  <p:clrMapOvr>
    <a:masterClrMapping/>
  </p:clrMapOvr>
  <p:extLst>
    <p:ext uri="{DCECCB84-F9BA-43D5-87BE-67443E8EF086}">
      <p15:sldGuideLst>
        <p15:guide id="1" pos="252">
          <p15:clr>
            <a:srgbClr val="FA7B17"/>
          </p15:clr>
        </p15:guide>
        <p15:guide id="2" orient="horz" pos="2934">
          <p15:clr>
            <a:srgbClr val="FA7B17"/>
          </p15:clr>
        </p15:guide>
        <p15:guide id="3" pos="1728">
          <p15:clr>
            <a:srgbClr val="FA7B17"/>
          </p15:clr>
        </p15:guide>
        <p15:guide id="4" orient="horz" pos="576">
          <p15:clr>
            <a:srgbClr val="FA7B17"/>
          </p15:clr>
        </p15:guide>
        <p15:guide id="5" pos="5501">
          <p15:clr>
            <a:srgbClr val="FA7B17"/>
          </p15:clr>
        </p15:guide>
        <p15:guide id="6" orient="horz" pos="288">
          <p15:clr>
            <a:srgbClr val="FA7B17"/>
          </p15:clr>
        </p15:guide>
        <p15:guide id="7" orient="horz" pos="2232">
          <p15:clr>
            <a:srgbClr val="FA7B17"/>
          </p15:clr>
        </p15:guide>
      </p15:sldGuideLst>
    </p:ext>
  </p:extLst>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p:cSld name="Blank_1_7">
    <p:spTree>
      <p:nvGrpSpPr>
        <p:cNvPr id="3301" name="Shape 3301"/>
        <p:cNvGrpSpPr/>
        <p:nvPr/>
      </p:nvGrpSpPr>
      <p:grpSpPr>
        <a:xfrm>
          <a:off x="0" y="0"/>
          <a:ext cx="0" cy="0"/>
          <a:chOff x="0" y="0"/>
          <a:chExt cx="0" cy="0"/>
        </a:xfrm>
      </p:grpSpPr>
      <p:sp>
        <p:nvSpPr>
          <p:cNvPr id="3302" name="Google Shape;3302;p219"/>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303" name="Google Shape;3303;p219"/>
          <p:cNvSpPr txBox="1"/>
          <p:nvPr>
            <p:ph type="title"/>
          </p:nvPr>
        </p:nvSpPr>
        <p:spPr>
          <a:xfrm>
            <a:off x="410388" y="3086100"/>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3304" name="Google Shape;3304;p219"/>
          <p:cNvSpPr txBox="1"/>
          <p:nvPr>
            <p:ph idx="2" type="title"/>
          </p:nvPr>
        </p:nvSpPr>
        <p:spPr>
          <a:xfrm>
            <a:off x="3429000" y="3086100"/>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700"/>
              <a:buChar char="○"/>
              <a:defRPr sz="700"/>
            </a:lvl2pPr>
            <a:lvl3pPr lvl="2" rtl="0">
              <a:spcBef>
                <a:spcPts val="0"/>
              </a:spcBef>
              <a:spcAft>
                <a:spcPts val="0"/>
              </a:spcAft>
              <a:buSzPts val="700"/>
              <a:buChar char="■"/>
              <a:defRPr sz="700"/>
            </a:lvl3pPr>
            <a:lvl4pPr lvl="3" rtl="0">
              <a:spcBef>
                <a:spcPts val="0"/>
              </a:spcBef>
              <a:spcAft>
                <a:spcPts val="0"/>
              </a:spcAft>
              <a:buSzPts val="700"/>
              <a:buChar char="●"/>
              <a:defRPr sz="700"/>
            </a:lvl4pPr>
            <a:lvl5pPr lvl="4" rtl="0">
              <a:spcBef>
                <a:spcPts val="0"/>
              </a:spcBef>
              <a:spcAft>
                <a:spcPts val="0"/>
              </a:spcAft>
              <a:buSzPts val="700"/>
              <a:buChar char="○"/>
              <a:defRPr sz="700"/>
            </a:lvl5pPr>
            <a:lvl6pPr lvl="5" rtl="0">
              <a:spcBef>
                <a:spcPts val="0"/>
              </a:spcBef>
              <a:spcAft>
                <a:spcPts val="0"/>
              </a:spcAft>
              <a:buSzPts val="700"/>
              <a:buChar char="■"/>
              <a:defRPr sz="700"/>
            </a:lvl6pPr>
            <a:lvl7pPr lvl="6" rtl="0">
              <a:spcBef>
                <a:spcPts val="0"/>
              </a:spcBef>
              <a:spcAft>
                <a:spcPts val="0"/>
              </a:spcAft>
              <a:buSzPts val="700"/>
              <a:buChar char="●"/>
              <a:defRPr sz="700"/>
            </a:lvl7pPr>
            <a:lvl8pPr lvl="7" rtl="0">
              <a:spcBef>
                <a:spcPts val="0"/>
              </a:spcBef>
              <a:spcAft>
                <a:spcPts val="0"/>
              </a:spcAft>
              <a:buSzPts val="700"/>
              <a:buChar char="○"/>
              <a:defRPr sz="700"/>
            </a:lvl8pPr>
            <a:lvl9pPr lvl="8" rtl="0">
              <a:spcBef>
                <a:spcPts val="0"/>
              </a:spcBef>
              <a:spcAft>
                <a:spcPts val="0"/>
              </a:spcAft>
              <a:buSzPts val="700"/>
              <a:buChar char="■"/>
              <a:defRPr sz="700"/>
            </a:lvl9pPr>
          </a:lstStyle>
          <a:p/>
        </p:txBody>
      </p:sp>
      <p:sp>
        <p:nvSpPr>
          <p:cNvPr id="3305" name="Google Shape;3305;p219"/>
          <p:cNvSpPr txBox="1"/>
          <p:nvPr>
            <p:ph idx="3" type="title"/>
          </p:nvPr>
        </p:nvSpPr>
        <p:spPr>
          <a:xfrm>
            <a:off x="6447613" y="3086100"/>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700"/>
              <a:buChar char="○"/>
              <a:defRPr sz="700"/>
            </a:lvl2pPr>
            <a:lvl3pPr lvl="2" rtl="0">
              <a:spcBef>
                <a:spcPts val="0"/>
              </a:spcBef>
              <a:spcAft>
                <a:spcPts val="0"/>
              </a:spcAft>
              <a:buSzPts val="700"/>
              <a:buChar char="■"/>
              <a:defRPr sz="700"/>
            </a:lvl3pPr>
            <a:lvl4pPr lvl="3" rtl="0">
              <a:spcBef>
                <a:spcPts val="0"/>
              </a:spcBef>
              <a:spcAft>
                <a:spcPts val="0"/>
              </a:spcAft>
              <a:buSzPts val="700"/>
              <a:buChar char="●"/>
              <a:defRPr sz="700"/>
            </a:lvl4pPr>
            <a:lvl5pPr lvl="4" rtl="0">
              <a:spcBef>
                <a:spcPts val="0"/>
              </a:spcBef>
              <a:spcAft>
                <a:spcPts val="0"/>
              </a:spcAft>
              <a:buSzPts val="700"/>
              <a:buChar char="○"/>
              <a:defRPr sz="700"/>
            </a:lvl5pPr>
            <a:lvl6pPr lvl="5" rtl="0">
              <a:spcBef>
                <a:spcPts val="0"/>
              </a:spcBef>
              <a:spcAft>
                <a:spcPts val="0"/>
              </a:spcAft>
              <a:buSzPts val="700"/>
              <a:buChar char="■"/>
              <a:defRPr sz="700"/>
            </a:lvl6pPr>
            <a:lvl7pPr lvl="6" rtl="0">
              <a:spcBef>
                <a:spcPts val="0"/>
              </a:spcBef>
              <a:spcAft>
                <a:spcPts val="0"/>
              </a:spcAft>
              <a:buSzPts val="700"/>
              <a:buChar char="●"/>
              <a:defRPr sz="700"/>
            </a:lvl7pPr>
            <a:lvl8pPr lvl="7" rtl="0">
              <a:spcBef>
                <a:spcPts val="0"/>
              </a:spcBef>
              <a:spcAft>
                <a:spcPts val="0"/>
              </a:spcAft>
              <a:buSzPts val="700"/>
              <a:buChar char="○"/>
              <a:defRPr sz="700"/>
            </a:lvl8pPr>
            <a:lvl9pPr lvl="8" rtl="0">
              <a:spcBef>
                <a:spcPts val="0"/>
              </a:spcBef>
              <a:spcAft>
                <a:spcPts val="0"/>
              </a:spcAft>
              <a:buSzPts val="700"/>
              <a:buChar char="■"/>
              <a:defRPr sz="700"/>
            </a:lvl9pPr>
          </a:lstStyle>
          <a:p/>
        </p:txBody>
      </p:sp>
      <p:sp>
        <p:nvSpPr>
          <p:cNvPr id="3306" name="Google Shape;3306;p219"/>
          <p:cNvSpPr txBox="1"/>
          <p:nvPr>
            <p:ph idx="1" type="body"/>
          </p:nvPr>
        </p:nvSpPr>
        <p:spPr>
          <a:xfrm>
            <a:off x="3429000" y="3383275"/>
            <a:ext cx="2286000" cy="1143300"/>
          </a:xfrm>
          <a:prstGeom prst="rect">
            <a:avLst/>
          </a:prstGeom>
          <a:noFill/>
          <a:ln>
            <a:noFill/>
          </a:ln>
        </p:spPr>
        <p:txBody>
          <a:bodyPr anchorCtr="0" anchor="ctr" bIns="0" lIns="0" spcFirstLastPara="1" rIns="0" wrap="square" tIns="0">
            <a:no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300"/>
              </a:spcBef>
              <a:spcAft>
                <a:spcPts val="0"/>
              </a:spcAft>
              <a:buSzPts val="1200"/>
              <a:buChar char="○"/>
              <a:defRPr sz="1200"/>
            </a:lvl2pPr>
            <a:lvl3pPr indent="-304800" lvl="2" marL="1371600" rtl="0">
              <a:spcBef>
                <a:spcPts val="3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3307" name="Google Shape;3307;p219"/>
          <p:cNvSpPr txBox="1"/>
          <p:nvPr>
            <p:ph idx="4" type="body"/>
          </p:nvPr>
        </p:nvSpPr>
        <p:spPr>
          <a:xfrm>
            <a:off x="6446525" y="3383275"/>
            <a:ext cx="2286000" cy="1143300"/>
          </a:xfrm>
          <a:prstGeom prst="rect">
            <a:avLst/>
          </a:prstGeom>
          <a:noFill/>
          <a:ln>
            <a:noFill/>
          </a:ln>
        </p:spPr>
        <p:txBody>
          <a:bodyPr anchorCtr="0" anchor="ctr" bIns="0" lIns="0" spcFirstLastPara="1" rIns="0" wrap="square" tIns="0">
            <a:no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300"/>
              </a:spcBef>
              <a:spcAft>
                <a:spcPts val="0"/>
              </a:spcAft>
              <a:buSzPts val="1200"/>
              <a:buChar char="○"/>
              <a:defRPr sz="1200"/>
            </a:lvl2pPr>
            <a:lvl3pPr indent="-304800" lvl="2" marL="1371600" rtl="0">
              <a:spcBef>
                <a:spcPts val="3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3308" name="Google Shape;3308;p219"/>
          <p:cNvSpPr txBox="1"/>
          <p:nvPr>
            <p:ph idx="5"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309" name="Google Shape;3309;p21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10" name="Google Shape;3310;p219"/>
          <p:cNvSpPr/>
          <p:nvPr/>
        </p:nvSpPr>
        <p:spPr>
          <a:xfrm>
            <a:off x="411480"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11" name="Google Shape;3311;p219"/>
          <p:cNvSpPr/>
          <p:nvPr/>
        </p:nvSpPr>
        <p:spPr>
          <a:xfrm>
            <a:off x="6448018"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12" name="Google Shape;3312;p219"/>
          <p:cNvSpPr/>
          <p:nvPr/>
        </p:nvSpPr>
        <p:spPr>
          <a:xfrm>
            <a:off x="3429749"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13" name="Google Shape;3313;p219"/>
          <p:cNvSpPr txBox="1"/>
          <p:nvPr>
            <p:ph idx="6" type="body"/>
          </p:nvPr>
        </p:nvSpPr>
        <p:spPr>
          <a:xfrm>
            <a:off x="410388" y="3383275"/>
            <a:ext cx="2286000" cy="1143300"/>
          </a:xfrm>
          <a:prstGeom prst="rect">
            <a:avLst/>
          </a:prstGeom>
          <a:noFill/>
          <a:ln>
            <a:noFill/>
          </a:ln>
        </p:spPr>
        <p:txBody>
          <a:bodyPr anchorCtr="0" anchor="ctr" bIns="0" lIns="0" spcFirstLastPara="1" rIns="0" wrap="square" tIns="0">
            <a:sp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300"/>
              </a:spcBef>
              <a:spcAft>
                <a:spcPts val="0"/>
              </a:spcAft>
              <a:buSzPts val="1200"/>
              <a:buChar char="○"/>
              <a:defRPr sz="1200"/>
            </a:lvl2pPr>
            <a:lvl3pPr indent="-304800" lvl="2" marL="1371600" rtl="0">
              <a:spcBef>
                <a:spcPts val="3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314" name="Google Shape;3314;p219"/>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315" name="Google Shape;3315;p219"/>
          <p:cNvSpPr txBox="1"/>
          <p:nvPr>
            <p:ph idx="7"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2"/>
              </a:buClr>
              <a:buSzPts val="2700"/>
              <a:buNone/>
              <a:defRPr sz="27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3316" name="Google Shape;3316;p219"/>
          <p:cNvSpPr/>
          <p:nvPr>
            <p:ph idx="8" type="pic"/>
          </p:nvPr>
        </p:nvSpPr>
        <p:spPr>
          <a:xfrm>
            <a:off x="411513" y="1487513"/>
            <a:ext cx="2286000" cy="1280700"/>
          </a:xfrm>
          <a:prstGeom prst="rect">
            <a:avLst/>
          </a:prstGeom>
          <a:noFill/>
          <a:ln>
            <a:noFill/>
          </a:ln>
        </p:spPr>
      </p:sp>
      <p:sp>
        <p:nvSpPr>
          <p:cNvPr id="3317" name="Google Shape;3317;p219"/>
          <p:cNvSpPr/>
          <p:nvPr>
            <p:ph idx="9" type="pic"/>
          </p:nvPr>
        </p:nvSpPr>
        <p:spPr>
          <a:xfrm>
            <a:off x="3429750" y="1487513"/>
            <a:ext cx="2286000" cy="1280700"/>
          </a:xfrm>
          <a:prstGeom prst="rect">
            <a:avLst/>
          </a:prstGeom>
          <a:noFill/>
          <a:ln>
            <a:noFill/>
          </a:ln>
        </p:spPr>
      </p:sp>
      <p:sp>
        <p:nvSpPr>
          <p:cNvPr id="3318" name="Google Shape;3318;p219"/>
          <p:cNvSpPr/>
          <p:nvPr>
            <p:ph idx="13" type="pic"/>
          </p:nvPr>
        </p:nvSpPr>
        <p:spPr>
          <a:xfrm>
            <a:off x="6447988" y="1487513"/>
            <a:ext cx="2286000" cy="12807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744">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736">
          <p15:clr>
            <a:srgbClr val="FA7B17"/>
          </p15:clr>
        </p15:guide>
        <p15:guide id="16" orient="horz" pos="1878">
          <p15:clr>
            <a:srgbClr val="FA7B17"/>
          </p15:clr>
        </p15:guide>
        <p15:guide id="17" orient="horz" pos="2038">
          <p15:clr>
            <a:srgbClr val="FA7B17"/>
          </p15:clr>
        </p15:guide>
        <p15:guide id="18" orient="horz" pos="2224">
          <p15:clr>
            <a:srgbClr val="FA7B17"/>
          </p15:clr>
        </p15:guide>
      </p15:sldGuideLst>
    </p:ext>
  </p:extLst>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p:cSld name="BLANK_1_2">
    <p:spTree>
      <p:nvGrpSpPr>
        <p:cNvPr id="3319" name="Shape 3319"/>
        <p:cNvGrpSpPr/>
        <p:nvPr/>
      </p:nvGrpSpPr>
      <p:grpSpPr>
        <a:xfrm>
          <a:off x="0" y="0"/>
          <a:ext cx="0" cy="0"/>
          <a:chOff x="0" y="0"/>
          <a:chExt cx="0" cy="0"/>
        </a:xfrm>
      </p:grpSpPr>
      <p:sp>
        <p:nvSpPr>
          <p:cNvPr id="3320" name="Google Shape;3320;p220"/>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321" name="Google Shape;3321;p220"/>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322" name="Google Shape;3322;p220"/>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323" name="Google Shape;3323;p220"/>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Numbers)">
  <p:cSld name="Blank_1_5">
    <p:spTree>
      <p:nvGrpSpPr>
        <p:cNvPr id="3324" name="Shape 3324"/>
        <p:cNvGrpSpPr/>
        <p:nvPr/>
      </p:nvGrpSpPr>
      <p:grpSpPr>
        <a:xfrm>
          <a:off x="0" y="0"/>
          <a:ext cx="0" cy="0"/>
          <a:chOff x="0" y="0"/>
          <a:chExt cx="0" cy="0"/>
        </a:xfrm>
      </p:grpSpPr>
      <p:sp>
        <p:nvSpPr>
          <p:cNvPr id="3325" name="Google Shape;3325;p221"/>
          <p:cNvSpPr txBox="1"/>
          <p:nvPr>
            <p:ph idx="1" type="body"/>
          </p:nvPr>
        </p:nvSpPr>
        <p:spPr>
          <a:xfrm>
            <a:off x="3429000" y="3086100"/>
            <a:ext cx="2286000" cy="1143300"/>
          </a:xfrm>
          <a:prstGeom prst="rect">
            <a:avLst/>
          </a:prstGeom>
          <a:noFill/>
          <a:ln>
            <a:noFill/>
          </a:ln>
        </p:spPr>
        <p:txBody>
          <a:bodyPr anchorCtr="0" anchor="ctr" bIns="0" lIns="0" spcFirstLastPara="1" rIns="0" wrap="square" tIns="0">
            <a:no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300"/>
              </a:spcBef>
              <a:spcAft>
                <a:spcPts val="0"/>
              </a:spcAft>
              <a:buSzPts val="1200"/>
              <a:buChar char="○"/>
              <a:defRPr sz="1200"/>
            </a:lvl2pPr>
            <a:lvl3pPr indent="-304800" lvl="2" marL="1371600" rtl="0">
              <a:spcBef>
                <a:spcPts val="3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3326" name="Google Shape;3326;p221"/>
          <p:cNvSpPr txBox="1"/>
          <p:nvPr>
            <p:ph idx="2" type="body"/>
          </p:nvPr>
        </p:nvSpPr>
        <p:spPr>
          <a:xfrm>
            <a:off x="6446525" y="3086100"/>
            <a:ext cx="2286000" cy="1143300"/>
          </a:xfrm>
          <a:prstGeom prst="rect">
            <a:avLst/>
          </a:prstGeom>
          <a:noFill/>
          <a:ln>
            <a:noFill/>
          </a:ln>
        </p:spPr>
        <p:txBody>
          <a:bodyPr anchorCtr="0" anchor="ctr" bIns="0" lIns="0" spcFirstLastPara="1" rIns="0" wrap="square" tIns="0">
            <a:no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300"/>
              </a:spcBef>
              <a:spcAft>
                <a:spcPts val="0"/>
              </a:spcAft>
              <a:buSzPts val="1200"/>
              <a:buChar char="○"/>
              <a:defRPr sz="1200"/>
            </a:lvl2pPr>
            <a:lvl3pPr indent="-304800" lvl="2" marL="1371600" rtl="0">
              <a:spcBef>
                <a:spcPts val="3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3327" name="Google Shape;3327;p221"/>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328" name="Google Shape;3328;p22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29" name="Google Shape;3329;p221"/>
          <p:cNvSpPr/>
          <p:nvPr/>
        </p:nvSpPr>
        <p:spPr>
          <a:xfrm>
            <a:off x="411480"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30" name="Google Shape;3330;p221"/>
          <p:cNvSpPr/>
          <p:nvPr/>
        </p:nvSpPr>
        <p:spPr>
          <a:xfrm>
            <a:off x="6448018"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31" name="Google Shape;3331;p221"/>
          <p:cNvSpPr/>
          <p:nvPr/>
        </p:nvSpPr>
        <p:spPr>
          <a:xfrm>
            <a:off x="3429749"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32" name="Google Shape;3332;p221"/>
          <p:cNvSpPr txBox="1"/>
          <p:nvPr>
            <p:ph idx="3" type="body"/>
          </p:nvPr>
        </p:nvSpPr>
        <p:spPr>
          <a:xfrm>
            <a:off x="410388" y="3086100"/>
            <a:ext cx="2286000" cy="1143300"/>
          </a:xfrm>
          <a:prstGeom prst="rect">
            <a:avLst/>
          </a:prstGeom>
          <a:noFill/>
          <a:ln>
            <a:noFill/>
          </a:ln>
        </p:spPr>
        <p:txBody>
          <a:bodyPr anchorCtr="0" anchor="ctr" bIns="0" lIns="0" spcFirstLastPara="1" rIns="0" wrap="square" tIns="0">
            <a:sp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300"/>
              </a:spcBef>
              <a:spcAft>
                <a:spcPts val="0"/>
              </a:spcAft>
              <a:buSzPts val="1200"/>
              <a:buChar char="○"/>
              <a:defRPr sz="1200"/>
            </a:lvl2pPr>
            <a:lvl3pPr indent="-304800" lvl="2" marL="1371600" rtl="0">
              <a:spcBef>
                <a:spcPts val="3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333" name="Google Shape;3333;p221"/>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334" name="Google Shape;3334;p221"/>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335" name="Google Shape;3335;p221"/>
          <p:cNvSpPr txBox="1"/>
          <p:nvPr>
            <p:ph idx="4"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2"/>
              </a:buClr>
              <a:buSzPts val="2700"/>
              <a:buNone/>
              <a:defRPr sz="27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744">
          <p15:clr>
            <a:srgbClr val="FA7B17"/>
          </p15:clr>
        </p15:guide>
        <p15:guide id="11" orient="horz" pos="792">
          <p15:clr>
            <a:srgbClr val="FA7B17"/>
          </p15:clr>
        </p15:guide>
        <p15:guide id="12" orient="horz" pos="3168">
          <p15:clr>
            <a:srgbClr val="FA7B17"/>
          </p15:clr>
        </p15:guide>
      </p15:sldGuideLst>
    </p:ext>
  </p:extLst>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oints">
  <p:cSld name="Blank_1_8">
    <p:spTree>
      <p:nvGrpSpPr>
        <p:cNvPr id="3336" name="Shape 3336"/>
        <p:cNvGrpSpPr/>
        <p:nvPr/>
      </p:nvGrpSpPr>
      <p:grpSpPr>
        <a:xfrm>
          <a:off x="0" y="0"/>
          <a:ext cx="0" cy="0"/>
          <a:chOff x="0" y="0"/>
          <a:chExt cx="0" cy="0"/>
        </a:xfrm>
      </p:grpSpPr>
      <p:sp>
        <p:nvSpPr>
          <p:cNvPr id="3337" name="Google Shape;3337;p222"/>
          <p:cNvSpPr/>
          <p:nvPr>
            <p:ph idx="2" type="pic"/>
          </p:nvPr>
        </p:nvSpPr>
        <p:spPr>
          <a:xfrm>
            <a:off x="411480" y="1487513"/>
            <a:ext cx="2286000" cy="822000"/>
          </a:xfrm>
          <a:prstGeom prst="rect">
            <a:avLst/>
          </a:prstGeom>
          <a:noFill/>
          <a:ln>
            <a:noFill/>
          </a:ln>
        </p:spPr>
      </p:sp>
      <p:sp>
        <p:nvSpPr>
          <p:cNvPr id="3338" name="Google Shape;3338;p222"/>
          <p:cNvSpPr/>
          <p:nvPr>
            <p:ph idx="3" type="pic"/>
          </p:nvPr>
        </p:nvSpPr>
        <p:spPr>
          <a:xfrm>
            <a:off x="3429755" y="1487513"/>
            <a:ext cx="2286000" cy="822000"/>
          </a:xfrm>
          <a:prstGeom prst="rect">
            <a:avLst/>
          </a:prstGeom>
          <a:noFill/>
          <a:ln>
            <a:noFill/>
          </a:ln>
        </p:spPr>
      </p:sp>
      <p:sp>
        <p:nvSpPr>
          <p:cNvPr id="3339" name="Google Shape;3339;p222"/>
          <p:cNvSpPr/>
          <p:nvPr>
            <p:ph idx="4" type="pic"/>
          </p:nvPr>
        </p:nvSpPr>
        <p:spPr>
          <a:xfrm>
            <a:off x="6448030" y="1487513"/>
            <a:ext cx="2286000" cy="822000"/>
          </a:xfrm>
          <a:prstGeom prst="rect">
            <a:avLst/>
          </a:prstGeom>
          <a:noFill/>
          <a:ln>
            <a:noFill/>
          </a:ln>
        </p:spPr>
      </p:sp>
      <p:sp>
        <p:nvSpPr>
          <p:cNvPr id="3340" name="Google Shape;3340;p222"/>
          <p:cNvSpPr/>
          <p:nvPr>
            <p:ph idx="5" type="pic"/>
          </p:nvPr>
        </p:nvSpPr>
        <p:spPr>
          <a:xfrm>
            <a:off x="411480" y="3250413"/>
            <a:ext cx="2286000" cy="822000"/>
          </a:xfrm>
          <a:prstGeom prst="rect">
            <a:avLst/>
          </a:prstGeom>
          <a:noFill/>
          <a:ln>
            <a:noFill/>
          </a:ln>
        </p:spPr>
      </p:sp>
      <p:sp>
        <p:nvSpPr>
          <p:cNvPr id="3341" name="Google Shape;3341;p222"/>
          <p:cNvSpPr/>
          <p:nvPr>
            <p:ph idx="6" type="pic"/>
          </p:nvPr>
        </p:nvSpPr>
        <p:spPr>
          <a:xfrm>
            <a:off x="3429755" y="3250413"/>
            <a:ext cx="2286000" cy="822000"/>
          </a:xfrm>
          <a:prstGeom prst="rect">
            <a:avLst/>
          </a:prstGeom>
          <a:noFill/>
          <a:ln>
            <a:noFill/>
          </a:ln>
        </p:spPr>
      </p:sp>
      <p:sp>
        <p:nvSpPr>
          <p:cNvPr id="3342" name="Google Shape;3342;p222"/>
          <p:cNvSpPr/>
          <p:nvPr>
            <p:ph idx="7" type="pic"/>
          </p:nvPr>
        </p:nvSpPr>
        <p:spPr>
          <a:xfrm>
            <a:off x="6448030" y="3250413"/>
            <a:ext cx="2286000" cy="822000"/>
          </a:xfrm>
          <a:prstGeom prst="rect">
            <a:avLst/>
          </a:prstGeom>
          <a:noFill/>
          <a:ln>
            <a:noFill/>
          </a:ln>
        </p:spPr>
      </p:sp>
      <p:sp>
        <p:nvSpPr>
          <p:cNvPr id="3343" name="Google Shape;3343;p222"/>
          <p:cNvSpPr txBox="1"/>
          <p:nvPr>
            <p:ph type="title"/>
          </p:nvPr>
        </p:nvSpPr>
        <p:spPr>
          <a:xfrm>
            <a:off x="410388" y="2438400"/>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3344" name="Google Shape;3344;p222"/>
          <p:cNvSpPr txBox="1"/>
          <p:nvPr>
            <p:ph idx="8"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345" name="Google Shape;3345;p222"/>
          <p:cNvSpPr txBox="1"/>
          <p:nvPr>
            <p:ph idx="1" type="body"/>
          </p:nvPr>
        </p:nvSpPr>
        <p:spPr>
          <a:xfrm>
            <a:off x="410388" y="2661537"/>
            <a:ext cx="2286000" cy="628800"/>
          </a:xfrm>
          <a:prstGeom prst="rect">
            <a:avLst/>
          </a:prstGeom>
          <a:noFill/>
          <a:ln>
            <a:noFill/>
          </a:ln>
        </p:spPr>
        <p:txBody>
          <a:bodyPr anchorCtr="0" anchor="ctr" bIns="0" lIns="0" spcFirstLastPara="1" rIns="0" wrap="square" tIns="0">
            <a:sp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273050" lvl="8" marL="41148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346" name="Google Shape;3346;p222"/>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347" name="Google Shape;3347;p222"/>
          <p:cNvSpPr txBox="1"/>
          <p:nvPr>
            <p:ph idx="9"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2"/>
              </a:buClr>
              <a:buSzPts val="2700"/>
              <a:buNone/>
              <a:defRPr sz="27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3348" name="Google Shape;3348;p222"/>
          <p:cNvSpPr/>
          <p:nvPr/>
        </p:nvSpPr>
        <p:spPr>
          <a:xfrm>
            <a:off x="476250" y="3250409"/>
            <a:ext cx="8186738" cy="0"/>
          </a:xfrm>
          <a:custGeom>
            <a:rect b="b" l="l" r="r" t="t"/>
            <a:pathLst>
              <a:path extrusionOk="0" h="120000" w="16373475">
                <a:moveTo>
                  <a:pt x="0" y="0"/>
                </a:moveTo>
                <a:lnTo>
                  <a:pt x="16373476" y="0"/>
                </a:lnTo>
              </a:path>
            </a:pathLst>
          </a:custGeom>
          <a:noFill/>
          <a:ln cap="flat" cmpd="sng" w="9525">
            <a:solidFill>
              <a:srgbClr val="BDBDB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349" name="Google Shape;3349;p222"/>
          <p:cNvSpPr/>
          <p:nvPr/>
        </p:nvSpPr>
        <p:spPr>
          <a:xfrm>
            <a:off x="476250" y="3250409"/>
            <a:ext cx="8186738" cy="0"/>
          </a:xfrm>
          <a:custGeom>
            <a:rect b="b" l="l" r="r" t="t"/>
            <a:pathLst>
              <a:path extrusionOk="0" h="120000" w="16373475">
                <a:moveTo>
                  <a:pt x="0" y="0"/>
                </a:moveTo>
                <a:lnTo>
                  <a:pt x="16373476" y="0"/>
                </a:lnTo>
              </a:path>
            </a:pathLst>
          </a:custGeom>
          <a:noFill/>
          <a:ln cap="flat" cmpd="sng" w="9525">
            <a:solidFill>
              <a:srgbClr val="BDBDB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350" name="Google Shape;3350;p222"/>
          <p:cNvSpPr txBox="1"/>
          <p:nvPr>
            <p:ph idx="13" type="title"/>
          </p:nvPr>
        </p:nvSpPr>
        <p:spPr>
          <a:xfrm>
            <a:off x="3429750" y="2438400"/>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3351" name="Google Shape;3351;p222"/>
          <p:cNvSpPr txBox="1"/>
          <p:nvPr>
            <p:ph idx="14" type="body"/>
          </p:nvPr>
        </p:nvSpPr>
        <p:spPr>
          <a:xfrm>
            <a:off x="3429750" y="2661537"/>
            <a:ext cx="2286000" cy="628800"/>
          </a:xfrm>
          <a:prstGeom prst="rect">
            <a:avLst/>
          </a:prstGeom>
          <a:noFill/>
          <a:ln>
            <a:noFill/>
          </a:ln>
        </p:spPr>
        <p:txBody>
          <a:bodyPr anchorCtr="0" anchor="ctr" bIns="0" lIns="0" spcFirstLastPara="1" rIns="0" wrap="square" tIns="0">
            <a:sp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273050" lvl="8" marL="41148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352" name="Google Shape;3352;p222"/>
          <p:cNvSpPr txBox="1"/>
          <p:nvPr>
            <p:ph idx="15" type="title"/>
          </p:nvPr>
        </p:nvSpPr>
        <p:spPr>
          <a:xfrm>
            <a:off x="6449113" y="2438400"/>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3353" name="Google Shape;3353;p222"/>
          <p:cNvSpPr txBox="1"/>
          <p:nvPr>
            <p:ph idx="16" type="body"/>
          </p:nvPr>
        </p:nvSpPr>
        <p:spPr>
          <a:xfrm>
            <a:off x="6449113" y="2661537"/>
            <a:ext cx="2286000" cy="628800"/>
          </a:xfrm>
          <a:prstGeom prst="rect">
            <a:avLst/>
          </a:prstGeom>
          <a:noFill/>
          <a:ln>
            <a:noFill/>
          </a:ln>
        </p:spPr>
        <p:txBody>
          <a:bodyPr anchorCtr="0" anchor="ctr" bIns="0" lIns="0" spcFirstLastPara="1" rIns="0" wrap="square" tIns="0">
            <a:sp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273050" lvl="8" marL="41148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354" name="Google Shape;3354;p222"/>
          <p:cNvSpPr txBox="1"/>
          <p:nvPr>
            <p:ph idx="17" type="title"/>
          </p:nvPr>
        </p:nvSpPr>
        <p:spPr>
          <a:xfrm>
            <a:off x="410388" y="4149362"/>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3355" name="Google Shape;3355;p222"/>
          <p:cNvSpPr txBox="1"/>
          <p:nvPr>
            <p:ph idx="18" type="body"/>
          </p:nvPr>
        </p:nvSpPr>
        <p:spPr>
          <a:xfrm>
            <a:off x="410388" y="4372499"/>
            <a:ext cx="2286000" cy="628800"/>
          </a:xfrm>
          <a:prstGeom prst="rect">
            <a:avLst/>
          </a:prstGeom>
          <a:noFill/>
          <a:ln>
            <a:noFill/>
          </a:ln>
        </p:spPr>
        <p:txBody>
          <a:bodyPr anchorCtr="0" anchor="ctr" bIns="0" lIns="0" spcFirstLastPara="1" rIns="0" wrap="square" tIns="0">
            <a:no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273050" lvl="8" marL="41148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356" name="Google Shape;3356;p222"/>
          <p:cNvSpPr txBox="1"/>
          <p:nvPr>
            <p:ph idx="19" type="title"/>
          </p:nvPr>
        </p:nvSpPr>
        <p:spPr>
          <a:xfrm>
            <a:off x="3429750" y="4149362"/>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3357" name="Google Shape;3357;p222"/>
          <p:cNvSpPr txBox="1"/>
          <p:nvPr>
            <p:ph idx="20" type="body"/>
          </p:nvPr>
        </p:nvSpPr>
        <p:spPr>
          <a:xfrm>
            <a:off x="3429750" y="4372499"/>
            <a:ext cx="2286000" cy="628800"/>
          </a:xfrm>
          <a:prstGeom prst="rect">
            <a:avLst/>
          </a:prstGeom>
          <a:noFill/>
          <a:ln>
            <a:noFill/>
          </a:ln>
        </p:spPr>
        <p:txBody>
          <a:bodyPr anchorCtr="0" anchor="ctr" bIns="0" lIns="0" spcFirstLastPara="1" rIns="0" wrap="square" tIns="0">
            <a:sp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273050" lvl="8" marL="41148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358" name="Google Shape;3358;p222"/>
          <p:cNvSpPr txBox="1"/>
          <p:nvPr>
            <p:ph idx="21" type="title"/>
          </p:nvPr>
        </p:nvSpPr>
        <p:spPr>
          <a:xfrm>
            <a:off x="6449113" y="4149362"/>
            <a:ext cx="2286000" cy="1851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1200"/>
              <a:buChar char="●"/>
              <a:defRPr sz="12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3359" name="Google Shape;3359;p222"/>
          <p:cNvSpPr txBox="1"/>
          <p:nvPr>
            <p:ph idx="22" type="body"/>
          </p:nvPr>
        </p:nvSpPr>
        <p:spPr>
          <a:xfrm>
            <a:off x="6449113" y="4372499"/>
            <a:ext cx="2286000" cy="628800"/>
          </a:xfrm>
          <a:prstGeom prst="rect">
            <a:avLst/>
          </a:prstGeom>
          <a:noFill/>
          <a:ln>
            <a:noFill/>
          </a:ln>
        </p:spPr>
        <p:txBody>
          <a:bodyPr anchorCtr="0" anchor="ctr" bIns="0" lIns="0" spcFirstLastPara="1" rIns="0" wrap="square" tIns="0">
            <a:spAutoFit/>
          </a:bodyPr>
          <a:lstStyle>
            <a:lvl1pPr indent="-304800" lvl="0" marL="4572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273050" lvl="8" marL="41148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360" name="Google Shape;3360;p222"/>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61" name="Google Shape;3361;p222"/>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a:t>
            </a:r>
            <a:endParaRPr sz="600">
              <a:solidFill>
                <a:srgbClr val="464B54"/>
              </a:solidFill>
              <a:latin typeface="Poppins SemiBold"/>
              <a:ea typeface="Poppins SemiBold"/>
              <a:cs typeface="Poppins SemiBold"/>
              <a:sym typeface="Poppins SemiBold"/>
            </a:endParaRPr>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455">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562">
          <p15:clr>
            <a:srgbClr val="FA7B17"/>
          </p15:clr>
        </p15:guide>
        <p15:guide id="16" orient="horz" pos="1628">
          <p15:clr>
            <a:srgbClr val="FA7B17"/>
          </p15:clr>
        </p15:guide>
        <p15:guide id="17" orient="horz" pos="1770">
          <p15:clr>
            <a:srgbClr val="FA7B17"/>
          </p15:clr>
        </p15:guide>
        <p15:guide id="18" orient="horz" pos="2708">
          <p15:clr>
            <a:srgbClr val="FA7B17"/>
          </p15:clr>
        </p15:guide>
        <p15:guide id="19" orient="horz" pos="2048">
          <p15:clr>
            <a:srgbClr val="FA7B17"/>
          </p15:clr>
        </p15:guide>
      </p15:sldGuideLst>
    </p:ext>
  </p:extLst>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1">
  <p:cSld name="BLANK_1_3">
    <p:spTree>
      <p:nvGrpSpPr>
        <p:cNvPr id="3362" name="Shape 3362"/>
        <p:cNvGrpSpPr/>
        <p:nvPr/>
      </p:nvGrpSpPr>
      <p:grpSpPr>
        <a:xfrm>
          <a:off x="0" y="0"/>
          <a:ext cx="0" cy="0"/>
          <a:chOff x="0" y="0"/>
          <a:chExt cx="0" cy="0"/>
        </a:xfrm>
      </p:grpSpPr>
      <p:sp>
        <p:nvSpPr>
          <p:cNvPr id="3363" name="Google Shape;3363;p223"/>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364" name="Google Shape;3364;p223"/>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365" name="Google Shape;3365;p223"/>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366" name="Google Shape;3366;p223"/>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2">
  <p:cSld name="BLANK_1_4">
    <p:spTree>
      <p:nvGrpSpPr>
        <p:cNvPr id="3367" name="Shape 3367"/>
        <p:cNvGrpSpPr/>
        <p:nvPr/>
      </p:nvGrpSpPr>
      <p:grpSpPr>
        <a:xfrm>
          <a:off x="0" y="0"/>
          <a:ext cx="0" cy="0"/>
          <a:chOff x="0" y="0"/>
          <a:chExt cx="0" cy="0"/>
        </a:xfrm>
      </p:grpSpPr>
      <p:sp>
        <p:nvSpPr>
          <p:cNvPr id="3368" name="Google Shape;3368;p224"/>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369" name="Google Shape;3369;p224"/>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370" name="Google Shape;3370;p224"/>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371" name="Google Shape;3371;p22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4">
    <p:bg>
      <p:bgPr>
        <a:solidFill>
          <a:schemeClr val="dk2"/>
        </a:solidFill>
      </p:bgPr>
    </p:bg>
    <p:spTree>
      <p:nvGrpSpPr>
        <p:cNvPr id="236" name="Shape 236"/>
        <p:cNvGrpSpPr/>
        <p:nvPr/>
      </p:nvGrpSpPr>
      <p:grpSpPr>
        <a:xfrm>
          <a:off x="0" y="0"/>
          <a:ext cx="0" cy="0"/>
          <a:chOff x="0" y="0"/>
          <a:chExt cx="0" cy="0"/>
        </a:xfrm>
      </p:grpSpPr>
      <p:sp>
        <p:nvSpPr>
          <p:cNvPr id="237" name="Google Shape;237;p23"/>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sldGuideLst>
    </p:ext>
  </p:extLst>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3">
  <p:cSld name="BLANK_1_5">
    <p:spTree>
      <p:nvGrpSpPr>
        <p:cNvPr id="3372" name="Shape 3372"/>
        <p:cNvGrpSpPr/>
        <p:nvPr/>
      </p:nvGrpSpPr>
      <p:grpSpPr>
        <a:xfrm>
          <a:off x="0" y="0"/>
          <a:ext cx="0" cy="0"/>
          <a:chOff x="0" y="0"/>
          <a:chExt cx="0" cy="0"/>
        </a:xfrm>
      </p:grpSpPr>
      <p:sp>
        <p:nvSpPr>
          <p:cNvPr id="3373" name="Google Shape;3373;p225"/>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374" name="Google Shape;3374;p225"/>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375" name="Google Shape;3375;p225"/>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376" name="Google Shape;3376;p22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4">
  <p:cSld name="BLANK_1_6">
    <p:spTree>
      <p:nvGrpSpPr>
        <p:cNvPr id="3377" name="Shape 3377"/>
        <p:cNvGrpSpPr/>
        <p:nvPr/>
      </p:nvGrpSpPr>
      <p:grpSpPr>
        <a:xfrm>
          <a:off x="0" y="0"/>
          <a:ext cx="0" cy="0"/>
          <a:chOff x="0" y="0"/>
          <a:chExt cx="0" cy="0"/>
        </a:xfrm>
      </p:grpSpPr>
      <p:sp>
        <p:nvSpPr>
          <p:cNvPr id="3378" name="Google Shape;3378;p226"/>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379" name="Google Shape;3379;p226"/>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2021 SAUCE LABS, INC  |  PRIVATE &amp; CONFIDENTIAL </a:t>
            </a:r>
            <a:endParaRPr sz="600">
              <a:solidFill>
                <a:srgbClr val="464B54"/>
              </a:solidFill>
              <a:latin typeface="Poppins SemiBold"/>
              <a:ea typeface="Poppins SemiBold"/>
              <a:cs typeface="Poppins SemiBold"/>
              <a:sym typeface="Poppins SemiBold"/>
            </a:endParaRPr>
          </a:p>
        </p:txBody>
      </p:sp>
      <p:sp>
        <p:nvSpPr>
          <p:cNvPr id="3380" name="Google Shape;3380;p226"/>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381" name="Google Shape;3381;p22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5">
  <p:cSld name="BLANK_1_7">
    <p:spTree>
      <p:nvGrpSpPr>
        <p:cNvPr id="3382" name="Shape 3382"/>
        <p:cNvGrpSpPr/>
        <p:nvPr/>
      </p:nvGrpSpPr>
      <p:grpSpPr>
        <a:xfrm>
          <a:off x="0" y="0"/>
          <a:ext cx="0" cy="0"/>
          <a:chOff x="0" y="0"/>
          <a:chExt cx="0" cy="0"/>
        </a:xfrm>
      </p:grpSpPr>
      <p:sp>
        <p:nvSpPr>
          <p:cNvPr id="3383" name="Google Shape;3383;p227"/>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384" name="Google Shape;3384;p227"/>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385" name="Google Shape;3385;p227"/>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386" name="Google Shape;3386;p22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6">
  <p:cSld name="BLANK_1_8">
    <p:spTree>
      <p:nvGrpSpPr>
        <p:cNvPr id="3387" name="Shape 3387"/>
        <p:cNvGrpSpPr/>
        <p:nvPr/>
      </p:nvGrpSpPr>
      <p:grpSpPr>
        <a:xfrm>
          <a:off x="0" y="0"/>
          <a:ext cx="0" cy="0"/>
          <a:chOff x="0" y="0"/>
          <a:chExt cx="0" cy="0"/>
        </a:xfrm>
      </p:grpSpPr>
      <p:sp>
        <p:nvSpPr>
          <p:cNvPr id="3388" name="Google Shape;3388;p228"/>
          <p:cNvSpPr txBox="1"/>
          <p:nvPr>
            <p:ph idx="12" type="sldNum"/>
          </p:nvPr>
        </p:nvSpPr>
        <p:spPr>
          <a:xfrm>
            <a:off x="8472458" y="4663217"/>
            <a:ext cx="549000" cy="107700"/>
          </a:xfrm>
          <a:prstGeom prst="rect">
            <a:avLst/>
          </a:prstGeom>
        </p:spPr>
        <p:txBody>
          <a:bodyPr anchorCtr="0" anchor="t" bIns="83825" lIns="83825" spcFirstLastPara="1" rIns="83825" wrap="square" tIns="83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89" name="Google Shape;3389;p228"/>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390" name="Google Shape;3390;p228"/>
          <p:cNvSpPr txBox="1"/>
          <p:nvPr>
            <p:ph type="title"/>
          </p:nvPr>
        </p:nvSpPr>
        <p:spPr>
          <a:xfrm>
            <a:off x="476250" y="534088"/>
            <a:ext cx="2933400" cy="1854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7">
  <p:cSld name="BLANK_1_9">
    <p:spTree>
      <p:nvGrpSpPr>
        <p:cNvPr id="3391" name="Shape 3391"/>
        <p:cNvGrpSpPr/>
        <p:nvPr/>
      </p:nvGrpSpPr>
      <p:grpSpPr>
        <a:xfrm>
          <a:off x="0" y="0"/>
          <a:ext cx="0" cy="0"/>
          <a:chOff x="0" y="0"/>
          <a:chExt cx="0" cy="0"/>
        </a:xfrm>
      </p:grpSpPr>
      <p:sp>
        <p:nvSpPr>
          <p:cNvPr id="3392" name="Google Shape;3392;p229"/>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393" name="Google Shape;3393;p229"/>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394" name="Google Shape;3394;p229"/>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395" name="Google Shape;3395;p22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8">
  <p:cSld name="BLANK_1_10">
    <p:spTree>
      <p:nvGrpSpPr>
        <p:cNvPr id="3396" name="Shape 3396"/>
        <p:cNvGrpSpPr/>
        <p:nvPr/>
      </p:nvGrpSpPr>
      <p:grpSpPr>
        <a:xfrm>
          <a:off x="0" y="0"/>
          <a:ext cx="0" cy="0"/>
          <a:chOff x="0" y="0"/>
          <a:chExt cx="0" cy="0"/>
        </a:xfrm>
      </p:grpSpPr>
      <p:sp>
        <p:nvSpPr>
          <p:cNvPr id="3397" name="Google Shape;3397;p230"/>
          <p:cNvSpPr txBox="1"/>
          <p:nvPr>
            <p:ph idx="12" type="sldNum"/>
          </p:nvPr>
        </p:nvSpPr>
        <p:spPr>
          <a:xfrm>
            <a:off x="8472458" y="4663217"/>
            <a:ext cx="549000" cy="107700"/>
          </a:xfrm>
          <a:prstGeom prst="rect">
            <a:avLst/>
          </a:prstGeom>
        </p:spPr>
        <p:txBody>
          <a:bodyPr anchorCtr="0" anchor="t" bIns="83825" lIns="83825" spcFirstLastPara="1" rIns="83825" wrap="square" tIns="83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98" name="Google Shape;3398;p230"/>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399" name="Google Shape;3399;p230"/>
          <p:cNvSpPr txBox="1"/>
          <p:nvPr>
            <p:ph type="title"/>
          </p:nvPr>
        </p:nvSpPr>
        <p:spPr>
          <a:xfrm>
            <a:off x="476250" y="534088"/>
            <a:ext cx="2933400" cy="1854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5">
  <p:cSld name="BLANK_1_1_1_1_1_1_1_1_1_1_1_1_1_1_1_1_1_2">
    <p:bg>
      <p:bgPr>
        <a:solidFill>
          <a:srgbClr val="DFEEE9"/>
        </a:solidFill>
      </p:bgPr>
    </p:bg>
    <p:spTree>
      <p:nvGrpSpPr>
        <p:cNvPr id="3400" name="Shape 3400"/>
        <p:cNvGrpSpPr/>
        <p:nvPr/>
      </p:nvGrpSpPr>
      <p:grpSpPr>
        <a:xfrm>
          <a:off x="0" y="0"/>
          <a:ext cx="0" cy="0"/>
          <a:chOff x="0" y="0"/>
          <a:chExt cx="0" cy="0"/>
        </a:xfrm>
      </p:grpSpPr>
      <p:pic>
        <p:nvPicPr>
          <p:cNvPr id="3401" name="Google Shape;3401;p23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402" name="Google Shape;3402;p23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403" name="Google Shape;3403;p23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404" name="Google Shape;3404;p23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405" name="Google Shape;3405;p231"/>
          <p:cNvSpPr/>
          <p:nvPr/>
        </p:nvSpPr>
        <p:spPr>
          <a:xfrm>
            <a:off x="316125" y="972350"/>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406" name="Google Shape;3406;p231"/>
          <p:cNvSpPr txBox="1"/>
          <p:nvPr>
            <p:ph idx="1" type="body"/>
          </p:nvPr>
        </p:nvSpPr>
        <p:spPr>
          <a:xfrm>
            <a:off x="473325" y="162065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407" name="Google Shape;3407;p231"/>
          <p:cNvSpPr txBox="1"/>
          <p:nvPr>
            <p:ph type="title"/>
          </p:nvPr>
        </p:nvSpPr>
        <p:spPr>
          <a:xfrm>
            <a:off x="473325" y="126188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408" name="Google Shape;3408;p23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
        <p:nvSpPr>
          <p:cNvPr id="3409" name="Google Shape;3409;p231"/>
          <p:cNvSpPr/>
          <p:nvPr/>
        </p:nvSpPr>
        <p:spPr>
          <a:xfrm>
            <a:off x="6215888" y="972350"/>
            <a:ext cx="2613000" cy="3668700"/>
          </a:xfrm>
          <a:prstGeom prst="roundRect">
            <a:avLst>
              <a:gd fmla="val 4413"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410" name="Google Shape;3410;p231"/>
          <p:cNvSpPr txBox="1"/>
          <p:nvPr>
            <p:ph idx="2" type="body"/>
          </p:nvPr>
        </p:nvSpPr>
        <p:spPr>
          <a:xfrm>
            <a:off x="6373088" y="162065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411" name="Google Shape;3411;p231"/>
          <p:cNvSpPr txBox="1"/>
          <p:nvPr>
            <p:ph idx="3" type="title"/>
          </p:nvPr>
        </p:nvSpPr>
        <p:spPr>
          <a:xfrm>
            <a:off x="6373088" y="126188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412" name="Google Shape;3412;p231"/>
          <p:cNvSpPr/>
          <p:nvPr/>
        </p:nvSpPr>
        <p:spPr>
          <a:xfrm>
            <a:off x="3266013" y="972350"/>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413" name="Google Shape;3413;p231"/>
          <p:cNvSpPr txBox="1"/>
          <p:nvPr>
            <p:ph idx="4" type="body"/>
          </p:nvPr>
        </p:nvSpPr>
        <p:spPr>
          <a:xfrm>
            <a:off x="3423206" y="162065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414" name="Google Shape;3414;p231"/>
          <p:cNvSpPr txBox="1"/>
          <p:nvPr>
            <p:ph idx="5" type="title"/>
          </p:nvPr>
        </p:nvSpPr>
        <p:spPr>
          <a:xfrm>
            <a:off x="3423206" y="126188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415" name="Google Shape;3415;p231"/>
          <p:cNvSpPr/>
          <p:nvPr/>
        </p:nvSpPr>
        <p:spPr>
          <a:xfrm>
            <a:off x="316125" y="2894113"/>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416" name="Google Shape;3416;p231"/>
          <p:cNvSpPr txBox="1"/>
          <p:nvPr>
            <p:ph idx="6" type="body"/>
          </p:nvPr>
        </p:nvSpPr>
        <p:spPr>
          <a:xfrm>
            <a:off x="473325" y="3536669"/>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417" name="Google Shape;3417;p231"/>
          <p:cNvSpPr txBox="1"/>
          <p:nvPr>
            <p:ph idx="7" type="title"/>
          </p:nvPr>
        </p:nvSpPr>
        <p:spPr>
          <a:xfrm>
            <a:off x="473325" y="3177906"/>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418" name="Google Shape;3418;p231"/>
          <p:cNvSpPr/>
          <p:nvPr/>
        </p:nvSpPr>
        <p:spPr>
          <a:xfrm>
            <a:off x="3266013" y="2894113"/>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419" name="Google Shape;3419;p231"/>
          <p:cNvSpPr txBox="1"/>
          <p:nvPr>
            <p:ph idx="8" type="body"/>
          </p:nvPr>
        </p:nvSpPr>
        <p:spPr>
          <a:xfrm>
            <a:off x="3423206" y="3536669"/>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420" name="Google Shape;3420;p231"/>
          <p:cNvSpPr txBox="1"/>
          <p:nvPr>
            <p:ph idx="9" type="title"/>
          </p:nvPr>
        </p:nvSpPr>
        <p:spPr>
          <a:xfrm>
            <a:off x="3423206" y="3177906"/>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9">
  <p:cSld name="BLANK_1_11">
    <p:spTree>
      <p:nvGrpSpPr>
        <p:cNvPr id="3421" name="Shape 3421"/>
        <p:cNvGrpSpPr/>
        <p:nvPr/>
      </p:nvGrpSpPr>
      <p:grpSpPr>
        <a:xfrm>
          <a:off x="0" y="0"/>
          <a:ext cx="0" cy="0"/>
          <a:chOff x="0" y="0"/>
          <a:chExt cx="0" cy="0"/>
        </a:xfrm>
      </p:grpSpPr>
      <p:sp>
        <p:nvSpPr>
          <p:cNvPr id="3422" name="Google Shape;3422;p232"/>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423" name="Google Shape;3423;p232"/>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424" name="Google Shape;3424;p232"/>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425" name="Google Shape;3425;p232"/>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10">
  <p:cSld name="BLANK_1_12">
    <p:spTree>
      <p:nvGrpSpPr>
        <p:cNvPr id="3426" name="Shape 3426"/>
        <p:cNvGrpSpPr/>
        <p:nvPr/>
      </p:nvGrpSpPr>
      <p:grpSpPr>
        <a:xfrm>
          <a:off x="0" y="0"/>
          <a:ext cx="0" cy="0"/>
          <a:chOff x="0" y="0"/>
          <a:chExt cx="0" cy="0"/>
        </a:xfrm>
      </p:grpSpPr>
      <p:sp>
        <p:nvSpPr>
          <p:cNvPr id="3427" name="Google Shape;3427;p233"/>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428" name="Google Shape;3428;p233"/>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429" name="Google Shape;3429;p233"/>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430" name="Google Shape;3430;p233"/>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11">
  <p:cSld name="BLANK_1_13">
    <p:spTree>
      <p:nvGrpSpPr>
        <p:cNvPr id="3431" name="Shape 3431"/>
        <p:cNvGrpSpPr/>
        <p:nvPr/>
      </p:nvGrpSpPr>
      <p:grpSpPr>
        <a:xfrm>
          <a:off x="0" y="0"/>
          <a:ext cx="0" cy="0"/>
          <a:chOff x="0" y="0"/>
          <a:chExt cx="0" cy="0"/>
        </a:xfrm>
      </p:grpSpPr>
      <p:sp>
        <p:nvSpPr>
          <p:cNvPr id="3432" name="Google Shape;3432;p234"/>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433" name="Google Shape;3433;p234"/>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434" name="Google Shape;3434;p234"/>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435" name="Google Shape;3435;p23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id image slide">
  <p:cSld name="BLANK_2">
    <p:spTree>
      <p:nvGrpSpPr>
        <p:cNvPr id="238" name="Shape 238"/>
        <p:cNvGrpSpPr/>
        <p:nvPr/>
      </p:nvGrpSpPr>
      <p:grpSpPr>
        <a:xfrm>
          <a:off x="0" y="0"/>
          <a:ext cx="0" cy="0"/>
          <a:chOff x="0" y="0"/>
          <a:chExt cx="0" cy="0"/>
        </a:xfrm>
      </p:grpSpPr>
      <p:sp>
        <p:nvSpPr>
          <p:cNvPr id="239" name="Google Shape;239;p24"/>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40" name="Google Shape;240;p24"/>
          <p:cNvSpPr/>
          <p:nvPr>
            <p:ph idx="2" type="pic"/>
          </p:nvPr>
        </p:nvSpPr>
        <p:spPr>
          <a:xfrm>
            <a:off x="0" y="-6725"/>
            <a:ext cx="3048000" cy="1716900"/>
          </a:xfrm>
          <a:prstGeom prst="rect">
            <a:avLst/>
          </a:prstGeom>
          <a:noFill/>
          <a:ln>
            <a:noFill/>
          </a:ln>
        </p:spPr>
      </p:sp>
      <p:sp>
        <p:nvSpPr>
          <p:cNvPr id="241" name="Google Shape;241;p24"/>
          <p:cNvSpPr/>
          <p:nvPr>
            <p:ph idx="3" type="pic"/>
          </p:nvPr>
        </p:nvSpPr>
        <p:spPr>
          <a:xfrm>
            <a:off x="3054725" y="-6725"/>
            <a:ext cx="3048000" cy="1716900"/>
          </a:xfrm>
          <a:prstGeom prst="rect">
            <a:avLst/>
          </a:prstGeom>
          <a:noFill/>
          <a:ln>
            <a:noFill/>
          </a:ln>
        </p:spPr>
      </p:sp>
      <p:sp>
        <p:nvSpPr>
          <p:cNvPr id="242" name="Google Shape;242;p24"/>
          <p:cNvSpPr/>
          <p:nvPr>
            <p:ph idx="4" type="pic"/>
          </p:nvPr>
        </p:nvSpPr>
        <p:spPr>
          <a:xfrm>
            <a:off x="6102725" y="-6725"/>
            <a:ext cx="3048000" cy="1716900"/>
          </a:xfrm>
          <a:prstGeom prst="rect">
            <a:avLst/>
          </a:prstGeom>
          <a:noFill/>
          <a:ln>
            <a:noFill/>
          </a:ln>
        </p:spPr>
      </p:sp>
      <p:sp>
        <p:nvSpPr>
          <p:cNvPr id="243" name="Google Shape;243;p24"/>
          <p:cNvSpPr/>
          <p:nvPr>
            <p:ph idx="5" type="pic"/>
          </p:nvPr>
        </p:nvSpPr>
        <p:spPr>
          <a:xfrm>
            <a:off x="6725" y="1710017"/>
            <a:ext cx="3048000" cy="1716900"/>
          </a:xfrm>
          <a:prstGeom prst="rect">
            <a:avLst/>
          </a:prstGeom>
          <a:noFill/>
          <a:ln>
            <a:noFill/>
          </a:ln>
        </p:spPr>
      </p:sp>
      <p:sp>
        <p:nvSpPr>
          <p:cNvPr id="244" name="Google Shape;244;p24"/>
          <p:cNvSpPr/>
          <p:nvPr>
            <p:ph idx="6" type="pic"/>
          </p:nvPr>
        </p:nvSpPr>
        <p:spPr>
          <a:xfrm>
            <a:off x="3054725" y="1710017"/>
            <a:ext cx="3048000" cy="1716900"/>
          </a:xfrm>
          <a:prstGeom prst="rect">
            <a:avLst/>
          </a:prstGeom>
          <a:noFill/>
          <a:ln>
            <a:noFill/>
          </a:ln>
        </p:spPr>
      </p:sp>
      <p:sp>
        <p:nvSpPr>
          <p:cNvPr id="245" name="Google Shape;245;p24"/>
          <p:cNvSpPr/>
          <p:nvPr>
            <p:ph idx="7" type="pic"/>
          </p:nvPr>
        </p:nvSpPr>
        <p:spPr>
          <a:xfrm>
            <a:off x="6102725" y="1710017"/>
            <a:ext cx="3048000" cy="1716900"/>
          </a:xfrm>
          <a:prstGeom prst="rect">
            <a:avLst/>
          </a:prstGeom>
          <a:noFill/>
          <a:ln>
            <a:noFill/>
          </a:ln>
        </p:spPr>
      </p:sp>
      <p:sp>
        <p:nvSpPr>
          <p:cNvPr id="246" name="Google Shape;246;p24"/>
          <p:cNvSpPr/>
          <p:nvPr>
            <p:ph idx="8" type="pic"/>
          </p:nvPr>
        </p:nvSpPr>
        <p:spPr>
          <a:xfrm>
            <a:off x="6725" y="3426758"/>
            <a:ext cx="3048000" cy="1716900"/>
          </a:xfrm>
          <a:prstGeom prst="rect">
            <a:avLst/>
          </a:prstGeom>
          <a:noFill/>
          <a:ln>
            <a:noFill/>
          </a:ln>
        </p:spPr>
      </p:sp>
      <p:sp>
        <p:nvSpPr>
          <p:cNvPr id="247" name="Google Shape;247;p24"/>
          <p:cNvSpPr/>
          <p:nvPr>
            <p:ph idx="9" type="pic"/>
          </p:nvPr>
        </p:nvSpPr>
        <p:spPr>
          <a:xfrm>
            <a:off x="3054725" y="3426758"/>
            <a:ext cx="3048000" cy="1716900"/>
          </a:xfrm>
          <a:prstGeom prst="rect">
            <a:avLst/>
          </a:prstGeom>
          <a:noFill/>
          <a:ln>
            <a:noFill/>
          </a:ln>
        </p:spPr>
      </p:sp>
      <p:sp>
        <p:nvSpPr>
          <p:cNvPr id="248" name="Google Shape;248;p24"/>
          <p:cNvSpPr/>
          <p:nvPr>
            <p:ph idx="13" type="pic"/>
          </p:nvPr>
        </p:nvSpPr>
        <p:spPr>
          <a:xfrm>
            <a:off x="6102725" y="3426758"/>
            <a:ext cx="3048000" cy="1716900"/>
          </a:xfrm>
          <a:prstGeom prst="rect">
            <a:avLst/>
          </a:prstGeom>
          <a:noFill/>
          <a:ln>
            <a:noFill/>
          </a:ln>
        </p:spPr>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guide id="7" orient="horz" pos="1077">
          <p15:clr>
            <a:srgbClr val="FA7B17"/>
          </p15:clr>
        </p15:guide>
        <p15:guide id="8" orient="horz" pos="2159">
          <p15:clr>
            <a:srgbClr val="FA7B17"/>
          </p15:clr>
        </p15:guide>
        <p15:guide id="9" pos="1924">
          <p15:clr>
            <a:srgbClr val="FA7B17"/>
          </p15:clr>
        </p15:guide>
        <p15:guide id="10" pos="3847">
          <p15:clr>
            <a:srgbClr val="FA7B17"/>
          </p15:clr>
        </p15:guide>
        <p15:guide id="11" orient="horz" pos="1620">
          <p15:clr>
            <a:srgbClr val="FA7B17"/>
          </p15:clr>
        </p15:guide>
      </p15:sldGuideLst>
    </p:ext>
  </p:extLst>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_1_6_1_1_1_1_1">
    <p:spTree>
      <p:nvGrpSpPr>
        <p:cNvPr id="3436" name="Shape 3436"/>
        <p:cNvGrpSpPr/>
        <p:nvPr/>
      </p:nvGrpSpPr>
      <p:grpSpPr>
        <a:xfrm>
          <a:off x="0" y="0"/>
          <a:ext cx="0" cy="0"/>
          <a:chOff x="0" y="0"/>
          <a:chExt cx="0" cy="0"/>
        </a:xfrm>
      </p:grpSpPr>
      <p:sp>
        <p:nvSpPr>
          <p:cNvPr id="3437" name="Google Shape;3437;p235"/>
          <p:cNvSpPr/>
          <p:nvPr/>
        </p:nvSpPr>
        <p:spPr>
          <a:xfrm>
            <a:off x="0" y="0"/>
            <a:ext cx="23991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rtl="0" algn="l">
              <a:lnSpc>
                <a:spcPct val="125000"/>
              </a:lnSpc>
              <a:spcBef>
                <a:spcPts val="0"/>
              </a:spcBef>
              <a:spcAft>
                <a:spcPts val="300"/>
              </a:spcAft>
              <a:buNone/>
            </a:pPr>
            <a:r>
              <a:t/>
            </a:r>
            <a:endParaRPr sz="700"/>
          </a:p>
        </p:txBody>
      </p:sp>
      <p:sp>
        <p:nvSpPr>
          <p:cNvPr id="3438" name="Google Shape;3438;p235"/>
          <p:cNvSpPr/>
          <p:nvPr>
            <p:ph idx="2" type="pic"/>
          </p:nvPr>
        </p:nvSpPr>
        <p:spPr>
          <a:xfrm>
            <a:off x="0" y="853000"/>
            <a:ext cx="2399100" cy="1078800"/>
          </a:xfrm>
          <a:prstGeom prst="rect">
            <a:avLst/>
          </a:prstGeom>
          <a:noFill/>
          <a:ln>
            <a:noFill/>
          </a:ln>
        </p:spPr>
      </p:sp>
      <p:sp>
        <p:nvSpPr>
          <p:cNvPr id="3439" name="Google Shape;3439;p235"/>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440" name="Google Shape;3440;p235"/>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441" name="Google Shape;3441;p23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42" name="Google Shape;3442;p235"/>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443" name="Google Shape;3443;p235"/>
          <p:cNvSpPr txBox="1"/>
          <p:nvPr>
            <p:ph idx="1" type="body"/>
          </p:nvPr>
        </p:nvSpPr>
        <p:spPr>
          <a:xfrm>
            <a:off x="2741825" y="896125"/>
            <a:ext cx="5992200" cy="10356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1pPr>
            <a:lvl2pPr indent="-273050" lvl="1" marL="914400" rtl="0">
              <a:spcBef>
                <a:spcPts val="300"/>
              </a:spcBef>
              <a:spcAft>
                <a:spcPts val="0"/>
              </a:spcAft>
              <a:buSzPts val="700"/>
              <a:buChar char="○"/>
              <a:defRPr sz="700"/>
            </a:lvl2pPr>
            <a:lvl3pPr indent="-273050" lvl="2" marL="13716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3pPr>
            <a:lvl4pPr indent="-273050" lvl="3" marL="1828800" rtl="0">
              <a:spcBef>
                <a:spcPts val="300"/>
              </a:spcBef>
              <a:spcAft>
                <a:spcPts val="0"/>
              </a:spcAft>
              <a:buSzPts val="700"/>
              <a:buChar char="●"/>
              <a:defRPr sz="700"/>
            </a:lvl4pPr>
            <a:lvl5pPr indent="-273050" lvl="4" marL="22860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5pPr>
            <a:lvl6pPr indent="-273050" lvl="5" marL="2743200" rtl="0">
              <a:spcBef>
                <a:spcPts val="300"/>
              </a:spcBef>
              <a:spcAft>
                <a:spcPts val="0"/>
              </a:spcAft>
              <a:buSzPts val="700"/>
              <a:buChar char="■"/>
              <a:defRPr sz="700"/>
            </a:lvl6pPr>
            <a:lvl7pPr indent="-273050" lvl="6" marL="32004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7pPr>
            <a:lvl8pPr indent="-273050" lvl="7" marL="3657600" rtl="0">
              <a:spcBef>
                <a:spcPts val="300"/>
              </a:spcBef>
              <a:spcAft>
                <a:spcPts val="0"/>
              </a:spcAft>
              <a:buSzPts val="700"/>
              <a:buChar char="○"/>
              <a:defRPr sz="7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444" name="Google Shape;3444;p235"/>
          <p:cNvSpPr txBox="1"/>
          <p:nvPr>
            <p:ph idx="3" type="subTitle"/>
          </p:nvPr>
        </p:nvSpPr>
        <p:spPr>
          <a:xfrm>
            <a:off x="2741825" y="514350"/>
            <a:ext cx="6030300" cy="4044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Clr>
                <a:schemeClr val="dk2"/>
              </a:buClr>
              <a:buSzPts val="2400"/>
              <a:buNone/>
              <a:defRPr sz="24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3445" name="Google Shape;3445;p235"/>
          <p:cNvSpPr txBox="1"/>
          <p:nvPr>
            <p:ph idx="4" type="body"/>
          </p:nvPr>
        </p:nvSpPr>
        <p:spPr>
          <a:xfrm>
            <a:off x="2741825" y="2314213"/>
            <a:ext cx="5992200" cy="10356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1pPr>
            <a:lvl2pPr indent="-273050" lvl="1" marL="914400" rtl="0">
              <a:spcBef>
                <a:spcPts val="300"/>
              </a:spcBef>
              <a:spcAft>
                <a:spcPts val="0"/>
              </a:spcAft>
              <a:buSzPts val="700"/>
              <a:buChar char="○"/>
              <a:defRPr sz="700"/>
            </a:lvl2pPr>
            <a:lvl3pPr indent="-273050" lvl="2" marL="13716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3pPr>
            <a:lvl4pPr indent="-273050" lvl="3" marL="1828800" rtl="0">
              <a:spcBef>
                <a:spcPts val="300"/>
              </a:spcBef>
              <a:spcAft>
                <a:spcPts val="0"/>
              </a:spcAft>
              <a:buSzPts val="700"/>
              <a:buChar char="●"/>
              <a:defRPr sz="700"/>
            </a:lvl4pPr>
            <a:lvl5pPr indent="-273050" lvl="4" marL="22860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5pPr>
            <a:lvl6pPr indent="-273050" lvl="5" marL="2743200" rtl="0">
              <a:spcBef>
                <a:spcPts val="300"/>
              </a:spcBef>
              <a:spcAft>
                <a:spcPts val="0"/>
              </a:spcAft>
              <a:buSzPts val="700"/>
              <a:buChar char="■"/>
              <a:defRPr sz="700"/>
            </a:lvl6pPr>
            <a:lvl7pPr indent="-273050" lvl="6" marL="32004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7pPr>
            <a:lvl8pPr indent="-273050" lvl="7" marL="3657600" rtl="0">
              <a:spcBef>
                <a:spcPts val="300"/>
              </a:spcBef>
              <a:spcAft>
                <a:spcPts val="0"/>
              </a:spcAft>
              <a:buSzPts val="700"/>
              <a:buChar char="○"/>
              <a:defRPr sz="7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446" name="Google Shape;3446;p235"/>
          <p:cNvSpPr txBox="1"/>
          <p:nvPr>
            <p:ph idx="5" type="subTitle"/>
          </p:nvPr>
        </p:nvSpPr>
        <p:spPr>
          <a:xfrm>
            <a:off x="2741825" y="1932441"/>
            <a:ext cx="6030300" cy="4044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Clr>
                <a:schemeClr val="dk2"/>
              </a:buClr>
              <a:buSzPts val="2400"/>
              <a:buNone/>
              <a:defRPr sz="24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3447" name="Google Shape;3447;p235"/>
          <p:cNvSpPr txBox="1"/>
          <p:nvPr>
            <p:ph idx="6" type="body"/>
          </p:nvPr>
        </p:nvSpPr>
        <p:spPr>
          <a:xfrm>
            <a:off x="2741825" y="3781338"/>
            <a:ext cx="5992200" cy="11103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1pPr>
            <a:lvl2pPr indent="-273050" lvl="1" marL="914400" rtl="0">
              <a:spcBef>
                <a:spcPts val="300"/>
              </a:spcBef>
              <a:spcAft>
                <a:spcPts val="0"/>
              </a:spcAft>
              <a:buSzPts val="700"/>
              <a:buChar char="○"/>
              <a:defRPr sz="700"/>
            </a:lvl2pPr>
            <a:lvl3pPr indent="-273050" lvl="2" marL="13716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3pPr>
            <a:lvl4pPr indent="-273050" lvl="3" marL="1828800" rtl="0">
              <a:spcBef>
                <a:spcPts val="300"/>
              </a:spcBef>
              <a:spcAft>
                <a:spcPts val="0"/>
              </a:spcAft>
              <a:buSzPts val="700"/>
              <a:buChar char="●"/>
              <a:defRPr sz="700"/>
            </a:lvl4pPr>
            <a:lvl5pPr indent="-273050" lvl="4" marL="22860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5pPr>
            <a:lvl6pPr indent="-273050" lvl="5" marL="2743200" rtl="0">
              <a:spcBef>
                <a:spcPts val="300"/>
              </a:spcBef>
              <a:spcAft>
                <a:spcPts val="0"/>
              </a:spcAft>
              <a:buSzPts val="700"/>
              <a:buChar char="■"/>
              <a:defRPr sz="700"/>
            </a:lvl6pPr>
            <a:lvl7pPr indent="-273050" lvl="6" marL="32004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7pPr>
            <a:lvl8pPr indent="-273050" lvl="7" marL="3657600" rtl="0">
              <a:spcBef>
                <a:spcPts val="300"/>
              </a:spcBef>
              <a:spcAft>
                <a:spcPts val="0"/>
              </a:spcAft>
              <a:buSzPts val="700"/>
              <a:buChar char="○"/>
              <a:defRPr sz="7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3448" name="Google Shape;3448;p235"/>
          <p:cNvSpPr txBox="1"/>
          <p:nvPr>
            <p:ph idx="7" type="subTitle"/>
          </p:nvPr>
        </p:nvSpPr>
        <p:spPr>
          <a:xfrm>
            <a:off x="2741825" y="3395077"/>
            <a:ext cx="6030300" cy="3411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Clr>
                <a:schemeClr val="dk2"/>
              </a:buClr>
              <a:buSzPts val="2400"/>
              <a:buNone/>
              <a:defRPr sz="24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3449" name="Google Shape;3449;p235"/>
          <p:cNvSpPr txBox="1"/>
          <p:nvPr>
            <p:ph idx="8" type="body"/>
          </p:nvPr>
        </p:nvSpPr>
        <p:spPr>
          <a:xfrm>
            <a:off x="413613" y="1992750"/>
            <a:ext cx="1600200" cy="1078800"/>
          </a:xfrm>
          <a:prstGeom prst="rect">
            <a:avLst/>
          </a:prstGeom>
          <a:noFill/>
          <a:ln>
            <a:noFill/>
          </a:ln>
        </p:spPr>
        <p:txBody>
          <a:bodyPr anchorCtr="0" anchor="t" bIns="45725" lIns="45725" spcFirstLastPara="1" rIns="45725" wrap="square" tIns="45725">
            <a:spAutoFit/>
          </a:bodyPr>
          <a:lstStyle>
            <a:lvl1pPr indent="-273050" lvl="0" marL="457200" rtl="0">
              <a:lnSpc>
                <a:spcPct val="125000"/>
              </a:lnSpc>
              <a:spcBef>
                <a:spcPts val="0"/>
              </a:spcBef>
              <a:spcAft>
                <a:spcPts val="0"/>
              </a:spcAft>
              <a:buClr>
                <a:schemeClr val="accent1"/>
              </a:buClr>
              <a:buSzPts val="700"/>
              <a:buChar char="●"/>
              <a:defRPr sz="700">
                <a:solidFill>
                  <a:schemeClr val="accent1"/>
                </a:solidFill>
              </a:defRPr>
            </a:lvl1pPr>
            <a:lvl2pPr indent="-273050" lvl="1" marL="914400" rtl="0">
              <a:lnSpc>
                <a:spcPct val="125000"/>
              </a:lnSpc>
              <a:spcBef>
                <a:spcPts val="300"/>
              </a:spcBef>
              <a:spcAft>
                <a:spcPts val="0"/>
              </a:spcAft>
              <a:buSzPts val="700"/>
              <a:buChar char="○"/>
              <a:defRPr sz="700"/>
            </a:lvl2pPr>
            <a:lvl3pPr indent="-273050" lvl="2" marL="1371600" rtl="0">
              <a:lnSpc>
                <a:spcPct val="125000"/>
              </a:lnSpc>
              <a:spcBef>
                <a:spcPts val="300"/>
              </a:spcBef>
              <a:spcAft>
                <a:spcPts val="0"/>
              </a:spcAft>
              <a:buSzPts val="700"/>
              <a:buChar char="■"/>
              <a:defRPr sz="700"/>
            </a:lvl3pPr>
            <a:lvl4pPr indent="-273050" lvl="3" marL="1828800" rtl="0">
              <a:lnSpc>
                <a:spcPct val="125000"/>
              </a:lnSpc>
              <a:spcBef>
                <a:spcPts val="300"/>
              </a:spcBef>
              <a:spcAft>
                <a:spcPts val="0"/>
              </a:spcAft>
              <a:buSzPts val="700"/>
              <a:buChar char="●"/>
              <a:defRPr sz="700"/>
            </a:lvl4pPr>
            <a:lvl5pPr indent="-273050" lvl="4" marL="2286000" rtl="0">
              <a:lnSpc>
                <a:spcPct val="125000"/>
              </a:lnSpc>
              <a:spcBef>
                <a:spcPts val="300"/>
              </a:spcBef>
              <a:spcAft>
                <a:spcPts val="0"/>
              </a:spcAft>
              <a:buSzPts val="700"/>
              <a:buChar char="○"/>
              <a:defRPr sz="700"/>
            </a:lvl5pPr>
            <a:lvl6pPr indent="-273050" lvl="5" marL="2743200" rtl="0">
              <a:lnSpc>
                <a:spcPct val="125000"/>
              </a:lnSpc>
              <a:spcBef>
                <a:spcPts val="300"/>
              </a:spcBef>
              <a:spcAft>
                <a:spcPts val="0"/>
              </a:spcAft>
              <a:buSzPts val="700"/>
              <a:buChar char="■"/>
              <a:defRPr sz="700"/>
            </a:lvl6pPr>
            <a:lvl7pPr indent="-273050" lvl="6" marL="3200400" rtl="0">
              <a:lnSpc>
                <a:spcPct val="125000"/>
              </a:lnSpc>
              <a:spcBef>
                <a:spcPts val="300"/>
              </a:spcBef>
              <a:spcAft>
                <a:spcPts val="0"/>
              </a:spcAft>
              <a:buSzPts val="700"/>
              <a:buChar char="●"/>
              <a:defRPr sz="700"/>
            </a:lvl7pPr>
            <a:lvl8pPr indent="-273050" lvl="7" marL="3657600" rtl="0">
              <a:lnSpc>
                <a:spcPct val="125000"/>
              </a:lnSpc>
              <a:spcBef>
                <a:spcPts val="300"/>
              </a:spcBef>
              <a:spcAft>
                <a:spcPts val="0"/>
              </a:spcAft>
              <a:buSzPts val="700"/>
              <a:buChar char="○"/>
              <a:defRPr sz="700"/>
            </a:lvl8pPr>
            <a:lvl9pPr indent="-273050" lvl="8" marL="4114800" rtl="0">
              <a:lnSpc>
                <a:spcPct val="125000"/>
              </a:lnSpc>
              <a:spcBef>
                <a:spcPts val="300"/>
              </a:spcBef>
              <a:spcAft>
                <a:spcPts val="300"/>
              </a:spcAft>
              <a:buSzPts val="700"/>
              <a:buChar char="■"/>
              <a:defRPr sz="700"/>
            </a:lvl9pPr>
          </a:lstStyle>
          <a:p/>
        </p:txBody>
      </p:sp>
      <p:sp>
        <p:nvSpPr>
          <p:cNvPr id="3450" name="Google Shape;3450;p235"/>
          <p:cNvSpPr txBox="1"/>
          <p:nvPr>
            <p:ph idx="9" type="body"/>
          </p:nvPr>
        </p:nvSpPr>
        <p:spPr>
          <a:xfrm>
            <a:off x="418263" y="2483875"/>
            <a:ext cx="1600200" cy="1359600"/>
          </a:xfrm>
          <a:prstGeom prst="rect">
            <a:avLst/>
          </a:prstGeom>
          <a:noFill/>
          <a:ln>
            <a:noFill/>
          </a:ln>
        </p:spPr>
        <p:txBody>
          <a:bodyPr anchorCtr="0" anchor="b" bIns="45725" lIns="45725" spcFirstLastPara="1" rIns="45725" wrap="square" tIns="45725">
            <a:noAutofit/>
          </a:bodyPr>
          <a:lstStyle>
            <a:lvl1pPr indent="-279400" lvl="0" marL="4572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1pPr>
            <a:lvl2pPr indent="-279400" lvl="1" marL="914400" rtl="0">
              <a:lnSpc>
                <a:spcPct val="150000"/>
              </a:lnSpc>
              <a:spcBef>
                <a:spcPts val="0"/>
              </a:spcBef>
              <a:spcAft>
                <a:spcPts val="0"/>
              </a:spcAft>
              <a:buSzPts val="800"/>
              <a:buChar char="○"/>
              <a:defRPr sz="800"/>
            </a:lvl2pPr>
            <a:lvl3pPr indent="-279400" lvl="2" marL="13716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3pPr>
            <a:lvl4pPr indent="-279400" lvl="3" marL="1828800" rtl="0">
              <a:lnSpc>
                <a:spcPct val="150000"/>
              </a:lnSpc>
              <a:spcBef>
                <a:spcPts val="0"/>
              </a:spcBef>
              <a:spcAft>
                <a:spcPts val="0"/>
              </a:spcAft>
              <a:buSzPts val="800"/>
              <a:buChar char="●"/>
              <a:defRPr sz="800"/>
            </a:lvl4pPr>
            <a:lvl5pPr indent="-279400" lvl="4" marL="22860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5pPr>
            <a:lvl6pPr indent="-279400" lvl="5" marL="2743200" rtl="0">
              <a:lnSpc>
                <a:spcPct val="150000"/>
              </a:lnSpc>
              <a:spcBef>
                <a:spcPts val="0"/>
              </a:spcBef>
              <a:spcAft>
                <a:spcPts val="0"/>
              </a:spcAft>
              <a:buSzPts val="800"/>
              <a:buChar char="■"/>
              <a:defRPr sz="800"/>
            </a:lvl6pPr>
            <a:lvl7pPr indent="-279400" lvl="6" marL="32004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7pPr>
            <a:lvl8pPr indent="-279400" lvl="7" marL="3657600" rtl="0">
              <a:lnSpc>
                <a:spcPct val="150000"/>
              </a:lnSpc>
              <a:spcBef>
                <a:spcPts val="0"/>
              </a:spcBef>
              <a:spcAft>
                <a:spcPts val="0"/>
              </a:spcAft>
              <a:buSzPts val="800"/>
              <a:buChar char="○"/>
              <a:defRPr sz="800"/>
            </a:lvl8pPr>
            <a:lvl9pPr indent="-279400" lvl="8" marL="41148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9pPr>
          </a:lstStyle>
          <a:p/>
        </p:txBody>
      </p:sp>
      <p:sp>
        <p:nvSpPr>
          <p:cNvPr id="3451" name="Google Shape;3451;p235"/>
          <p:cNvSpPr txBox="1"/>
          <p:nvPr>
            <p:ph idx="13" type="subTitle"/>
          </p:nvPr>
        </p:nvSpPr>
        <p:spPr>
          <a:xfrm>
            <a:off x="410875" y="3907479"/>
            <a:ext cx="1588800" cy="318900"/>
          </a:xfrm>
          <a:prstGeom prst="rect">
            <a:avLst/>
          </a:prstGeom>
          <a:noFill/>
          <a:ln>
            <a:noFill/>
          </a:ln>
        </p:spPr>
        <p:txBody>
          <a:bodyPr anchorCtr="0" anchor="b" bIns="45725" lIns="45725" spcFirstLastPara="1" rIns="45725" wrap="square" tIns="45725">
            <a:noAutofit/>
          </a:bodyPr>
          <a:lstStyle>
            <a:lvl1pPr lvl="0" rtl="0">
              <a:spcBef>
                <a:spcPts val="0"/>
              </a:spcBef>
              <a:spcAft>
                <a:spcPts val="0"/>
              </a:spcAft>
              <a:buSzPts val="800"/>
              <a:buNone/>
              <a:defRPr sz="800">
                <a:solidFill>
                  <a:schemeClr val="dk1"/>
                </a:solidFill>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3452" name="Google Shape;3452;p235"/>
          <p:cNvSpPr txBox="1"/>
          <p:nvPr>
            <p:ph idx="14" type="subTitle"/>
          </p:nvPr>
        </p:nvSpPr>
        <p:spPr>
          <a:xfrm>
            <a:off x="410871" y="4287509"/>
            <a:ext cx="1588800" cy="288300"/>
          </a:xfrm>
          <a:prstGeom prst="rect">
            <a:avLst/>
          </a:prstGeom>
          <a:noFill/>
          <a:ln>
            <a:noFill/>
          </a:ln>
        </p:spPr>
        <p:txBody>
          <a:bodyPr anchorCtr="0" anchor="t" bIns="45725" lIns="45725" spcFirstLastPara="1" rIns="45725" wrap="square" tIns="45725">
            <a:spAutoFit/>
          </a:bodyPr>
          <a:lstStyle>
            <a:lvl1pPr lvl="0" rtl="0">
              <a:lnSpc>
                <a:spcPct val="100000"/>
              </a:lnSpc>
              <a:spcBef>
                <a:spcPts val="0"/>
              </a:spcBef>
              <a:spcAft>
                <a:spcPts val="0"/>
              </a:spcAft>
              <a:buClr>
                <a:schemeClr val="accent1"/>
              </a:buClr>
              <a:buSzPts val="700"/>
              <a:buNone/>
              <a:defRPr sz="700">
                <a:solidFill>
                  <a:schemeClr val="accent1"/>
                </a:solidFill>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orient="horz" pos="1384">
          <p15:clr>
            <a:srgbClr val="FA7B17"/>
          </p15:clr>
        </p15:guide>
        <p15:guide id="19" orient="horz" pos="2304">
          <p15:clr>
            <a:srgbClr val="FA7B17"/>
          </p15:clr>
        </p15:guide>
        <p15:guide id="20" orient="horz" pos="2648">
          <p15:clr>
            <a:srgbClr val="FA7B17"/>
          </p15:clr>
        </p15:guide>
        <p15:guide id="21" orient="horz" pos="2748">
          <p15:clr>
            <a:srgbClr val="FA7B17"/>
          </p15:clr>
        </p15:guide>
        <p15:guide id="22" pos="1728">
          <p15:clr>
            <a:srgbClr val="FA7B17"/>
          </p15:clr>
        </p15:guide>
      </p15:sldGuideLst>
    </p:ext>
  </p:extLst>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3">
  <p:cSld name="BLANK_3">
    <p:spTree>
      <p:nvGrpSpPr>
        <p:cNvPr id="3453" name="Shape 3453"/>
        <p:cNvGrpSpPr/>
        <p:nvPr/>
      </p:nvGrpSpPr>
      <p:grpSpPr>
        <a:xfrm>
          <a:off x="0" y="0"/>
          <a:ext cx="0" cy="0"/>
          <a:chOff x="0" y="0"/>
          <a:chExt cx="0" cy="0"/>
        </a:xfrm>
      </p:grpSpPr>
      <p:sp>
        <p:nvSpPr>
          <p:cNvPr id="3454" name="Google Shape;3454;p236"/>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sldGuideLst>
    </p:ext>
  </p:extLst>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12">
  <p:cSld name="BLANK_1_14">
    <p:spTree>
      <p:nvGrpSpPr>
        <p:cNvPr id="3455" name="Shape 3455"/>
        <p:cNvGrpSpPr/>
        <p:nvPr/>
      </p:nvGrpSpPr>
      <p:grpSpPr>
        <a:xfrm>
          <a:off x="0" y="0"/>
          <a:ext cx="0" cy="0"/>
          <a:chOff x="0" y="0"/>
          <a:chExt cx="0" cy="0"/>
        </a:xfrm>
      </p:grpSpPr>
      <p:sp>
        <p:nvSpPr>
          <p:cNvPr id="3456" name="Google Shape;3456;p237"/>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457" name="Google Shape;3457;p237"/>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3458" name="Google Shape;3458;p237"/>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459" name="Google Shape;3459;p23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p:cSld name="BLANK_1">
    <p:spTree>
      <p:nvGrpSpPr>
        <p:cNvPr id="3462" name="Shape 3462"/>
        <p:cNvGrpSpPr/>
        <p:nvPr/>
      </p:nvGrpSpPr>
      <p:grpSpPr>
        <a:xfrm>
          <a:off x="0" y="0"/>
          <a:ext cx="0" cy="0"/>
          <a:chOff x="0" y="0"/>
          <a:chExt cx="0" cy="0"/>
        </a:xfrm>
      </p:grpSpPr>
      <p:pic>
        <p:nvPicPr>
          <p:cNvPr id="3463" name="Google Shape;3463;p239"/>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3464" name="Google Shape;3464;p23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_1">
    <p:bg>
      <p:bgPr>
        <a:solidFill>
          <a:srgbClr val="142222"/>
        </a:solidFill>
      </p:bgPr>
    </p:bg>
    <p:spTree>
      <p:nvGrpSpPr>
        <p:cNvPr id="3465" name="Shape 3465"/>
        <p:cNvGrpSpPr/>
        <p:nvPr/>
      </p:nvGrpSpPr>
      <p:grpSpPr>
        <a:xfrm>
          <a:off x="0" y="0"/>
          <a:ext cx="0" cy="0"/>
          <a:chOff x="0" y="0"/>
          <a:chExt cx="0" cy="0"/>
        </a:xfrm>
      </p:grpSpPr>
      <p:sp>
        <p:nvSpPr>
          <p:cNvPr id="3466" name="Google Shape;3466;p24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467" name="Google Shape;3467;p240"/>
          <p:cNvPicPr preferRelativeResize="0"/>
          <p:nvPr/>
        </p:nvPicPr>
        <p:blipFill rotWithShape="1">
          <a:blip r:embed="rId2">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Dark">
  <p:cSld name="TITLE_1">
    <p:bg>
      <p:bgPr>
        <a:solidFill>
          <a:srgbClr val="142222"/>
        </a:solidFill>
      </p:bgPr>
    </p:bg>
    <p:spTree>
      <p:nvGrpSpPr>
        <p:cNvPr id="3468" name="Shape 3468"/>
        <p:cNvGrpSpPr/>
        <p:nvPr/>
      </p:nvGrpSpPr>
      <p:grpSpPr>
        <a:xfrm>
          <a:off x="0" y="0"/>
          <a:ext cx="0" cy="0"/>
          <a:chOff x="0" y="0"/>
          <a:chExt cx="0" cy="0"/>
        </a:xfrm>
      </p:grpSpPr>
      <p:sp>
        <p:nvSpPr>
          <p:cNvPr id="3469" name="Google Shape;3469;p241"/>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3470" name="Google Shape;3470;p241"/>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700"/>
              <a:buFont typeface="DM Mono Medium"/>
              <a:buNone/>
              <a:defRPr b="0" i="0" sz="700" u="none" cap="none" strike="noStrike">
                <a:solidFill>
                  <a:srgbClr val="DFEEE9"/>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9pPr>
          </a:lstStyle>
          <a:p/>
        </p:txBody>
      </p:sp>
      <p:sp>
        <p:nvSpPr>
          <p:cNvPr id="3471" name="Google Shape;3471;p241"/>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DFEEE9"/>
                </a:solidFill>
                <a:latin typeface="DM Mono Medium"/>
                <a:ea typeface="DM Mono Medium"/>
                <a:cs typeface="DM Mono Medium"/>
                <a:sym typeface="DM Mono Medium"/>
              </a:rPr>
              <a:t>© SAUCE LABS • </a:t>
            </a:r>
            <a:r>
              <a:rPr lang="en" sz="700">
                <a:solidFill>
                  <a:srgbClr val="DFEEE9"/>
                </a:solidFill>
                <a:latin typeface="DM Mono Medium"/>
                <a:ea typeface="DM Mono Medium"/>
                <a:cs typeface="DM Mono Medium"/>
                <a:sym typeface="DM Mono Medium"/>
              </a:rPr>
              <a:t>CONFIDENTIAL</a:t>
            </a:r>
            <a:endParaRPr b="0" i="0" sz="700" u="none" cap="none" strike="noStrike">
              <a:solidFill>
                <a:srgbClr val="DFEEE9"/>
              </a:solidFill>
              <a:latin typeface="DM Mono Medium"/>
              <a:ea typeface="DM Mono Medium"/>
              <a:cs typeface="DM Mono Medium"/>
              <a:sym typeface="DM Mono Medium"/>
            </a:endParaRPr>
          </a:p>
        </p:txBody>
      </p:sp>
      <p:pic>
        <p:nvPicPr>
          <p:cNvPr id="3472" name="Google Shape;3472;p241"/>
          <p:cNvPicPr preferRelativeResize="0"/>
          <p:nvPr/>
        </p:nvPicPr>
        <p:blipFill rotWithShape="1">
          <a:blip r:embed="rId2">
            <a:alphaModFix/>
          </a:blip>
          <a:srcRect b="0" l="69" r="79" t="0"/>
          <a:stretch/>
        </p:blipFill>
        <p:spPr>
          <a:xfrm>
            <a:off x="306944" y="324000"/>
            <a:ext cx="1601336" cy="322201"/>
          </a:xfrm>
          <a:prstGeom prst="rect">
            <a:avLst/>
          </a:prstGeom>
          <a:noFill/>
          <a:ln>
            <a:noFill/>
          </a:ln>
        </p:spPr>
      </p:pic>
      <p:sp>
        <p:nvSpPr>
          <p:cNvPr id="3473" name="Google Shape;3473;p241"/>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DFEEE9"/>
                </a:solidFill>
                <a:latin typeface="DM Mono"/>
                <a:ea typeface="DM Mono"/>
                <a:cs typeface="DM Mono"/>
                <a:sym typeface="DM Mono"/>
              </a:defRPr>
            </a:lvl1pPr>
            <a:lvl2pPr lvl="1" rtl="0">
              <a:buNone/>
              <a:defRPr sz="1200">
                <a:solidFill>
                  <a:srgbClr val="DFEEE9"/>
                </a:solidFill>
                <a:latin typeface="DM Mono"/>
                <a:ea typeface="DM Mono"/>
                <a:cs typeface="DM Mono"/>
                <a:sym typeface="DM Mono"/>
              </a:defRPr>
            </a:lvl2pPr>
            <a:lvl3pPr lvl="2" rtl="0">
              <a:buNone/>
              <a:defRPr sz="1200">
                <a:solidFill>
                  <a:srgbClr val="DFEEE9"/>
                </a:solidFill>
                <a:latin typeface="DM Mono"/>
                <a:ea typeface="DM Mono"/>
                <a:cs typeface="DM Mono"/>
                <a:sym typeface="DM Mono"/>
              </a:defRPr>
            </a:lvl3pPr>
            <a:lvl4pPr lvl="3" rtl="0">
              <a:buNone/>
              <a:defRPr sz="1200">
                <a:solidFill>
                  <a:srgbClr val="DFEEE9"/>
                </a:solidFill>
                <a:latin typeface="DM Mono"/>
                <a:ea typeface="DM Mono"/>
                <a:cs typeface="DM Mono"/>
                <a:sym typeface="DM Mono"/>
              </a:defRPr>
            </a:lvl4pPr>
            <a:lvl5pPr lvl="4" rtl="0">
              <a:buNone/>
              <a:defRPr sz="1200">
                <a:solidFill>
                  <a:srgbClr val="DFEEE9"/>
                </a:solidFill>
                <a:latin typeface="DM Mono"/>
                <a:ea typeface="DM Mono"/>
                <a:cs typeface="DM Mono"/>
                <a:sym typeface="DM Mono"/>
              </a:defRPr>
            </a:lvl5pPr>
            <a:lvl6pPr lvl="5" rtl="0">
              <a:buNone/>
              <a:defRPr sz="1200">
                <a:solidFill>
                  <a:srgbClr val="DFEEE9"/>
                </a:solidFill>
                <a:latin typeface="DM Mono"/>
                <a:ea typeface="DM Mono"/>
                <a:cs typeface="DM Mono"/>
                <a:sym typeface="DM Mono"/>
              </a:defRPr>
            </a:lvl6pPr>
            <a:lvl7pPr lvl="6" rtl="0">
              <a:buNone/>
              <a:defRPr sz="1200">
                <a:solidFill>
                  <a:srgbClr val="DFEEE9"/>
                </a:solidFill>
                <a:latin typeface="DM Mono"/>
                <a:ea typeface="DM Mono"/>
                <a:cs typeface="DM Mono"/>
                <a:sym typeface="DM Mono"/>
              </a:defRPr>
            </a:lvl7pPr>
            <a:lvl8pPr lvl="7" rtl="0">
              <a:buNone/>
              <a:defRPr sz="1200">
                <a:solidFill>
                  <a:srgbClr val="DFEEE9"/>
                </a:solidFill>
                <a:latin typeface="DM Mono"/>
                <a:ea typeface="DM Mono"/>
                <a:cs typeface="DM Mono"/>
                <a:sym typeface="DM Mono"/>
              </a:defRPr>
            </a:lvl8pPr>
            <a:lvl9pPr lvl="8" rtl="0">
              <a:buNone/>
              <a:defRPr sz="1200">
                <a:solidFill>
                  <a:srgbClr val="DFEEE9"/>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ight" type="title">
  <p:cSld name="TITLE">
    <p:bg>
      <p:bgPr>
        <a:solidFill>
          <a:srgbClr val="DFEEE9"/>
        </a:solidFill>
      </p:bgPr>
    </p:bg>
    <p:spTree>
      <p:nvGrpSpPr>
        <p:cNvPr id="3474" name="Shape 3474"/>
        <p:cNvGrpSpPr/>
        <p:nvPr/>
      </p:nvGrpSpPr>
      <p:grpSpPr>
        <a:xfrm>
          <a:off x="0" y="0"/>
          <a:ext cx="0" cy="0"/>
          <a:chOff x="0" y="0"/>
          <a:chExt cx="0" cy="0"/>
        </a:xfrm>
      </p:grpSpPr>
      <p:sp>
        <p:nvSpPr>
          <p:cNvPr id="3475" name="Google Shape;3475;p242"/>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476" name="Google Shape;3476;p242"/>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3477" name="Google Shape;3477;p242"/>
          <p:cNvPicPr preferRelativeResize="0"/>
          <p:nvPr/>
        </p:nvPicPr>
        <p:blipFill rotWithShape="1">
          <a:blip r:embed="rId2">
            <a:alphaModFix/>
          </a:blip>
          <a:srcRect b="0" l="0" r="0" t="0"/>
          <a:stretch/>
        </p:blipFill>
        <p:spPr>
          <a:xfrm>
            <a:off x="306944" y="324000"/>
            <a:ext cx="1601336" cy="322200"/>
          </a:xfrm>
          <a:prstGeom prst="rect">
            <a:avLst/>
          </a:prstGeom>
          <a:noFill/>
          <a:ln>
            <a:noFill/>
          </a:ln>
        </p:spPr>
      </p:pic>
      <p:sp>
        <p:nvSpPr>
          <p:cNvPr id="3478" name="Google Shape;3478;p242"/>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Graphic Language">
  <p:cSld name="TITLE_2">
    <p:bg>
      <p:bgPr>
        <a:solidFill>
          <a:srgbClr val="B1F1D3"/>
        </a:solidFill>
      </p:bgPr>
    </p:bg>
    <p:spTree>
      <p:nvGrpSpPr>
        <p:cNvPr id="3479" name="Shape 3479"/>
        <p:cNvGrpSpPr/>
        <p:nvPr/>
      </p:nvGrpSpPr>
      <p:grpSpPr>
        <a:xfrm>
          <a:off x="0" y="0"/>
          <a:ext cx="0" cy="0"/>
          <a:chOff x="0" y="0"/>
          <a:chExt cx="0" cy="0"/>
        </a:xfrm>
      </p:grpSpPr>
      <p:pic>
        <p:nvPicPr>
          <p:cNvPr id="3480" name="Google Shape;3480;p243"/>
          <p:cNvPicPr preferRelativeResize="0"/>
          <p:nvPr/>
        </p:nvPicPr>
        <p:blipFill rotWithShape="1">
          <a:blip r:embed="rId2">
            <a:alphaModFix/>
          </a:blip>
          <a:srcRect b="0" l="0" r="0" t="0"/>
          <a:stretch/>
        </p:blipFill>
        <p:spPr>
          <a:xfrm>
            <a:off x="1420714" y="0"/>
            <a:ext cx="7723288" cy="5143501"/>
          </a:xfrm>
          <a:prstGeom prst="rect">
            <a:avLst/>
          </a:prstGeom>
          <a:noFill/>
          <a:ln>
            <a:noFill/>
          </a:ln>
        </p:spPr>
      </p:pic>
      <p:sp>
        <p:nvSpPr>
          <p:cNvPr id="3481" name="Google Shape;3481;p243"/>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482" name="Google Shape;3482;p243"/>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3483" name="Google Shape;3483;p243"/>
          <p:cNvPicPr preferRelativeResize="0"/>
          <p:nvPr/>
        </p:nvPicPr>
        <p:blipFill rotWithShape="1">
          <a:blip r:embed="rId3">
            <a:alphaModFix/>
          </a:blip>
          <a:srcRect b="0" l="0" r="0" t="0"/>
          <a:stretch/>
        </p:blipFill>
        <p:spPr>
          <a:xfrm>
            <a:off x="306944" y="324000"/>
            <a:ext cx="1601336" cy="322200"/>
          </a:xfrm>
          <a:prstGeom prst="rect">
            <a:avLst/>
          </a:prstGeom>
          <a:noFill/>
          <a:ln>
            <a:noFill/>
          </a:ln>
        </p:spPr>
      </p:pic>
      <p:sp>
        <p:nvSpPr>
          <p:cNvPr id="3484" name="Google Shape;3484;p243"/>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
        <p:nvSpPr>
          <p:cNvPr id="3485" name="Google Shape;3485;p243"/>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142222"/>
                </a:solidFill>
                <a:latin typeface="DM Mono"/>
                <a:ea typeface="DM Mono"/>
                <a:cs typeface="DM Mono"/>
                <a:sym typeface="DM Mono"/>
              </a:defRPr>
            </a:lvl1pPr>
            <a:lvl2pPr lvl="1" rtl="0">
              <a:buNone/>
              <a:defRPr sz="1200">
                <a:solidFill>
                  <a:srgbClr val="142222"/>
                </a:solidFill>
                <a:latin typeface="DM Mono"/>
                <a:ea typeface="DM Mono"/>
                <a:cs typeface="DM Mono"/>
                <a:sym typeface="DM Mono"/>
              </a:defRPr>
            </a:lvl2pPr>
            <a:lvl3pPr lvl="2" rtl="0">
              <a:buNone/>
              <a:defRPr sz="1200">
                <a:solidFill>
                  <a:srgbClr val="142222"/>
                </a:solidFill>
                <a:latin typeface="DM Mono"/>
                <a:ea typeface="DM Mono"/>
                <a:cs typeface="DM Mono"/>
                <a:sym typeface="DM Mono"/>
              </a:defRPr>
            </a:lvl3pPr>
            <a:lvl4pPr lvl="3" rtl="0">
              <a:buNone/>
              <a:defRPr sz="1200">
                <a:solidFill>
                  <a:srgbClr val="142222"/>
                </a:solidFill>
                <a:latin typeface="DM Mono"/>
                <a:ea typeface="DM Mono"/>
                <a:cs typeface="DM Mono"/>
                <a:sym typeface="DM Mono"/>
              </a:defRPr>
            </a:lvl4pPr>
            <a:lvl5pPr lvl="4" rtl="0">
              <a:buNone/>
              <a:defRPr sz="1200">
                <a:solidFill>
                  <a:srgbClr val="142222"/>
                </a:solidFill>
                <a:latin typeface="DM Mono"/>
                <a:ea typeface="DM Mono"/>
                <a:cs typeface="DM Mono"/>
                <a:sym typeface="DM Mono"/>
              </a:defRPr>
            </a:lvl5pPr>
            <a:lvl6pPr lvl="5" rtl="0">
              <a:buNone/>
              <a:defRPr sz="1200">
                <a:solidFill>
                  <a:srgbClr val="142222"/>
                </a:solidFill>
                <a:latin typeface="DM Mono"/>
                <a:ea typeface="DM Mono"/>
                <a:cs typeface="DM Mono"/>
                <a:sym typeface="DM Mono"/>
              </a:defRPr>
            </a:lvl6pPr>
            <a:lvl7pPr lvl="6" rtl="0">
              <a:buNone/>
              <a:defRPr sz="1200">
                <a:solidFill>
                  <a:srgbClr val="142222"/>
                </a:solidFill>
                <a:latin typeface="DM Mono"/>
                <a:ea typeface="DM Mono"/>
                <a:cs typeface="DM Mono"/>
                <a:sym typeface="DM Mono"/>
              </a:defRPr>
            </a:lvl7pPr>
            <a:lvl8pPr lvl="7" rtl="0">
              <a:buNone/>
              <a:defRPr sz="1200">
                <a:solidFill>
                  <a:srgbClr val="142222"/>
                </a:solidFill>
                <a:latin typeface="DM Mono"/>
                <a:ea typeface="DM Mono"/>
                <a:cs typeface="DM Mono"/>
                <a:sym typeface="DM Mono"/>
              </a:defRPr>
            </a:lvl8pPr>
            <a:lvl9pPr lvl="8" rtl="0">
              <a:buNone/>
              <a:defRPr sz="1200">
                <a:solidFill>
                  <a:srgbClr val="142222"/>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p:cSld name="TITLE_1_1">
    <p:bg>
      <p:bgPr>
        <a:solidFill>
          <a:srgbClr val="142222"/>
        </a:solidFill>
      </p:bgPr>
    </p:bg>
    <p:spTree>
      <p:nvGrpSpPr>
        <p:cNvPr id="3486" name="Shape 3486"/>
        <p:cNvGrpSpPr/>
        <p:nvPr/>
      </p:nvGrpSpPr>
      <p:grpSpPr>
        <a:xfrm>
          <a:off x="0" y="0"/>
          <a:ext cx="0" cy="0"/>
          <a:chOff x="0" y="0"/>
          <a:chExt cx="0" cy="0"/>
        </a:xfrm>
      </p:grpSpPr>
      <p:sp>
        <p:nvSpPr>
          <p:cNvPr id="3487" name="Google Shape;3487;p244"/>
          <p:cNvSpPr/>
          <p:nvPr>
            <p:ph idx="2" type="pic"/>
          </p:nvPr>
        </p:nvSpPr>
        <p:spPr>
          <a:xfrm>
            <a:off x="0" y="0"/>
            <a:ext cx="9144000" cy="5143500"/>
          </a:xfrm>
          <a:prstGeom prst="rect">
            <a:avLst/>
          </a:prstGeom>
          <a:noFill/>
          <a:ln>
            <a:noFill/>
          </a:ln>
        </p:spPr>
      </p:sp>
      <p:sp>
        <p:nvSpPr>
          <p:cNvPr id="3488" name="Google Shape;3488;p244"/>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3489" name="Google Shape;3489;p244"/>
          <p:cNvSpPr txBox="1"/>
          <p:nvPr>
            <p:ph idx="3"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700"/>
              <a:buFont typeface="DM Mono Medium"/>
              <a:buNone/>
              <a:defRPr b="0" i="0" sz="7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9pPr>
          </a:lstStyle>
          <a:p/>
        </p:txBody>
      </p:sp>
      <p:pic>
        <p:nvPicPr>
          <p:cNvPr id="3490" name="Google Shape;3490;p244"/>
          <p:cNvPicPr preferRelativeResize="0"/>
          <p:nvPr/>
        </p:nvPicPr>
        <p:blipFill rotWithShape="1">
          <a:blip r:embed="rId2">
            <a:alphaModFix/>
          </a:blip>
          <a:srcRect b="59" l="0" r="0" t="49"/>
          <a:stretch/>
        </p:blipFill>
        <p:spPr>
          <a:xfrm>
            <a:off x="306944" y="324000"/>
            <a:ext cx="1601336" cy="322200"/>
          </a:xfrm>
          <a:prstGeom prst="rect">
            <a:avLst/>
          </a:prstGeom>
          <a:noFill/>
          <a:ln>
            <a:noFill/>
          </a:ln>
        </p:spPr>
      </p:pic>
      <p:sp>
        <p:nvSpPr>
          <p:cNvPr id="3491" name="Google Shape;3491;p244"/>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DM Mono Medium"/>
                <a:ea typeface="DM Mono Medium"/>
                <a:cs typeface="DM Mono Medium"/>
                <a:sym typeface="DM Mono Medium"/>
              </a:rPr>
              <a:t>© SAUCE LABS • </a:t>
            </a:r>
            <a:r>
              <a:rPr lang="en" sz="700">
                <a:solidFill>
                  <a:schemeClr val="lt1"/>
                </a:solidFill>
                <a:latin typeface="DM Mono Medium"/>
                <a:ea typeface="DM Mono Medium"/>
                <a:cs typeface="DM Mono Medium"/>
                <a:sym typeface="DM Mono Medium"/>
              </a:rPr>
              <a:t>CONFIDENTIAL</a:t>
            </a:r>
            <a:endParaRPr b="0" i="0" sz="700" u="none" cap="none" strike="noStrike">
              <a:solidFill>
                <a:schemeClr val="lt1"/>
              </a:solidFill>
              <a:latin typeface="DM Mono Medium"/>
              <a:ea typeface="DM Mono Medium"/>
              <a:cs typeface="DM Mono Medium"/>
              <a:sym typeface="DM Mono Medium"/>
            </a:endParaRPr>
          </a:p>
        </p:txBody>
      </p:sp>
      <p:sp>
        <p:nvSpPr>
          <p:cNvPr id="3492" name="Google Shape;3492;p244"/>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chemeClr val="lt1"/>
                </a:solidFill>
                <a:latin typeface="DM Mono"/>
                <a:ea typeface="DM Mono"/>
                <a:cs typeface="DM Mono"/>
                <a:sym typeface="DM Mono"/>
              </a:defRPr>
            </a:lvl1pPr>
            <a:lvl2pPr lvl="1" rtl="0">
              <a:buNone/>
              <a:defRPr sz="1200">
                <a:solidFill>
                  <a:schemeClr val="lt1"/>
                </a:solidFill>
                <a:latin typeface="DM Mono"/>
                <a:ea typeface="DM Mono"/>
                <a:cs typeface="DM Mono"/>
                <a:sym typeface="DM Mono"/>
              </a:defRPr>
            </a:lvl2pPr>
            <a:lvl3pPr lvl="2" rtl="0">
              <a:buNone/>
              <a:defRPr sz="1200">
                <a:solidFill>
                  <a:schemeClr val="lt1"/>
                </a:solidFill>
                <a:latin typeface="DM Mono"/>
                <a:ea typeface="DM Mono"/>
                <a:cs typeface="DM Mono"/>
                <a:sym typeface="DM Mono"/>
              </a:defRPr>
            </a:lvl3pPr>
            <a:lvl4pPr lvl="3" rtl="0">
              <a:buNone/>
              <a:defRPr sz="1200">
                <a:solidFill>
                  <a:schemeClr val="lt1"/>
                </a:solidFill>
                <a:latin typeface="DM Mono"/>
                <a:ea typeface="DM Mono"/>
                <a:cs typeface="DM Mono"/>
                <a:sym typeface="DM Mono"/>
              </a:defRPr>
            </a:lvl4pPr>
            <a:lvl5pPr lvl="4" rtl="0">
              <a:buNone/>
              <a:defRPr sz="1200">
                <a:solidFill>
                  <a:schemeClr val="lt1"/>
                </a:solidFill>
                <a:latin typeface="DM Mono"/>
                <a:ea typeface="DM Mono"/>
                <a:cs typeface="DM Mono"/>
                <a:sym typeface="DM Mono"/>
              </a:defRPr>
            </a:lvl5pPr>
            <a:lvl6pPr lvl="5" rtl="0">
              <a:buNone/>
              <a:defRPr sz="1200">
                <a:solidFill>
                  <a:schemeClr val="lt1"/>
                </a:solidFill>
                <a:latin typeface="DM Mono"/>
                <a:ea typeface="DM Mono"/>
                <a:cs typeface="DM Mono"/>
                <a:sym typeface="DM Mono"/>
              </a:defRPr>
            </a:lvl6pPr>
            <a:lvl7pPr lvl="6" rtl="0">
              <a:buNone/>
              <a:defRPr sz="1200">
                <a:solidFill>
                  <a:schemeClr val="lt1"/>
                </a:solidFill>
                <a:latin typeface="DM Mono"/>
                <a:ea typeface="DM Mono"/>
                <a:cs typeface="DM Mono"/>
                <a:sym typeface="DM Mono"/>
              </a:defRPr>
            </a:lvl7pPr>
            <a:lvl8pPr lvl="7" rtl="0">
              <a:buNone/>
              <a:defRPr sz="1200">
                <a:solidFill>
                  <a:schemeClr val="lt1"/>
                </a:solidFill>
                <a:latin typeface="DM Mono"/>
                <a:ea typeface="DM Mono"/>
                <a:cs typeface="DM Mono"/>
                <a:sym typeface="DM Mono"/>
              </a:defRPr>
            </a:lvl8pPr>
            <a:lvl9pPr lvl="8" rtl="0">
              <a:buNone/>
              <a:defRPr sz="1200">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type="blank">
  <p:cSld name="BLANK">
    <p:bg>
      <p:bgPr>
        <a:solidFill>
          <a:srgbClr val="DFEEE9"/>
        </a:solidFill>
      </p:bgPr>
    </p:bg>
    <p:spTree>
      <p:nvGrpSpPr>
        <p:cNvPr id="3493" name="Shape 3493"/>
        <p:cNvGrpSpPr/>
        <p:nvPr/>
      </p:nvGrpSpPr>
      <p:grpSpPr>
        <a:xfrm>
          <a:off x="0" y="0"/>
          <a:ext cx="0" cy="0"/>
          <a:chOff x="0" y="0"/>
          <a:chExt cx="0" cy="0"/>
        </a:xfrm>
      </p:grpSpPr>
      <p:pic>
        <p:nvPicPr>
          <p:cNvPr id="3494" name="Google Shape;3494;p24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495" name="Google Shape;3495;p24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496" name="Google Shape;3496;p24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497" name="Google Shape;3497;p24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498" name="Google Shape;3498;p245"/>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499" name="Google Shape;3499;p245"/>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500" name="Google Shape;3500;p245"/>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501" name="Google Shape;3501;p245"/>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502" name="Google Shape;3502;p245"/>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503" name="Google Shape;3503;p245"/>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504" name="Google Shape;3504;p245"/>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505" name="Google Shape;3505;p245"/>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506" name="Google Shape;3506;p24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p:cSld name="BLANK_1">
    <p:spTree>
      <p:nvGrpSpPr>
        <p:cNvPr id="249" name="Shape 249"/>
        <p:cNvGrpSpPr/>
        <p:nvPr/>
      </p:nvGrpSpPr>
      <p:grpSpPr>
        <a:xfrm>
          <a:off x="0" y="0"/>
          <a:ext cx="0" cy="0"/>
          <a:chOff x="0" y="0"/>
          <a:chExt cx="0" cy="0"/>
        </a:xfrm>
      </p:grpSpPr>
      <p:sp>
        <p:nvSpPr>
          <p:cNvPr id="250" name="Google Shape;250;p25"/>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51" name="Google Shape;251;p25"/>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252" name="Google Shape;252;p25"/>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53" name="Google Shape;253;p2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BLANK_2">
    <p:bg>
      <p:bgPr>
        <a:solidFill>
          <a:srgbClr val="142222"/>
        </a:solidFill>
      </p:bgPr>
    </p:bg>
    <p:spTree>
      <p:nvGrpSpPr>
        <p:cNvPr id="3507" name="Shape 3507"/>
        <p:cNvGrpSpPr/>
        <p:nvPr/>
      </p:nvGrpSpPr>
      <p:grpSpPr>
        <a:xfrm>
          <a:off x="0" y="0"/>
          <a:ext cx="0" cy="0"/>
          <a:chOff x="0" y="0"/>
          <a:chExt cx="0" cy="0"/>
        </a:xfrm>
      </p:grpSpPr>
      <p:sp>
        <p:nvSpPr>
          <p:cNvPr id="3508" name="Google Shape;3508;p246"/>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3509" name="Google Shape;3509;p246"/>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510" name="Google Shape;3510;p246"/>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3511" name="Google Shape;3511;p246"/>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512" name="Google Shape;3512;p246"/>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3513" name="Google Shape;3513;p246"/>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3514" name="Google Shape;3514;p246"/>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3515" name="Google Shape;3515;p246"/>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pic>
        <p:nvPicPr>
          <p:cNvPr id="3516" name="Google Shape;3516;p246"/>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517" name="Google Shape;3517;p24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518" name="Google Shape;3518;p246"/>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3519" name="Google Shape;3519;p246"/>
          <p:cNvPicPr preferRelativeResize="0"/>
          <p:nvPr/>
        </p:nvPicPr>
        <p:blipFill rotWithShape="1">
          <a:blip r:embed="rId3">
            <a:alphaModFix/>
          </a:blip>
          <a:srcRect b="0" l="0" r="0" t="0"/>
          <a:stretch/>
        </p:blipFill>
        <p:spPr>
          <a:xfrm>
            <a:off x="0" y="4815000"/>
            <a:ext cx="9144003" cy="9361"/>
          </a:xfrm>
          <a:prstGeom prst="rect">
            <a:avLst/>
          </a:prstGeom>
          <a:noFill/>
          <a:ln>
            <a:noFill/>
          </a:ln>
        </p:spPr>
      </p:pic>
      <p:sp>
        <p:nvSpPr>
          <p:cNvPr id="3520" name="Google Shape;3520;p24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DFEEE9"/>
                </a:solidFill>
                <a:latin typeface="DM Mono Medium"/>
                <a:ea typeface="DM Mono Medium"/>
                <a:cs typeface="DM Mono Medium"/>
                <a:sym typeface="DM Mono Medium"/>
              </a:rPr>
              <a:t>© SAUCE LABS • </a:t>
            </a:r>
            <a:r>
              <a:rPr lang="en" sz="500">
                <a:solidFill>
                  <a:srgbClr val="DFEEE9"/>
                </a:solidFill>
                <a:latin typeface="DM Mono Medium"/>
                <a:ea typeface="DM Mono Medium"/>
                <a:cs typeface="DM Mono Medium"/>
                <a:sym typeface="DM Mono Medium"/>
              </a:rPr>
              <a:t>CONFIDENTIAL</a:t>
            </a:r>
            <a:endParaRPr b="0" i="0" sz="500" u="none" cap="none" strike="noStrike">
              <a:solidFill>
                <a:srgbClr val="DFEEE9"/>
              </a:solidFill>
              <a:latin typeface="DM Mono Medium"/>
              <a:ea typeface="DM Mono Medium"/>
              <a:cs typeface="DM Mono Medium"/>
              <a:sym typeface="DM Mono Medium"/>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p:cSld name="BLANK_1_1_1">
    <p:bg>
      <p:bgPr>
        <a:solidFill>
          <a:schemeClr val="lt1"/>
        </a:solidFill>
      </p:bgPr>
    </p:bg>
    <p:spTree>
      <p:nvGrpSpPr>
        <p:cNvPr id="3521" name="Shape 3521"/>
        <p:cNvGrpSpPr/>
        <p:nvPr/>
      </p:nvGrpSpPr>
      <p:grpSpPr>
        <a:xfrm>
          <a:off x="0" y="0"/>
          <a:ext cx="0" cy="0"/>
          <a:chOff x="0" y="0"/>
          <a:chExt cx="0" cy="0"/>
        </a:xfrm>
      </p:grpSpPr>
      <p:pic>
        <p:nvPicPr>
          <p:cNvPr id="3522" name="Google Shape;3522;p247"/>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3523" name="Google Shape;3523;p247"/>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24" name="Google Shape;3524;p247"/>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25" name="Google Shape;3525;p24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Dark">
  <p:cSld name="BLANK_1_1_1_2">
    <p:bg>
      <p:bgPr>
        <a:solidFill>
          <a:schemeClr val="dk1"/>
        </a:solidFill>
      </p:bgPr>
    </p:bg>
    <p:spTree>
      <p:nvGrpSpPr>
        <p:cNvPr id="3526" name="Shape 3526"/>
        <p:cNvGrpSpPr/>
        <p:nvPr/>
      </p:nvGrpSpPr>
      <p:grpSpPr>
        <a:xfrm>
          <a:off x="0" y="0"/>
          <a:ext cx="0" cy="0"/>
          <a:chOff x="0" y="0"/>
          <a:chExt cx="0" cy="0"/>
        </a:xfrm>
      </p:grpSpPr>
      <p:pic>
        <p:nvPicPr>
          <p:cNvPr id="3527" name="Google Shape;3527;p248"/>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528" name="Google Shape;3528;p24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529" name="Google Shape;3529;p248"/>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530" name="Google Shape;3530;p248"/>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3531" name="Google Shape;3531;p248"/>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3532" name="Google Shape;3532;p24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533" name="Google Shape;3533;p248"/>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p:cSld name="BLANK_1_1_1_1">
    <p:bg>
      <p:bgPr>
        <a:solidFill>
          <a:schemeClr val="lt1"/>
        </a:solidFill>
      </p:bgPr>
    </p:bg>
    <p:spTree>
      <p:nvGrpSpPr>
        <p:cNvPr id="3534" name="Shape 3534"/>
        <p:cNvGrpSpPr/>
        <p:nvPr/>
      </p:nvGrpSpPr>
      <p:grpSpPr>
        <a:xfrm>
          <a:off x="0" y="0"/>
          <a:ext cx="0" cy="0"/>
          <a:chOff x="0" y="0"/>
          <a:chExt cx="0" cy="0"/>
        </a:xfrm>
      </p:grpSpPr>
      <p:pic>
        <p:nvPicPr>
          <p:cNvPr id="3535" name="Google Shape;3535;p24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536" name="Google Shape;3536;p24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537" name="Google Shape;3537;p24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538" name="Google Shape;3538;p24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539" name="Google Shape;3539;p249"/>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40" name="Google Shape;3540;p249"/>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41" name="Google Shape;3541;p249"/>
          <p:cNvSpPr/>
          <p:nvPr>
            <p:ph idx="3" type="pic"/>
          </p:nvPr>
        </p:nvSpPr>
        <p:spPr>
          <a:xfrm>
            <a:off x="4572000" y="0"/>
            <a:ext cx="4572000" cy="4818600"/>
          </a:xfrm>
          <a:prstGeom prst="rect">
            <a:avLst/>
          </a:prstGeom>
          <a:noFill/>
          <a:ln>
            <a:noFill/>
          </a:ln>
        </p:spPr>
      </p:sp>
      <p:sp>
        <p:nvSpPr>
          <p:cNvPr id="3542" name="Google Shape;3542;p24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Dark">
  <p:cSld name="BLANK_1_1_1_1_2">
    <p:bg>
      <p:bgPr>
        <a:solidFill>
          <a:schemeClr val="dk1"/>
        </a:solidFill>
      </p:bgPr>
    </p:bg>
    <p:spTree>
      <p:nvGrpSpPr>
        <p:cNvPr id="3543" name="Shape 3543"/>
        <p:cNvGrpSpPr/>
        <p:nvPr/>
      </p:nvGrpSpPr>
      <p:grpSpPr>
        <a:xfrm>
          <a:off x="0" y="0"/>
          <a:ext cx="0" cy="0"/>
          <a:chOff x="0" y="0"/>
          <a:chExt cx="0" cy="0"/>
        </a:xfrm>
      </p:grpSpPr>
      <p:pic>
        <p:nvPicPr>
          <p:cNvPr id="3544" name="Google Shape;3544;p250"/>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545" name="Google Shape;3545;p25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546" name="Google Shape;3546;p250"/>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547" name="Google Shape;3547;p250"/>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48" name="Google Shape;3548;p250"/>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549" name="Google Shape;3549;p250"/>
          <p:cNvSpPr/>
          <p:nvPr>
            <p:ph idx="3" type="pic"/>
          </p:nvPr>
        </p:nvSpPr>
        <p:spPr>
          <a:xfrm>
            <a:off x="4572000" y="0"/>
            <a:ext cx="4572000" cy="4818600"/>
          </a:xfrm>
          <a:prstGeom prst="rect">
            <a:avLst/>
          </a:prstGeom>
          <a:noFill/>
          <a:ln>
            <a:noFill/>
          </a:ln>
        </p:spPr>
      </p:sp>
      <p:sp>
        <p:nvSpPr>
          <p:cNvPr id="3550" name="Google Shape;3550;p25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551" name="Google Shape;3551;p250"/>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p:cSld name="BLANK_1_1_1_1_1">
    <p:bg>
      <p:bgPr>
        <a:solidFill>
          <a:schemeClr val="lt1"/>
        </a:solidFill>
      </p:bgPr>
    </p:bg>
    <p:spTree>
      <p:nvGrpSpPr>
        <p:cNvPr id="3552" name="Shape 3552"/>
        <p:cNvGrpSpPr/>
        <p:nvPr/>
      </p:nvGrpSpPr>
      <p:grpSpPr>
        <a:xfrm>
          <a:off x="0" y="0"/>
          <a:ext cx="0" cy="0"/>
          <a:chOff x="0" y="0"/>
          <a:chExt cx="0" cy="0"/>
        </a:xfrm>
      </p:grpSpPr>
      <p:pic>
        <p:nvPicPr>
          <p:cNvPr id="3553" name="Google Shape;3553;p25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554" name="Google Shape;3554;p25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555" name="Google Shape;3555;p25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556" name="Google Shape;3556;p25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557" name="Google Shape;3557;p251"/>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58" name="Google Shape;3558;p251"/>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59" name="Google Shape;3559;p251"/>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60" name="Google Shape;3560;p251"/>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61" name="Google Shape;3561;p251"/>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62" name="Google Shape;3562;p25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Dark">
  <p:cSld name="BLANK_1_1_1_1_1_2">
    <p:bg>
      <p:bgPr>
        <a:solidFill>
          <a:schemeClr val="dk1"/>
        </a:solidFill>
      </p:bgPr>
    </p:bg>
    <p:spTree>
      <p:nvGrpSpPr>
        <p:cNvPr id="3563" name="Shape 3563"/>
        <p:cNvGrpSpPr/>
        <p:nvPr/>
      </p:nvGrpSpPr>
      <p:grpSpPr>
        <a:xfrm>
          <a:off x="0" y="0"/>
          <a:ext cx="0" cy="0"/>
          <a:chOff x="0" y="0"/>
          <a:chExt cx="0" cy="0"/>
        </a:xfrm>
      </p:grpSpPr>
      <p:pic>
        <p:nvPicPr>
          <p:cNvPr id="3564" name="Google Shape;3564;p252"/>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565" name="Google Shape;3565;p25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566" name="Google Shape;3566;p252"/>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567" name="Google Shape;3567;p252"/>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568" name="Google Shape;3568;p252"/>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3569" name="Google Shape;3569;p252"/>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3570" name="Google Shape;3570;p252"/>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571" name="Google Shape;3571;p252"/>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3572" name="Google Shape;3572;p25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573" name="Google Shape;3573;p252"/>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p:cSld name="BLANK_1_1_1_1_1_1">
    <p:bg>
      <p:bgPr>
        <a:solidFill>
          <a:schemeClr val="lt1"/>
        </a:solidFill>
      </p:bgPr>
    </p:bg>
    <p:spTree>
      <p:nvGrpSpPr>
        <p:cNvPr id="3574" name="Shape 3574"/>
        <p:cNvGrpSpPr/>
        <p:nvPr/>
      </p:nvGrpSpPr>
      <p:grpSpPr>
        <a:xfrm>
          <a:off x="0" y="0"/>
          <a:ext cx="0" cy="0"/>
          <a:chOff x="0" y="0"/>
          <a:chExt cx="0" cy="0"/>
        </a:xfrm>
      </p:grpSpPr>
      <p:pic>
        <p:nvPicPr>
          <p:cNvPr id="3575" name="Google Shape;3575;p25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576" name="Google Shape;3576;p25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577" name="Google Shape;3577;p25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578" name="Google Shape;3578;p25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579" name="Google Shape;3579;p253"/>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80" name="Google Shape;3580;p253"/>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81" name="Google Shape;3581;p253"/>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82" name="Google Shape;3582;p253"/>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583" name="Google Shape;3583;p253"/>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584" name="Google Shape;3584;p253"/>
          <p:cNvSpPr/>
          <p:nvPr>
            <p:ph idx="5" type="pic"/>
          </p:nvPr>
        </p:nvSpPr>
        <p:spPr>
          <a:xfrm>
            <a:off x="4572000" y="0"/>
            <a:ext cx="4572000" cy="4818600"/>
          </a:xfrm>
          <a:prstGeom prst="rect">
            <a:avLst/>
          </a:prstGeom>
          <a:noFill/>
          <a:ln>
            <a:noFill/>
          </a:ln>
        </p:spPr>
      </p:sp>
      <p:sp>
        <p:nvSpPr>
          <p:cNvPr id="3585" name="Google Shape;3585;p25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Dark">
  <p:cSld name="BLANK_1_1_1_1_1_1_2">
    <p:bg>
      <p:bgPr>
        <a:solidFill>
          <a:schemeClr val="dk1"/>
        </a:solidFill>
      </p:bgPr>
    </p:bg>
    <p:spTree>
      <p:nvGrpSpPr>
        <p:cNvPr id="3586" name="Shape 3586"/>
        <p:cNvGrpSpPr/>
        <p:nvPr/>
      </p:nvGrpSpPr>
      <p:grpSpPr>
        <a:xfrm>
          <a:off x="0" y="0"/>
          <a:ext cx="0" cy="0"/>
          <a:chOff x="0" y="0"/>
          <a:chExt cx="0" cy="0"/>
        </a:xfrm>
      </p:grpSpPr>
      <p:pic>
        <p:nvPicPr>
          <p:cNvPr id="3587" name="Google Shape;3587;p25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588" name="Google Shape;3588;p25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589" name="Google Shape;3589;p25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590" name="Google Shape;3590;p25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591" name="Google Shape;3591;p254"/>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592" name="Google Shape;3592;p254"/>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3593" name="Google Shape;3593;p254"/>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3594" name="Google Shape;3594;p254"/>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595" name="Google Shape;3595;p254"/>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3596" name="Google Shape;3596;p254"/>
          <p:cNvSpPr/>
          <p:nvPr>
            <p:ph idx="5" type="pic"/>
          </p:nvPr>
        </p:nvSpPr>
        <p:spPr>
          <a:xfrm>
            <a:off x="4572000" y="0"/>
            <a:ext cx="4572000" cy="4818600"/>
          </a:xfrm>
          <a:prstGeom prst="rect">
            <a:avLst/>
          </a:prstGeom>
          <a:noFill/>
          <a:ln>
            <a:noFill/>
          </a:ln>
        </p:spPr>
      </p:sp>
      <p:sp>
        <p:nvSpPr>
          <p:cNvPr id="3597" name="Google Shape;3597;p25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598" name="Google Shape;3598;p254"/>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p:cSld name="BLANK_1_1_1_1_1_1_1">
    <p:bg>
      <p:bgPr>
        <a:solidFill>
          <a:schemeClr val="lt1"/>
        </a:solidFill>
      </p:bgPr>
    </p:bg>
    <p:spTree>
      <p:nvGrpSpPr>
        <p:cNvPr id="3599" name="Shape 3599"/>
        <p:cNvGrpSpPr/>
        <p:nvPr/>
      </p:nvGrpSpPr>
      <p:grpSpPr>
        <a:xfrm>
          <a:off x="0" y="0"/>
          <a:ext cx="0" cy="0"/>
          <a:chOff x="0" y="0"/>
          <a:chExt cx="0" cy="0"/>
        </a:xfrm>
      </p:grpSpPr>
      <p:pic>
        <p:nvPicPr>
          <p:cNvPr id="3600" name="Google Shape;3600;p25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601" name="Google Shape;3601;p25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602" name="Google Shape;3602;p25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603" name="Google Shape;3603;p25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604" name="Google Shape;3604;p255"/>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05" name="Google Shape;3605;p255"/>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06" name="Google Shape;3606;p255"/>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07" name="Google Shape;3607;p255"/>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08" name="Google Shape;3608;p255"/>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09" name="Google Shape;3609;p255"/>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10" name="Google Shape;3610;p255"/>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11" name="Google Shape;3611;p255"/>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12" name="Google Shape;3612;p255"/>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613" name="Google Shape;3613;p255"/>
          <p:cNvPicPr preferRelativeResize="0"/>
          <p:nvPr/>
        </p:nvPicPr>
        <p:blipFill rotWithShape="1">
          <a:blip r:embed="rId2">
            <a:alphaModFix/>
          </a:blip>
          <a:srcRect b="0" l="0" r="0" t="0"/>
          <a:stretch/>
        </p:blipFill>
        <p:spPr>
          <a:xfrm>
            <a:off x="315900" y="3108600"/>
            <a:ext cx="1888199" cy="9144"/>
          </a:xfrm>
          <a:prstGeom prst="rect">
            <a:avLst/>
          </a:prstGeom>
          <a:noFill/>
          <a:ln>
            <a:noFill/>
          </a:ln>
        </p:spPr>
      </p:pic>
      <p:pic>
        <p:nvPicPr>
          <p:cNvPr id="3614" name="Google Shape;3614;p255"/>
          <p:cNvPicPr preferRelativeResize="0"/>
          <p:nvPr/>
        </p:nvPicPr>
        <p:blipFill rotWithShape="1">
          <a:blip r:embed="rId2">
            <a:alphaModFix/>
          </a:blip>
          <a:srcRect b="0" l="0" r="0" t="0"/>
          <a:stretch/>
        </p:blipFill>
        <p:spPr>
          <a:xfrm>
            <a:off x="2520900" y="3108600"/>
            <a:ext cx="1888199" cy="9144"/>
          </a:xfrm>
          <a:prstGeom prst="rect">
            <a:avLst/>
          </a:prstGeom>
          <a:noFill/>
          <a:ln>
            <a:noFill/>
          </a:ln>
        </p:spPr>
      </p:pic>
      <p:pic>
        <p:nvPicPr>
          <p:cNvPr id="3615" name="Google Shape;3615;p255"/>
          <p:cNvPicPr preferRelativeResize="0"/>
          <p:nvPr/>
        </p:nvPicPr>
        <p:blipFill rotWithShape="1">
          <a:blip r:embed="rId2">
            <a:alphaModFix/>
          </a:blip>
          <a:srcRect b="0" l="0" r="0" t="0"/>
          <a:stretch/>
        </p:blipFill>
        <p:spPr>
          <a:xfrm>
            <a:off x="4725900" y="3108600"/>
            <a:ext cx="1888199" cy="9144"/>
          </a:xfrm>
          <a:prstGeom prst="rect">
            <a:avLst/>
          </a:prstGeom>
          <a:noFill/>
          <a:ln>
            <a:noFill/>
          </a:ln>
        </p:spPr>
      </p:pic>
      <p:pic>
        <p:nvPicPr>
          <p:cNvPr id="3616" name="Google Shape;3616;p255"/>
          <p:cNvPicPr preferRelativeResize="0"/>
          <p:nvPr/>
        </p:nvPicPr>
        <p:blipFill rotWithShape="1">
          <a:blip r:embed="rId2">
            <a:alphaModFix/>
          </a:blip>
          <a:srcRect b="0" l="0" r="0" t="0"/>
          <a:stretch/>
        </p:blipFill>
        <p:spPr>
          <a:xfrm>
            <a:off x="6930900" y="3108600"/>
            <a:ext cx="1888199" cy="9144"/>
          </a:xfrm>
          <a:prstGeom prst="rect">
            <a:avLst/>
          </a:prstGeom>
          <a:noFill/>
          <a:ln>
            <a:noFill/>
          </a:ln>
        </p:spPr>
      </p:pic>
      <p:sp>
        <p:nvSpPr>
          <p:cNvPr id="3617" name="Google Shape;3617;p255"/>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618" name="Google Shape;3618;p255"/>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619" name="Google Shape;3619;p255"/>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3620" name="Google Shape;3620;p255"/>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pic>
        <p:nvPicPr>
          <p:cNvPr id="3621" name="Google Shape;3621;p255"/>
          <p:cNvPicPr preferRelativeResize="0"/>
          <p:nvPr/>
        </p:nvPicPr>
        <p:blipFill rotWithShape="1">
          <a:blip r:embed="rId4">
            <a:alphaModFix/>
          </a:blip>
          <a:srcRect b="0" l="0" r="0" t="0"/>
          <a:stretch/>
        </p:blipFill>
        <p:spPr>
          <a:xfrm>
            <a:off x="318450" y="1927438"/>
            <a:ext cx="323824" cy="643650"/>
          </a:xfrm>
          <a:prstGeom prst="rect">
            <a:avLst/>
          </a:prstGeom>
          <a:noFill/>
          <a:ln>
            <a:noFill/>
          </a:ln>
        </p:spPr>
      </p:pic>
      <p:pic>
        <p:nvPicPr>
          <p:cNvPr id="3622" name="Google Shape;3622;p255"/>
          <p:cNvPicPr preferRelativeResize="0"/>
          <p:nvPr/>
        </p:nvPicPr>
        <p:blipFill rotWithShape="1">
          <a:blip r:embed="rId4">
            <a:alphaModFix/>
          </a:blip>
          <a:srcRect b="0" l="0" r="0" t="0"/>
          <a:stretch/>
        </p:blipFill>
        <p:spPr>
          <a:xfrm rot="10800000">
            <a:off x="1890000" y="1927438"/>
            <a:ext cx="323824" cy="643650"/>
          </a:xfrm>
          <a:prstGeom prst="rect">
            <a:avLst/>
          </a:prstGeom>
          <a:noFill/>
          <a:ln>
            <a:noFill/>
          </a:ln>
        </p:spPr>
      </p:pic>
      <p:pic>
        <p:nvPicPr>
          <p:cNvPr id="3623" name="Google Shape;3623;p255"/>
          <p:cNvPicPr preferRelativeResize="0"/>
          <p:nvPr/>
        </p:nvPicPr>
        <p:blipFill rotWithShape="1">
          <a:blip r:embed="rId5">
            <a:alphaModFix/>
          </a:blip>
          <a:srcRect b="0" l="0" r="0" t="0"/>
          <a:stretch/>
        </p:blipFill>
        <p:spPr>
          <a:xfrm>
            <a:off x="2521125" y="1927086"/>
            <a:ext cx="323825" cy="643652"/>
          </a:xfrm>
          <a:prstGeom prst="rect">
            <a:avLst/>
          </a:prstGeom>
          <a:noFill/>
          <a:ln>
            <a:noFill/>
          </a:ln>
        </p:spPr>
      </p:pic>
      <p:pic>
        <p:nvPicPr>
          <p:cNvPr id="3624" name="Google Shape;3624;p255"/>
          <p:cNvPicPr preferRelativeResize="0"/>
          <p:nvPr/>
        </p:nvPicPr>
        <p:blipFill rotWithShape="1">
          <a:blip r:embed="rId5">
            <a:alphaModFix/>
          </a:blip>
          <a:srcRect b="0" l="0" r="0" t="0"/>
          <a:stretch/>
        </p:blipFill>
        <p:spPr>
          <a:xfrm rot="10800000">
            <a:off x="4092000" y="1927086"/>
            <a:ext cx="323825" cy="643652"/>
          </a:xfrm>
          <a:prstGeom prst="rect">
            <a:avLst/>
          </a:prstGeom>
          <a:noFill/>
          <a:ln>
            <a:noFill/>
          </a:ln>
        </p:spPr>
      </p:pic>
      <p:pic>
        <p:nvPicPr>
          <p:cNvPr id="3625" name="Google Shape;3625;p255"/>
          <p:cNvPicPr preferRelativeResize="0"/>
          <p:nvPr/>
        </p:nvPicPr>
        <p:blipFill rotWithShape="1">
          <a:blip r:embed="rId6">
            <a:alphaModFix/>
          </a:blip>
          <a:srcRect b="0" l="0" r="0" t="0"/>
          <a:stretch/>
        </p:blipFill>
        <p:spPr>
          <a:xfrm>
            <a:off x="4734000" y="1927086"/>
            <a:ext cx="323825" cy="643652"/>
          </a:xfrm>
          <a:prstGeom prst="rect">
            <a:avLst/>
          </a:prstGeom>
          <a:noFill/>
          <a:ln>
            <a:noFill/>
          </a:ln>
        </p:spPr>
      </p:pic>
      <p:pic>
        <p:nvPicPr>
          <p:cNvPr id="3626" name="Google Shape;3626;p255"/>
          <p:cNvPicPr preferRelativeResize="0"/>
          <p:nvPr/>
        </p:nvPicPr>
        <p:blipFill rotWithShape="1">
          <a:blip r:embed="rId6">
            <a:alphaModFix/>
          </a:blip>
          <a:srcRect b="0" l="0" r="0" t="0"/>
          <a:stretch/>
        </p:blipFill>
        <p:spPr>
          <a:xfrm rot="10800000">
            <a:off x="6294000" y="1927086"/>
            <a:ext cx="323825" cy="643652"/>
          </a:xfrm>
          <a:prstGeom prst="rect">
            <a:avLst/>
          </a:prstGeom>
          <a:noFill/>
          <a:ln>
            <a:noFill/>
          </a:ln>
        </p:spPr>
      </p:pic>
      <p:pic>
        <p:nvPicPr>
          <p:cNvPr id="3627" name="Google Shape;3627;p255"/>
          <p:cNvPicPr preferRelativeResize="0"/>
          <p:nvPr/>
        </p:nvPicPr>
        <p:blipFill rotWithShape="1">
          <a:blip r:embed="rId7">
            <a:alphaModFix/>
          </a:blip>
          <a:srcRect b="0" l="0" r="0" t="0"/>
          <a:stretch/>
        </p:blipFill>
        <p:spPr>
          <a:xfrm>
            <a:off x="6940375" y="1927436"/>
            <a:ext cx="323825" cy="643652"/>
          </a:xfrm>
          <a:prstGeom prst="rect">
            <a:avLst/>
          </a:prstGeom>
          <a:noFill/>
          <a:ln>
            <a:noFill/>
          </a:ln>
        </p:spPr>
      </p:pic>
      <p:pic>
        <p:nvPicPr>
          <p:cNvPr id="3628" name="Google Shape;3628;p255"/>
          <p:cNvPicPr preferRelativeResize="0"/>
          <p:nvPr/>
        </p:nvPicPr>
        <p:blipFill rotWithShape="1">
          <a:blip r:embed="rId7">
            <a:alphaModFix/>
          </a:blip>
          <a:srcRect b="0" l="0" r="0" t="0"/>
          <a:stretch/>
        </p:blipFill>
        <p:spPr>
          <a:xfrm rot="10800000">
            <a:off x="8512325" y="1929261"/>
            <a:ext cx="323825" cy="643652"/>
          </a:xfrm>
          <a:prstGeom prst="rect">
            <a:avLst/>
          </a:prstGeom>
          <a:noFill/>
          <a:ln>
            <a:noFill/>
          </a:ln>
        </p:spPr>
      </p:pic>
      <p:sp>
        <p:nvSpPr>
          <p:cNvPr id="3629" name="Google Shape;3629;p25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DARK">
  <p:cSld name="BLANK_1_10">
    <p:bg>
      <p:bgPr>
        <a:solidFill>
          <a:schemeClr val="dk2"/>
        </a:solidFill>
      </p:bgPr>
    </p:bg>
    <p:spTree>
      <p:nvGrpSpPr>
        <p:cNvPr id="254" name="Shape 254"/>
        <p:cNvGrpSpPr/>
        <p:nvPr/>
      </p:nvGrpSpPr>
      <p:grpSpPr>
        <a:xfrm>
          <a:off x="0" y="0"/>
          <a:ext cx="0" cy="0"/>
          <a:chOff x="0" y="0"/>
          <a:chExt cx="0" cy="0"/>
        </a:xfrm>
      </p:grpSpPr>
      <p:sp>
        <p:nvSpPr>
          <p:cNvPr id="255" name="Google Shape;255;p26"/>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900"/>
              <a:buNone/>
              <a:defRPr sz="900">
                <a:solidFill>
                  <a:schemeClr val="lt1"/>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56" name="Google Shape;256;p26"/>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lt2"/>
                </a:solidFill>
                <a:latin typeface="Poppins SemiBold"/>
                <a:ea typeface="Poppins SemiBold"/>
                <a:cs typeface="Poppins SemiBold"/>
                <a:sym typeface="Poppins SemiBold"/>
              </a:rPr>
              <a:t>© 2021 SAUCE LABS, INC  |  PRIVATE &amp; CONFIDENTIAL</a:t>
            </a:r>
            <a:endParaRPr b="0" i="0" sz="600" u="none" cap="none" strike="noStrike">
              <a:solidFill>
                <a:schemeClr val="lt2"/>
              </a:solidFill>
              <a:latin typeface="Poppins SemiBold"/>
              <a:ea typeface="Poppins SemiBold"/>
              <a:cs typeface="Poppins SemiBold"/>
              <a:sym typeface="Poppins SemiBold"/>
            </a:endParaRPr>
          </a:p>
        </p:txBody>
      </p:sp>
      <p:sp>
        <p:nvSpPr>
          <p:cNvPr id="257" name="Google Shape;257;p26"/>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58" name="Google Shape;258;p26"/>
          <p:cNvSpPr/>
          <p:nvPr/>
        </p:nvSpPr>
        <p:spPr>
          <a:xfrm>
            <a:off x="411480" y="457200"/>
            <a:ext cx="1600200" cy="183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Dark">
  <p:cSld name="BLANK_1_1_1_1_1_1_1_2">
    <p:bg>
      <p:bgPr>
        <a:solidFill>
          <a:schemeClr val="dk1"/>
        </a:solidFill>
      </p:bgPr>
    </p:bg>
    <p:spTree>
      <p:nvGrpSpPr>
        <p:cNvPr id="3630" name="Shape 3630"/>
        <p:cNvGrpSpPr/>
        <p:nvPr/>
      </p:nvGrpSpPr>
      <p:grpSpPr>
        <a:xfrm>
          <a:off x="0" y="0"/>
          <a:ext cx="0" cy="0"/>
          <a:chOff x="0" y="0"/>
          <a:chExt cx="0" cy="0"/>
        </a:xfrm>
      </p:grpSpPr>
      <p:pic>
        <p:nvPicPr>
          <p:cNvPr id="3631" name="Google Shape;3631;p25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632" name="Google Shape;3632;p25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633" name="Google Shape;3633;p25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634" name="Google Shape;3634;p25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635" name="Google Shape;3635;p256"/>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636" name="Google Shape;3636;p256"/>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637" name="Google Shape;3637;p256"/>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638" name="Google Shape;3638;p256"/>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639" name="Google Shape;3639;p256"/>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640" name="Google Shape;3640;p256"/>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641" name="Google Shape;3641;p256"/>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642" name="Google Shape;3642;p256"/>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643" name="Google Shape;3643;p256"/>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644" name="Google Shape;3644;p256"/>
          <p:cNvSpPr txBox="1"/>
          <p:nvPr>
            <p:ph idx="9"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3645" name="Google Shape;3645;p25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646" name="Google Shape;3646;p256"/>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p:cSld name="BLANK_1_1_1_1_1_1_1_1">
    <p:bg>
      <p:bgPr>
        <a:solidFill>
          <a:schemeClr val="lt1"/>
        </a:solidFill>
      </p:bgPr>
    </p:bg>
    <p:spTree>
      <p:nvGrpSpPr>
        <p:cNvPr id="3647" name="Shape 3647"/>
        <p:cNvGrpSpPr/>
        <p:nvPr/>
      </p:nvGrpSpPr>
      <p:grpSpPr>
        <a:xfrm>
          <a:off x="0" y="0"/>
          <a:ext cx="0" cy="0"/>
          <a:chOff x="0" y="0"/>
          <a:chExt cx="0" cy="0"/>
        </a:xfrm>
      </p:grpSpPr>
      <p:pic>
        <p:nvPicPr>
          <p:cNvPr id="3648" name="Google Shape;3648;p25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649" name="Google Shape;3649;p25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650" name="Google Shape;3650;p25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651" name="Google Shape;3651;p25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652" name="Google Shape;3652;p257"/>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53" name="Google Shape;3653;p257"/>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54" name="Google Shape;3654;p257"/>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655" name="Google Shape;3655;p257"/>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56" name="Google Shape;3656;p257"/>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657" name="Google Shape;3657;p257"/>
          <p:cNvPicPr preferRelativeResize="0"/>
          <p:nvPr/>
        </p:nvPicPr>
        <p:blipFill rotWithShape="1">
          <a:blip r:embed="rId2">
            <a:alphaModFix/>
          </a:blip>
          <a:srcRect b="0" l="0" r="0" t="0"/>
          <a:stretch/>
        </p:blipFill>
        <p:spPr>
          <a:xfrm>
            <a:off x="315900" y="3107863"/>
            <a:ext cx="2516553" cy="9138"/>
          </a:xfrm>
          <a:prstGeom prst="rect">
            <a:avLst/>
          </a:prstGeom>
          <a:noFill/>
          <a:ln>
            <a:noFill/>
          </a:ln>
        </p:spPr>
      </p:pic>
      <p:pic>
        <p:nvPicPr>
          <p:cNvPr id="3658" name="Google Shape;3658;p257"/>
          <p:cNvPicPr preferRelativeResize="0"/>
          <p:nvPr/>
        </p:nvPicPr>
        <p:blipFill rotWithShape="1">
          <a:blip r:embed="rId2">
            <a:alphaModFix/>
          </a:blip>
          <a:srcRect b="0" l="0" r="0" t="0"/>
          <a:stretch/>
        </p:blipFill>
        <p:spPr>
          <a:xfrm>
            <a:off x="5987550" y="3107863"/>
            <a:ext cx="2506396" cy="9144"/>
          </a:xfrm>
          <a:prstGeom prst="rect">
            <a:avLst/>
          </a:prstGeom>
          <a:noFill/>
          <a:ln>
            <a:noFill/>
          </a:ln>
        </p:spPr>
      </p:pic>
      <p:sp>
        <p:nvSpPr>
          <p:cNvPr id="3659" name="Google Shape;3659;p257"/>
          <p:cNvSpPr/>
          <p:nvPr>
            <p:ph idx="5" type="pic"/>
          </p:nvPr>
        </p:nvSpPr>
        <p:spPr>
          <a:xfrm>
            <a:off x="942600" y="1611824"/>
            <a:ext cx="1268400" cy="1268400"/>
          </a:xfrm>
          <a:prstGeom prst="rect">
            <a:avLst/>
          </a:prstGeom>
          <a:noFill/>
          <a:ln>
            <a:noFill/>
          </a:ln>
        </p:spPr>
      </p:sp>
      <p:sp>
        <p:nvSpPr>
          <p:cNvPr id="3660" name="Google Shape;3660;p257"/>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61" name="Google Shape;3661;p257"/>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662" name="Google Shape;3662;p257"/>
          <p:cNvPicPr preferRelativeResize="0"/>
          <p:nvPr/>
        </p:nvPicPr>
        <p:blipFill rotWithShape="1">
          <a:blip r:embed="rId2">
            <a:alphaModFix/>
          </a:blip>
          <a:srcRect b="0" l="0" r="0" t="0"/>
          <a:stretch/>
        </p:blipFill>
        <p:spPr>
          <a:xfrm>
            <a:off x="3150450" y="3107863"/>
            <a:ext cx="2516553" cy="9138"/>
          </a:xfrm>
          <a:prstGeom prst="rect">
            <a:avLst/>
          </a:prstGeom>
          <a:noFill/>
          <a:ln>
            <a:noFill/>
          </a:ln>
        </p:spPr>
      </p:pic>
      <p:sp>
        <p:nvSpPr>
          <p:cNvPr id="3663" name="Google Shape;3663;p257"/>
          <p:cNvSpPr/>
          <p:nvPr>
            <p:ph idx="8" type="pic"/>
          </p:nvPr>
        </p:nvSpPr>
        <p:spPr>
          <a:xfrm>
            <a:off x="3777150" y="1611824"/>
            <a:ext cx="1268400" cy="1268400"/>
          </a:xfrm>
          <a:prstGeom prst="rect">
            <a:avLst/>
          </a:prstGeom>
          <a:noFill/>
          <a:ln>
            <a:noFill/>
          </a:ln>
        </p:spPr>
      </p:sp>
      <p:sp>
        <p:nvSpPr>
          <p:cNvPr id="3664" name="Google Shape;3664;p257"/>
          <p:cNvSpPr/>
          <p:nvPr>
            <p:ph idx="9" type="pic"/>
          </p:nvPr>
        </p:nvSpPr>
        <p:spPr>
          <a:xfrm>
            <a:off x="6619875" y="1611824"/>
            <a:ext cx="1268400" cy="1268400"/>
          </a:xfrm>
          <a:prstGeom prst="rect">
            <a:avLst/>
          </a:prstGeom>
          <a:noFill/>
          <a:ln>
            <a:noFill/>
          </a:ln>
        </p:spPr>
      </p:sp>
      <p:sp>
        <p:nvSpPr>
          <p:cNvPr id="3665" name="Google Shape;3665;p25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Dark">
  <p:cSld name="BLANK_1_1_1_1_1_1_1_1_2">
    <p:bg>
      <p:bgPr>
        <a:solidFill>
          <a:schemeClr val="dk1"/>
        </a:solidFill>
      </p:bgPr>
    </p:bg>
    <p:spTree>
      <p:nvGrpSpPr>
        <p:cNvPr id="3666" name="Shape 3666"/>
        <p:cNvGrpSpPr/>
        <p:nvPr/>
      </p:nvGrpSpPr>
      <p:grpSpPr>
        <a:xfrm>
          <a:off x="0" y="0"/>
          <a:ext cx="0" cy="0"/>
          <a:chOff x="0" y="0"/>
          <a:chExt cx="0" cy="0"/>
        </a:xfrm>
      </p:grpSpPr>
      <p:pic>
        <p:nvPicPr>
          <p:cNvPr id="3667" name="Google Shape;3667;p258"/>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668" name="Google Shape;3668;p25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669" name="Google Shape;3669;p258"/>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670" name="Google Shape;3670;p258"/>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671" name="Google Shape;3671;p258"/>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3672" name="Google Shape;3672;p258"/>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3673" name="Google Shape;3673;p258"/>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674" name="Google Shape;3674;p258"/>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3675" name="Google Shape;3675;p258"/>
          <p:cNvPicPr preferRelativeResize="0"/>
          <p:nvPr/>
        </p:nvPicPr>
        <p:blipFill rotWithShape="1">
          <a:blip r:embed="rId3">
            <a:alphaModFix/>
          </a:blip>
          <a:srcRect b="0" l="0" r="0" t="0"/>
          <a:stretch/>
        </p:blipFill>
        <p:spPr>
          <a:xfrm>
            <a:off x="315900" y="3107863"/>
            <a:ext cx="2516553" cy="9138"/>
          </a:xfrm>
          <a:prstGeom prst="rect">
            <a:avLst/>
          </a:prstGeom>
          <a:noFill/>
          <a:ln>
            <a:noFill/>
          </a:ln>
        </p:spPr>
      </p:pic>
      <p:pic>
        <p:nvPicPr>
          <p:cNvPr id="3676" name="Google Shape;3676;p258"/>
          <p:cNvPicPr preferRelativeResize="0"/>
          <p:nvPr/>
        </p:nvPicPr>
        <p:blipFill rotWithShape="1">
          <a:blip r:embed="rId3">
            <a:alphaModFix/>
          </a:blip>
          <a:srcRect b="0" l="0" r="0" t="0"/>
          <a:stretch/>
        </p:blipFill>
        <p:spPr>
          <a:xfrm>
            <a:off x="5987550" y="3107863"/>
            <a:ext cx="2506396" cy="9144"/>
          </a:xfrm>
          <a:prstGeom prst="rect">
            <a:avLst/>
          </a:prstGeom>
          <a:noFill/>
          <a:ln>
            <a:noFill/>
          </a:ln>
        </p:spPr>
      </p:pic>
      <p:sp>
        <p:nvSpPr>
          <p:cNvPr id="3677" name="Google Shape;3677;p258"/>
          <p:cNvSpPr/>
          <p:nvPr>
            <p:ph idx="5" type="pic"/>
          </p:nvPr>
        </p:nvSpPr>
        <p:spPr>
          <a:xfrm>
            <a:off x="942600" y="1611824"/>
            <a:ext cx="1268400" cy="1268400"/>
          </a:xfrm>
          <a:prstGeom prst="rect">
            <a:avLst/>
          </a:prstGeom>
          <a:noFill/>
          <a:ln>
            <a:noFill/>
          </a:ln>
        </p:spPr>
      </p:sp>
      <p:sp>
        <p:nvSpPr>
          <p:cNvPr id="3678" name="Google Shape;3678;p258"/>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679" name="Google Shape;3679;p258"/>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3680" name="Google Shape;3680;p258"/>
          <p:cNvPicPr preferRelativeResize="0"/>
          <p:nvPr/>
        </p:nvPicPr>
        <p:blipFill rotWithShape="1">
          <a:blip r:embed="rId3">
            <a:alphaModFix/>
          </a:blip>
          <a:srcRect b="0" l="0" r="0" t="0"/>
          <a:stretch/>
        </p:blipFill>
        <p:spPr>
          <a:xfrm>
            <a:off x="3150450" y="3107863"/>
            <a:ext cx="2516553" cy="9138"/>
          </a:xfrm>
          <a:prstGeom prst="rect">
            <a:avLst/>
          </a:prstGeom>
          <a:noFill/>
          <a:ln>
            <a:noFill/>
          </a:ln>
        </p:spPr>
      </p:pic>
      <p:sp>
        <p:nvSpPr>
          <p:cNvPr id="3681" name="Google Shape;3681;p258"/>
          <p:cNvSpPr/>
          <p:nvPr>
            <p:ph idx="8" type="pic"/>
          </p:nvPr>
        </p:nvSpPr>
        <p:spPr>
          <a:xfrm>
            <a:off x="3777150" y="1611824"/>
            <a:ext cx="1268400" cy="1268400"/>
          </a:xfrm>
          <a:prstGeom prst="rect">
            <a:avLst/>
          </a:prstGeom>
          <a:noFill/>
          <a:ln>
            <a:noFill/>
          </a:ln>
        </p:spPr>
      </p:sp>
      <p:sp>
        <p:nvSpPr>
          <p:cNvPr id="3682" name="Google Shape;3682;p258"/>
          <p:cNvSpPr/>
          <p:nvPr>
            <p:ph idx="9" type="pic"/>
          </p:nvPr>
        </p:nvSpPr>
        <p:spPr>
          <a:xfrm>
            <a:off x="6619875" y="1611824"/>
            <a:ext cx="1268400" cy="1268400"/>
          </a:xfrm>
          <a:prstGeom prst="rect">
            <a:avLst/>
          </a:prstGeom>
          <a:noFill/>
          <a:ln>
            <a:noFill/>
          </a:ln>
        </p:spPr>
      </p:sp>
      <p:sp>
        <p:nvSpPr>
          <p:cNvPr id="3683" name="Google Shape;3683;p25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684" name="Google Shape;3684;p258"/>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p:cSld name="BLANK_1_1_1_1_1_1_1_1_1">
    <p:bg>
      <p:bgPr>
        <a:solidFill>
          <a:schemeClr val="lt1"/>
        </a:solidFill>
      </p:bgPr>
    </p:bg>
    <p:spTree>
      <p:nvGrpSpPr>
        <p:cNvPr id="3685" name="Shape 3685"/>
        <p:cNvGrpSpPr/>
        <p:nvPr/>
      </p:nvGrpSpPr>
      <p:grpSpPr>
        <a:xfrm>
          <a:off x="0" y="0"/>
          <a:ext cx="0" cy="0"/>
          <a:chOff x="0" y="0"/>
          <a:chExt cx="0" cy="0"/>
        </a:xfrm>
      </p:grpSpPr>
      <p:pic>
        <p:nvPicPr>
          <p:cNvPr id="3686" name="Google Shape;3686;p25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687" name="Google Shape;3687;p25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688" name="Google Shape;3688;p25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689" name="Google Shape;3689;p25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690" name="Google Shape;3690;p259"/>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91" name="Google Shape;3691;p259"/>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92" name="Google Shape;3692;p259"/>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693" name="Google Shape;3693;p259"/>
          <p:cNvPicPr preferRelativeResize="0"/>
          <p:nvPr/>
        </p:nvPicPr>
        <p:blipFill rotWithShape="1">
          <a:blip r:embed="rId2">
            <a:alphaModFix/>
          </a:blip>
          <a:srcRect b="0" l="0" r="0" t="0"/>
          <a:stretch/>
        </p:blipFill>
        <p:spPr>
          <a:xfrm>
            <a:off x="315900" y="3107863"/>
            <a:ext cx="4090040" cy="9138"/>
          </a:xfrm>
          <a:prstGeom prst="rect">
            <a:avLst/>
          </a:prstGeom>
          <a:noFill/>
          <a:ln>
            <a:noFill/>
          </a:ln>
        </p:spPr>
      </p:pic>
      <p:sp>
        <p:nvSpPr>
          <p:cNvPr id="3694" name="Google Shape;3694;p259"/>
          <p:cNvSpPr/>
          <p:nvPr>
            <p:ph idx="3" type="pic"/>
          </p:nvPr>
        </p:nvSpPr>
        <p:spPr>
          <a:xfrm>
            <a:off x="1726794" y="1611824"/>
            <a:ext cx="1268400" cy="1268400"/>
          </a:xfrm>
          <a:prstGeom prst="rect">
            <a:avLst/>
          </a:prstGeom>
          <a:noFill/>
          <a:ln>
            <a:noFill/>
          </a:ln>
        </p:spPr>
      </p:sp>
      <p:sp>
        <p:nvSpPr>
          <p:cNvPr id="3695" name="Google Shape;3695;p259"/>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696" name="Google Shape;3696;p259"/>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697" name="Google Shape;3697;p259"/>
          <p:cNvPicPr preferRelativeResize="0"/>
          <p:nvPr/>
        </p:nvPicPr>
        <p:blipFill rotWithShape="1">
          <a:blip r:embed="rId2">
            <a:alphaModFix/>
          </a:blip>
          <a:srcRect b="0" l="0" r="0" t="0"/>
          <a:stretch/>
        </p:blipFill>
        <p:spPr>
          <a:xfrm>
            <a:off x="4734450" y="3107863"/>
            <a:ext cx="4085900" cy="9138"/>
          </a:xfrm>
          <a:prstGeom prst="rect">
            <a:avLst/>
          </a:prstGeom>
          <a:noFill/>
          <a:ln>
            <a:noFill/>
          </a:ln>
        </p:spPr>
      </p:pic>
      <p:sp>
        <p:nvSpPr>
          <p:cNvPr id="3698" name="Google Shape;3698;p259"/>
          <p:cNvSpPr/>
          <p:nvPr>
            <p:ph idx="6" type="pic"/>
          </p:nvPr>
        </p:nvSpPr>
        <p:spPr>
          <a:xfrm>
            <a:off x="6147388" y="1611824"/>
            <a:ext cx="1268400" cy="1268400"/>
          </a:xfrm>
          <a:prstGeom prst="rect">
            <a:avLst/>
          </a:prstGeom>
          <a:noFill/>
          <a:ln>
            <a:noFill/>
          </a:ln>
        </p:spPr>
      </p:sp>
      <p:sp>
        <p:nvSpPr>
          <p:cNvPr id="3699" name="Google Shape;3699;p25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Dark">
  <p:cSld name="BLANK_1_1_1_1_1_1_1_1_1_2">
    <p:bg>
      <p:bgPr>
        <a:solidFill>
          <a:schemeClr val="dk1"/>
        </a:solidFill>
      </p:bgPr>
    </p:bg>
    <p:spTree>
      <p:nvGrpSpPr>
        <p:cNvPr id="3700" name="Shape 3700"/>
        <p:cNvGrpSpPr/>
        <p:nvPr/>
      </p:nvGrpSpPr>
      <p:grpSpPr>
        <a:xfrm>
          <a:off x="0" y="0"/>
          <a:ext cx="0" cy="0"/>
          <a:chOff x="0" y="0"/>
          <a:chExt cx="0" cy="0"/>
        </a:xfrm>
      </p:grpSpPr>
      <p:pic>
        <p:nvPicPr>
          <p:cNvPr id="3701" name="Google Shape;3701;p260"/>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3702" name="Google Shape;3702;p26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703" name="Google Shape;3703;p260"/>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3704" name="Google Shape;3704;p260"/>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705" name="Google Shape;3705;p260"/>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706" name="Google Shape;3706;p260"/>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3707" name="Google Shape;3707;p260"/>
          <p:cNvPicPr preferRelativeResize="0"/>
          <p:nvPr/>
        </p:nvPicPr>
        <p:blipFill rotWithShape="1">
          <a:blip r:embed="rId3">
            <a:alphaModFix/>
          </a:blip>
          <a:srcRect b="0" l="0" r="0" t="0"/>
          <a:stretch/>
        </p:blipFill>
        <p:spPr>
          <a:xfrm>
            <a:off x="315900" y="3107863"/>
            <a:ext cx="4090040" cy="9138"/>
          </a:xfrm>
          <a:prstGeom prst="rect">
            <a:avLst/>
          </a:prstGeom>
          <a:noFill/>
          <a:ln>
            <a:noFill/>
          </a:ln>
        </p:spPr>
      </p:pic>
      <p:sp>
        <p:nvSpPr>
          <p:cNvPr id="3708" name="Google Shape;3708;p260"/>
          <p:cNvSpPr/>
          <p:nvPr>
            <p:ph idx="3" type="pic"/>
          </p:nvPr>
        </p:nvSpPr>
        <p:spPr>
          <a:xfrm>
            <a:off x="1726794" y="1611824"/>
            <a:ext cx="1268400" cy="1268400"/>
          </a:xfrm>
          <a:prstGeom prst="rect">
            <a:avLst/>
          </a:prstGeom>
          <a:noFill/>
          <a:ln>
            <a:noFill/>
          </a:ln>
        </p:spPr>
      </p:sp>
      <p:sp>
        <p:nvSpPr>
          <p:cNvPr id="3709" name="Google Shape;3709;p260"/>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710" name="Google Shape;3710;p260"/>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3711" name="Google Shape;3711;p260"/>
          <p:cNvPicPr preferRelativeResize="0"/>
          <p:nvPr/>
        </p:nvPicPr>
        <p:blipFill rotWithShape="1">
          <a:blip r:embed="rId3">
            <a:alphaModFix/>
          </a:blip>
          <a:srcRect b="0" l="0" r="0" t="0"/>
          <a:stretch/>
        </p:blipFill>
        <p:spPr>
          <a:xfrm>
            <a:off x="4734450" y="3107863"/>
            <a:ext cx="4085900" cy="9138"/>
          </a:xfrm>
          <a:prstGeom prst="rect">
            <a:avLst/>
          </a:prstGeom>
          <a:noFill/>
          <a:ln>
            <a:noFill/>
          </a:ln>
        </p:spPr>
      </p:pic>
      <p:sp>
        <p:nvSpPr>
          <p:cNvPr id="3712" name="Google Shape;3712;p260"/>
          <p:cNvSpPr/>
          <p:nvPr>
            <p:ph idx="6" type="pic"/>
          </p:nvPr>
        </p:nvSpPr>
        <p:spPr>
          <a:xfrm>
            <a:off x="6147388" y="1611824"/>
            <a:ext cx="1268400" cy="1268400"/>
          </a:xfrm>
          <a:prstGeom prst="rect">
            <a:avLst/>
          </a:prstGeom>
          <a:noFill/>
          <a:ln>
            <a:noFill/>
          </a:ln>
        </p:spPr>
      </p:sp>
      <p:sp>
        <p:nvSpPr>
          <p:cNvPr id="3713" name="Google Shape;3713;p26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3714" name="Google Shape;3714;p260"/>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6">
  <p:cSld name="BLANK_1_1_1_1_1_1_1_1_1_1">
    <p:bg>
      <p:bgPr>
        <a:solidFill>
          <a:schemeClr val="lt1"/>
        </a:solidFill>
      </p:bgPr>
    </p:bg>
    <p:spTree>
      <p:nvGrpSpPr>
        <p:cNvPr id="3715" name="Shape 3715"/>
        <p:cNvGrpSpPr/>
        <p:nvPr/>
      </p:nvGrpSpPr>
      <p:grpSpPr>
        <a:xfrm>
          <a:off x="0" y="0"/>
          <a:ext cx="0" cy="0"/>
          <a:chOff x="0" y="0"/>
          <a:chExt cx="0" cy="0"/>
        </a:xfrm>
      </p:grpSpPr>
      <p:pic>
        <p:nvPicPr>
          <p:cNvPr id="3716" name="Google Shape;3716;p26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717" name="Google Shape;3717;p26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718" name="Google Shape;3718;p26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719" name="Google Shape;3719;p26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720" name="Google Shape;3720;p261"/>
          <p:cNvSpPr txBox="1"/>
          <p:nvPr>
            <p:ph type="title"/>
          </p:nvPr>
        </p:nvSpPr>
        <p:spPr>
          <a:xfrm>
            <a:off x="3184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21" name="Google Shape;3721;p261"/>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22" name="Google Shape;3722;p261"/>
          <p:cNvSpPr txBox="1"/>
          <p:nvPr>
            <p:ph idx="2" type="body"/>
          </p:nvPr>
        </p:nvSpPr>
        <p:spPr>
          <a:xfrm>
            <a:off x="3184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723" name="Google Shape;3723;p261"/>
          <p:cNvPicPr preferRelativeResize="0"/>
          <p:nvPr/>
        </p:nvPicPr>
        <p:blipFill rotWithShape="1">
          <a:blip r:embed="rId2">
            <a:alphaModFix/>
          </a:blip>
          <a:srcRect b="0" l="0" r="0" t="0"/>
          <a:stretch/>
        </p:blipFill>
        <p:spPr>
          <a:xfrm>
            <a:off x="315900" y="2153975"/>
            <a:ext cx="2516688" cy="9138"/>
          </a:xfrm>
          <a:prstGeom prst="rect">
            <a:avLst/>
          </a:prstGeom>
          <a:noFill/>
          <a:ln>
            <a:noFill/>
          </a:ln>
        </p:spPr>
      </p:pic>
      <p:sp>
        <p:nvSpPr>
          <p:cNvPr id="3724" name="Google Shape;3724;p261"/>
          <p:cNvSpPr/>
          <p:nvPr>
            <p:ph idx="3" type="pic"/>
          </p:nvPr>
        </p:nvSpPr>
        <p:spPr>
          <a:xfrm>
            <a:off x="1098299" y="976875"/>
            <a:ext cx="957000" cy="957000"/>
          </a:xfrm>
          <a:prstGeom prst="rect">
            <a:avLst/>
          </a:prstGeom>
          <a:noFill/>
          <a:ln>
            <a:noFill/>
          </a:ln>
        </p:spPr>
      </p:sp>
      <p:sp>
        <p:nvSpPr>
          <p:cNvPr id="3725" name="Google Shape;3725;p261"/>
          <p:cNvSpPr txBox="1"/>
          <p:nvPr>
            <p:ph idx="4" type="title"/>
          </p:nvPr>
        </p:nvSpPr>
        <p:spPr>
          <a:xfrm>
            <a:off x="315300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26" name="Google Shape;3726;p261"/>
          <p:cNvSpPr txBox="1"/>
          <p:nvPr>
            <p:ph idx="5" type="body"/>
          </p:nvPr>
        </p:nvSpPr>
        <p:spPr>
          <a:xfrm>
            <a:off x="315300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727" name="Google Shape;3727;p261"/>
          <p:cNvPicPr preferRelativeResize="0"/>
          <p:nvPr/>
        </p:nvPicPr>
        <p:blipFill rotWithShape="1">
          <a:blip r:embed="rId2">
            <a:alphaModFix/>
          </a:blip>
          <a:srcRect b="0" l="0" r="0" t="0"/>
          <a:stretch/>
        </p:blipFill>
        <p:spPr>
          <a:xfrm>
            <a:off x="3150450" y="2153975"/>
            <a:ext cx="2516688" cy="9138"/>
          </a:xfrm>
          <a:prstGeom prst="rect">
            <a:avLst/>
          </a:prstGeom>
          <a:noFill/>
          <a:ln>
            <a:noFill/>
          </a:ln>
        </p:spPr>
      </p:pic>
      <p:sp>
        <p:nvSpPr>
          <p:cNvPr id="3728" name="Google Shape;3728;p261"/>
          <p:cNvSpPr/>
          <p:nvPr>
            <p:ph idx="6" type="pic"/>
          </p:nvPr>
        </p:nvSpPr>
        <p:spPr>
          <a:xfrm>
            <a:off x="3932849" y="976875"/>
            <a:ext cx="957000" cy="957000"/>
          </a:xfrm>
          <a:prstGeom prst="rect">
            <a:avLst/>
          </a:prstGeom>
          <a:noFill/>
          <a:ln>
            <a:noFill/>
          </a:ln>
        </p:spPr>
      </p:sp>
      <p:sp>
        <p:nvSpPr>
          <p:cNvPr id="3729" name="Google Shape;3729;p261"/>
          <p:cNvSpPr txBox="1"/>
          <p:nvPr>
            <p:ph idx="7" type="title"/>
          </p:nvPr>
        </p:nvSpPr>
        <p:spPr>
          <a:xfrm>
            <a:off x="59875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30" name="Google Shape;3730;p261"/>
          <p:cNvSpPr txBox="1"/>
          <p:nvPr>
            <p:ph idx="8" type="body"/>
          </p:nvPr>
        </p:nvSpPr>
        <p:spPr>
          <a:xfrm>
            <a:off x="59875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731" name="Google Shape;3731;p261"/>
          <p:cNvPicPr preferRelativeResize="0"/>
          <p:nvPr/>
        </p:nvPicPr>
        <p:blipFill rotWithShape="1">
          <a:blip r:embed="rId2">
            <a:alphaModFix/>
          </a:blip>
          <a:srcRect b="0" l="0" r="0" t="0"/>
          <a:stretch/>
        </p:blipFill>
        <p:spPr>
          <a:xfrm>
            <a:off x="5985000" y="2153975"/>
            <a:ext cx="2516688" cy="9138"/>
          </a:xfrm>
          <a:prstGeom prst="rect">
            <a:avLst/>
          </a:prstGeom>
          <a:noFill/>
          <a:ln>
            <a:noFill/>
          </a:ln>
        </p:spPr>
      </p:pic>
      <p:sp>
        <p:nvSpPr>
          <p:cNvPr id="3732" name="Google Shape;3732;p261"/>
          <p:cNvSpPr/>
          <p:nvPr>
            <p:ph idx="9" type="pic"/>
          </p:nvPr>
        </p:nvSpPr>
        <p:spPr>
          <a:xfrm>
            <a:off x="6767399" y="976875"/>
            <a:ext cx="957000" cy="957000"/>
          </a:xfrm>
          <a:prstGeom prst="rect">
            <a:avLst/>
          </a:prstGeom>
          <a:noFill/>
          <a:ln>
            <a:noFill/>
          </a:ln>
        </p:spPr>
      </p:sp>
      <p:sp>
        <p:nvSpPr>
          <p:cNvPr id="3733" name="Google Shape;3733;p261"/>
          <p:cNvSpPr txBox="1"/>
          <p:nvPr>
            <p:ph idx="13" type="title"/>
          </p:nvPr>
        </p:nvSpPr>
        <p:spPr>
          <a:xfrm>
            <a:off x="3184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34" name="Google Shape;3734;p261"/>
          <p:cNvSpPr txBox="1"/>
          <p:nvPr>
            <p:ph idx="14" type="body"/>
          </p:nvPr>
        </p:nvSpPr>
        <p:spPr>
          <a:xfrm>
            <a:off x="422488" y="4014676"/>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735" name="Google Shape;3735;p261"/>
          <p:cNvPicPr preferRelativeResize="0"/>
          <p:nvPr/>
        </p:nvPicPr>
        <p:blipFill rotWithShape="1">
          <a:blip r:embed="rId2">
            <a:alphaModFix/>
          </a:blip>
          <a:srcRect b="0" l="0" r="0" t="0"/>
          <a:stretch/>
        </p:blipFill>
        <p:spPr>
          <a:xfrm>
            <a:off x="315900" y="4072000"/>
            <a:ext cx="2516688" cy="9138"/>
          </a:xfrm>
          <a:prstGeom prst="rect">
            <a:avLst/>
          </a:prstGeom>
          <a:noFill/>
          <a:ln>
            <a:noFill/>
          </a:ln>
        </p:spPr>
      </p:pic>
      <p:sp>
        <p:nvSpPr>
          <p:cNvPr id="3736" name="Google Shape;3736;p261"/>
          <p:cNvSpPr/>
          <p:nvPr>
            <p:ph idx="15" type="pic"/>
          </p:nvPr>
        </p:nvSpPr>
        <p:spPr>
          <a:xfrm>
            <a:off x="1098299" y="2894900"/>
            <a:ext cx="957000" cy="957000"/>
          </a:xfrm>
          <a:prstGeom prst="rect">
            <a:avLst/>
          </a:prstGeom>
          <a:noFill/>
          <a:ln>
            <a:noFill/>
          </a:ln>
        </p:spPr>
      </p:sp>
      <p:sp>
        <p:nvSpPr>
          <p:cNvPr id="3737" name="Google Shape;3737;p261"/>
          <p:cNvSpPr txBox="1"/>
          <p:nvPr>
            <p:ph idx="16" type="title"/>
          </p:nvPr>
        </p:nvSpPr>
        <p:spPr>
          <a:xfrm>
            <a:off x="315300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38" name="Google Shape;3738;p261"/>
          <p:cNvSpPr txBox="1"/>
          <p:nvPr>
            <p:ph idx="17" type="body"/>
          </p:nvPr>
        </p:nvSpPr>
        <p:spPr>
          <a:xfrm>
            <a:off x="315300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739" name="Google Shape;3739;p261"/>
          <p:cNvPicPr preferRelativeResize="0"/>
          <p:nvPr/>
        </p:nvPicPr>
        <p:blipFill rotWithShape="1">
          <a:blip r:embed="rId2">
            <a:alphaModFix/>
          </a:blip>
          <a:srcRect b="0" l="0" r="0" t="0"/>
          <a:stretch/>
        </p:blipFill>
        <p:spPr>
          <a:xfrm>
            <a:off x="3150450" y="4072000"/>
            <a:ext cx="2516688" cy="9138"/>
          </a:xfrm>
          <a:prstGeom prst="rect">
            <a:avLst/>
          </a:prstGeom>
          <a:noFill/>
          <a:ln>
            <a:noFill/>
          </a:ln>
        </p:spPr>
      </p:pic>
      <p:sp>
        <p:nvSpPr>
          <p:cNvPr id="3740" name="Google Shape;3740;p261"/>
          <p:cNvSpPr/>
          <p:nvPr>
            <p:ph idx="18" type="pic"/>
          </p:nvPr>
        </p:nvSpPr>
        <p:spPr>
          <a:xfrm>
            <a:off x="3932849" y="2894900"/>
            <a:ext cx="957000" cy="957000"/>
          </a:xfrm>
          <a:prstGeom prst="rect">
            <a:avLst/>
          </a:prstGeom>
          <a:noFill/>
          <a:ln>
            <a:noFill/>
          </a:ln>
        </p:spPr>
      </p:sp>
      <p:sp>
        <p:nvSpPr>
          <p:cNvPr id="3741" name="Google Shape;3741;p261"/>
          <p:cNvSpPr txBox="1"/>
          <p:nvPr>
            <p:ph idx="19" type="title"/>
          </p:nvPr>
        </p:nvSpPr>
        <p:spPr>
          <a:xfrm>
            <a:off x="59875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42" name="Google Shape;3742;p261"/>
          <p:cNvSpPr txBox="1"/>
          <p:nvPr>
            <p:ph idx="20" type="body"/>
          </p:nvPr>
        </p:nvSpPr>
        <p:spPr>
          <a:xfrm>
            <a:off x="598755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743" name="Google Shape;3743;p261"/>
          <p:cNvPicPr preferRelativeResize="0"/>
          <p:nvPr/>
        </p:nvPicPr>
        <p:blipFill rotWithShape="1">
          <a:blip r:embed="rId2">
            <a:alphaModFix/>
          </a:blip>
          <a:srcRect b="0" l="0" r="0" t="0"/>
          <a:stretch/>
        </p:blipFill>
        <p:spPr>
          <a:xfrm>
            <a:off x="5985000" y="4072000"/>
            <a:ext cx="2516688" cy="9138"/>
          </a:xfrm>
          <a:prstGeom prst="rect">
            <a:avLst/>
          </a:prstGeom>
          <a:noFill/>
          <a:ln>
            <a:noFill/>
          </a:ln>
        </p:spPr>
      </p:pic>
      <p:sp>
        <p:nvSpPr>
          <p:cNvPr id="3744" name="Google Shape;3744;p261"/>
          <p:cNvSpPr/>
          <p:nvPr>
            <p:ph idx="21" type="pic"/>
          </p:nvPr>
        </p:nvSpPr>
        <p:spPr>
          <a:xfrm>
            <a:off x="6767399" y="2894900"/>
            <a:ext cx="957000" cy="957000"/>
          </a:xfrm>
          <a:prstGeom prst="rect">
            <a:avLst/>
          </a:prstGeom>
          <a:noFill/>
          <a:ln>
            <a:noFill/>
          </a:ln>
        </p:spPr>
      </p:sp>
      <p:sp>
        <p:nvSpPr>
          <p:cNvPr id="3745" name="Google Shape;3745;p26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p:cSld name="BLANK_1_1_1_1_1_1_1_1_1_1_1">
    <p:bg>
      <p:bgPr>
        <a:solidFill>
          <a:schemeClr val="lt1"/>
        </a:solidFill>
      </p:bgPr>
    </p:bg>
    <p:spTree>
      <p:nvGrpSpPr>
        <p:cNvPr id="3746" name="Shape 3746"/>
        <p:cNvGrpSpPr/>
        <p:nvPr/>
      </p:nvGrpSpPr>
      <p:grpSpPr>
        <a:xfrm>
          <a:off x="0" y="0"/>
          <a:ext cx="0" cy="0"/>
          <a:chOff x="0" y="0"/>
          <a:chExt cx="0" cy="0"/>
        </a:xfrm>
      </p:grpSpPr>
      <p:pic>
        <p:nvPicPr>
          <p:cNvPr id="3747" name="Google Shape;3747;p26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748" name="Google Shape;3748;p26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749" name="Google Shape;3749;p26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750" name="Google Shape;3750;p26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751" name="Google Shape;3751;p262"/>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3752" name="Google Shape;3752;p262"/>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3753" name="Google Shape;3753;p262"/>
          <p:cNvSpPr/>
          <p:nvPr/>
        </p:nvSpPr>
        <p:spPr>
          <a:xfrm>
            <a:off x="4572000" y="0"/>
            <a:ext cx="4572000" cy="4818600"/>
          </a:xfrm>
          <a:prstGeom prst="rect">
            <a:avLst/>
          </a:prstGeom>
          <a:solidFill>
            <a:srgbClr val="14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54" name="Google Shape;3754;p262"/>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755" name="Google Shape;3755;p262"/>
          <p:cNvSpPr/>
          <p:nvPr>
            <p:ph idx="2" type="pic"/>
          </p:nvPr>
        </p:nvSpPr>
        <p:spPr>
          <a:xfrm>
            <a:off x="1259631" y="3858138"/>
            <a:ext cx="630900" cy="630900"/>
          </a:xfrm>
          <a:prstGeom prst="ellipse">
            <a:avLst/>
          </a:prstGeom>
          <a:noFill/>
          <a:ln>
            <a:noFill/>
          </a:ln>
        </p:spPr>
      </p:sp>
      <p:sp>
        <p:nvSpPr>
          <p:cNvPr id="3756" name="Google Shape;3756;p262"/>
          <p:cNvSpPr txBox="1"/>
          <p:nvPr>
            <p:ph idx="3" type="title"/>
          </p:nvPr>
        </p:nvSpPr>
        <p:spPr>
          <a:xfrm>
            <a:off x="5992238"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DFEEE9"/>
              </a:buClr>
              <a:buSzPts val="1300"/>
              <a:buFont typeface="DM Sans"/>
              <a:buNone/>
              <a:defRPr b="0" i="0" sz="1300" u="none" cap="none" strike="noStrike">
                <a:solidFill>
                  <a:srgbClr val="DFEEE9"/>
                </a:solidFill>
                <a:latin typeface="DM Sans"/>
                <a:ea typeface="DM Sans"/>
                <a:cs typeface="DM Sans"/>
                <a:sym typeface="DM Sans"/>
              </a:defRPr>
            </a:lvl1pPr>
            <a:lvl2pPr lvl="1"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2pPr>
            <a:lvl3pPr lvl="2"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3pPr>
            <a:lvl4pPr lvl="3"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4pPr>
            <a:lvl5pPr lvl="4"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5pPr>
            <a:lvl6pPr lvl="5"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6pPr>
            <a:lvl7pPr lvl="6"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7pPr>
            <a:lvl8pPr lvl="7"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8pPr>
            <a:lvl9pPr lvl="8"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9pPr>
          </a:lstStyle>
          <a:p/>
        </p:txBody>
      </p:sp>
      <p:pic>
        <p:nvPicPr>
          <p:cNvPr id="3757" name="Google Shape;3757;p262"/>
          <p:cNvPicPr preferRelativeResize="0"/>
          <p:nvPr/>
        </p:nvPicPr>
        <p:blipFill rotWithShape="1">
          <a:blip r:embed="rId4">
            <a:alphaModFix/>
          </a:blip>
          <a:srcRect b="0" l="0" r="0" t="0"/>
          <a:stretch/>
        </p:blipFill>
        <p:spPr>
          <a:xfrm>
            <a:off x="5050688" y="324000"/>
            <a:ext cx="766763" cy="571500"/>
          </a:xfrm>
          <a:prstGeom prst="rect">
            <a:avLst/>
          </a:prstGeom>
          <a:noFill/>
          <a:ln>
            <a:noFill/>
          </a:ln>
        </p:spPr>
      </p:pic>
      <p:sp>
        <p:nvSpPr>
          <p:cNvPr id="3758" name="Google Shape;3758;p262"/>
          <p:cNvSpPr txBox="1"/>
          <p:nvPr>
            <p:ph idx="4" type="body"/>
          </p:nvPr>
        </p:nvSpPr>
        <p:spPr>
          <a:xfrm>
            <a:off x="6780413"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1pPr>
            <a:lvl2pPr indent="-285750" lvl="1" marL="914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2pPr>
            <a:lvl3pPr indent="-285750" lvl="2" marL="1371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3pPr>
            <a:lvl4pPr indent="-285750" lvl="3" marL="1828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4pPr>
            <a:lvl5pPr indent="-285750" lvl="4" marL="22860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5pPr>
            <a:lvl6pPr indent="-285750" lvl="5" marL="2743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6pPr>
            <a:lvl7pPr indent="-285750" lvl="6" marL="3200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7pPr>
            <a:lvl8pPr indent="-285750" lvl="7" marL="3657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8pPr>
            <a:lvl9pPr indent="-285750" lvl="8" marL="4114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9pPr>
          </a:lstStyle>
          <a:p/>
        </p:txBody>
      </p:sp>
      <p:sp>
        <p:nvSpPr>
          <p:cNvPr id="3759" name="Google Shape;3759;p262"/>
          <p:cNvSpPr/>
          <p:nvPr>
            <p:ph idx="5" type="pic"/>
          </p:nvPr>
        </p:nvSpPr>
        <p:spPr>
          <a:xfrm>
            <a:off x="5991869" y="3858138"/>
            <a:ext cx="630900" cy="630900"/>
          </a:xfrm>
          <a:prstGeom prst="ellipse">
            <a:avLst/>
          </a:prstGeom>
          <a:noFill/>
          <a:ln>
            <a:noFill/>
          </a:ln>
        </p:spPr>
      </p:sp>
      <p:sp>
        <p:nvSpPr>
          <p:cNvPr id="3760" name="Google Shape;3760;p262"/>
          <p:cNvSpPr txBox="1"/>
          <p:nvPr>
            <p:ph idx="6"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3761" name="Google Shape;3761;p262"/>
          <p:cNvSpPr txBox="1"/>
          <p:nvPr>
            <p:ph idx="7" type="body"/>
          </p:nvPr>
        </p:nvSpPr>
        <p:spPr>
          <a:xfrm>
            <a:off x="6780413"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9pPr>
          </a:lstStyle>
          <a:p/>
        </p:txBody>
      </p:sp>
      <p:sp>
        <p:nvSpPr>
          <p:cNvPr id="3762" name="Google Shape;3762;p26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 Image">
  <p:cSld name="BLANK_1_1_1_1_1_1_1_1_1_1_1_1">
    <p:bg>
      <p:bgPr>
        <a:solidFill>
          <a:schemeClr val="lt1"/>
        </a:solidFill>
      </p:bgPr>
    </p:bg>
    <p:spTree>
      <p:nvGrpSpPr>
        <p:cNvPr id="3763" name="Shape 3763"/>
        <p:cNvGrpSpPr/>
        <p:nvPr/>
      </p:nvGrpSpPr>
      <p:grpSpPr>
        <a:xfrm>
          <a:off x="0" y="0"/>
          <a:ext cx="0" cy="0"/>
          <a:chOff x="0" y="0"/>
          <a:chExt cx="0" cy="0"/>
        </a:xfrm>
      </p:grpSpPr>
      <p:pic>
        <p:nvPicPr>
          <p:cNvPr id="3764" name="Google Shape;3764;p26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765" name="Google Shape;3765;p26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766" name="Google Shape;3766;p26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767" name="Google Shape;3767;p26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768" name="Google Shape;3768;p263"/>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3769" name="Google Shape;3769;p263"/>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3770" name="Google Shape;3770;p263"/>
          <p:cNvSpPr/>
          <p:nvPr/>
        </p:nvSpPr>
        <p:spPr>
          <a:xfrm>
            <a:off x="4572000" y="0"/>
            <a:ext cx="4572000" cy="4818600"/>
          </a:xfrm>
          <a:prstGeom prst="rect">
            <a:avLst/>
          </a:prstGeom>
          <a:solidFill>
            <a:srgbClr val="DFEE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71" name="Google Shape;3771;p263"/>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772" name="Google Shape;3772;p263"/>
          <p:cNvSpPr/>
          <p:nvPr>
            <p:ph idx="2" type="pic"/>
          </p:nvPr>
        </p:nvSpPr>
        <p:spPr>
          <a:xfrm>
            <a:off x="1259631" y="3858138"/>
            <a:ext cx="630900" cy="630900"/>
          </a:xfrm>
          <a:prstGeom prst="ellipse">
            <a:avLst/>
          </a:prstGeom>
          <a:noFill/>
          <a:ln>
            <a:noFill/>
          </a:ln>
        </p:spPr>
      </p:sp>
      <p:sp>
        <p:nvSpPr>
          <p:cNvPr id="3773" name="Google Shape;3773;p263"/>
          <p:cNvSpPr txBox="1"/>
          <p:nvPr>
            <p:ph idx="3"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3774" name="Google Shape;3774;p263"/>
          <p:cNvSpPr/>
          <p:nvPr>
            <p:ph idx="4" type="pic"/>
          </p:nvPr>
        </p:nvSpPr>
        <p:spPr>
          <a:xfrm>
            <a:off x="5355000" y="648000"/>
            <a:ext cx="3006000" cy="3522600"/>
          </a:xfrm>
          <a:prstGeom prst="rect">
            <a:avLst/>
          </a:prstGeom>
          <a:noFill/>
          <a:ln>
            <a:noFill/>
          </a:ln>
        </p:spPr>
      </p:sp>
      <p:sp>
        <p:nvSpPr>
          <p:cNvPr id="3775" name="Google Shape;3775;p26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Graphic Language">
  <p:cSld name="BLANK_1_1_1_1_1_1_1_1_1_1_1_1_1">
    <p:bg>
      <p:bgPr>
        <a:solidFill>
          <a:srgbClr val="FFCD48"/>
        </a:solidFill>
      </p:bgPr>
    </p:bg>
    <p:spTree>
      <p:nvGrpSpPr>
        <p:cNvPr id="3776" name="Shape 3776"/>
        <p:cNvGrpSpPr/>
        <p:nvPr/>
      </p:nvGrpSpPr>
      <p:grpSpPr>
        <a:xfrm>
          <a:off x="0" y="0"/>
          <a:ext cx="0" cy="0"/>
          <a:chOff x="0" y="0"/>
          <a:chExt cx="0" cy="0"/>
        </a:xfrm>
      </p:grpSpPr>
      <p:pic>
        <p:nvPicPr>
          <p:cNvPr id="3777" name="Google Shape;3777;p264"/>
          <p:cNvPicPr preferRelativeResize="0"/>
          <p:nvPr/>
        </p:nvPicPr>
        <p:blipFill rotWithShape="1">
          <a:blip r:embed="rId2">
            <a:alphaModFix/>
          </a:blip>
          <a:srcRect b="0" l="0" r="0" t="0"/>
          <a:stretch/>
        </p:blipFill>
        <p:spPr>
          <a:xfrm>
            <a:off x="4618339" y="0"/>
            <a:ext cx="4525664" cy="5143501"/>
          </a:xfrm>
          <a:prstGeom prst="rect">
            <a:avLst/>
          </a:prstGeom>
          <a:noFill/>
          <a:ln>
            <a:noFill/>
          </a:ln>
        </p:spPr>
      </p:pic>
      <p:pic>
        <p:nvPicPr>
          <p:cNvPr id="3778" name="Google Shape;3778;p264"/>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3779" name="Google Shape;3779;p26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780" name="Google Shape;3780;p264"/>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pic>
        <p:nvPicPr>
          <p:cNvPr id="3781" name="Google Shape;3781;p264"/>
          <p:cNvPicPr preferRelativeResize="0"/>
          <p:nvPr/>
        </p:nvPicPr>
        <p:blipFill rotWithShape="1">
          <a:blip r:embed="rId5">
            <a:alphaModFix/>
          </a:blip>
          <a:srcRect b="0" l="0" r="0" t="0"/>
          <a:stretch/>
        </p:blipFill>
        <p:spPr>
          <a:xfrm>
            <a:off x="8514313" y="4932500"/>
            <a:ext cx="55800" cy="111079"/>
          </a:xfrm>
          <a:prstGeom prst="rect">
            <a:avLst/>
          </a:prstGeom>
          <a:noFill/>
          <a:ln>
            <a:noFill/>
          </a:ln>
        </p:spPr>
      </p:pic>
      <p:pic>
        <p:nvPicPr>
          <p:cNvPr id="3782" name="Google Shape;3782;p264"/>
          <p:cNvPicPr preferRelativeResize="0"/>
          <p:nvPr/>
        </p:nvPicPr>
        <p:blipFill rotWithShape="1">
          <a:blip r:embed="rId5">
            <a:alphaModFix/>
          </a:blip>
          <a:srcRect b="0" l="0" r="0" t="0"/>
          <a:stretch/>
        </p:blipFill>
        <p:spPr>
          <a:xfrm rot="10800000">
            <a:off x="8778050" y="4932500"/>
            <a:ext cx="55800" cy="111078"/>
          </a:xfrm>
          <a:prstGeom prst="rect">
            <a:avLst/>
          </a:prstGeom>
          <a:noFill/>
          <a:ln>
            <a:noFill/>
          </a:ln>
        </p:spPr>
      </p:pic>
      <p:sp>
        <p:nvSpPr>
          <p:cNvPr id="3783" name="Google Shape;3783;p264"/>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142222"/>
              </a:buClr>
              <a:buSzPts val="5000"/>
              <a:buFont typeface="DM Mono"/>
              <a:buNone/>
              <a:defRPr b="0" i="0" sz="5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784" name="Google Shape;3784;p264"/>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3785" name="Google Shape;3785;p264"/>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sp>
        <p:nvSpPr>
          <p:cNvPr id="3786" name="Google Shape;3786;p26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Image">
  <p:cSld name="BLANK_1_1_1_1_1_1_1_1_1_1_1_1_1_1">
    <p:bg>
      <p:bgPr>
        <a:solidFill>
          <a:srgbClr val="FF8A69"/>
        </a:solidFill>
      </p:bgPr>
    </p:bg>
    <p:spTree>
      <p:nvGrpSpPr>
        <p:cNvPr id="3787" name="Shape 3787"/>
        <p:cNvGrpSpPr/>
        <p:nvPr/>
      </p:nvGrpSpPr>
      <p:grpSpPr>
        <a:xfrm>
          <a:off x="0" y="0"/>
          <a:ext cx="0" cy="0"/>
          <a:chOff x="0" y="0"/>
          <a:chExt cx="0" cy="0"/>
        </a:xfrm>
      </p:grpSpPr>
      <p:sp>
        <p:nvSpPr>
          <p:cNvPr id="3788" name="Google Shape;3788;p265"/>
          <p:cNvSpPr/>
          <p:nvPr>
            <p:ph idx="2" type="pic"/>
          </p:nvPr>
        </p:nvSpPr>
        <p:spPr>
          <a:xfrm>
            <a:off x="0" y="0"/>
            <a:ext cx="9144000" cy="5143500"/>
          </a:xfrm>
          <a:prstGeom prst="rect">
            <a:avLst/>
          </a:prstGeom>
          <a:noFill/>
          <a:ln>
            <a:noFill/>
          </a:ln>
        </p:spPr>
      </p:sp>
      <p:sp>
        <p:nvSpPr>
          <p:cNvPr id="3789" name="Google Shape;3789;p26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790" name="Google Shape;3790;p265"/>
          <p:cNvPicPr preferRelativeResize="0"/>
          <p:nvPr/>
        </p:nvPicPr>
        <p:blipFill rotWithShape="1">
          <a:blip r:embed="rId2">
            <a:alphaModFix/>
          </a:blip>
          <a:srcRect b="0" l="0" r="0" t="0"/>
          <a:stretch/>
        </p:blipFill>
        <p:spPr>
          <a:xfrm>
            <a:off x="318450" y="324000"/>
            <a:ext cx="766763" cy="571500"/>
          </a:xfrm>
          <a:prstGeom prst="rect">
            <a:avLst/>
          </a:prstGeom>
          <a:noFill/>
          <a:ln>
            <a:noFill/>
          </a:ln>
        </p:spPr>
      </p:pic>
      <p:sp>
        <p:nvSpPr>
          <p:cNvPr id="3791" name="Google Shape;3791;p265"/>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5000"/>
              <a:buFont typeface="DM Mono"/>
              <a:buNone/>
              <a:defRPr b="0" i="0" sz="5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3792" name="Google Shape;3792;p265"/>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3793" name="Google Shape;3793;p265"/>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pic>
        <p:nvPicPr>
          <p:cNvPr id="3794" name="Google Shape;3794;p265"/>
          <p:cNvPicPr preferRelativeResize="0"/>
          <p:nvPr/>
        </p:nvPicPr>
        <p:blipFill rotWithShape="1">
          <a:blip r:embed="rId4">
            <a:alphaModFix/>
          </a:blip>
          <a:srcRect b="0" l="0" r="0" t="0"/>
          <a:stretch/>
        </p:blipFill>
        <p:spPr>
          <a:xfrm>
            <a:off x="0" y="4815000"/>
            <a:ext cx="9144003" cy="9361"/>
          </a:xfrm>
          <a:prstGeom prst="rect">
            <a:avLst/>
          </a:prstGeom>
          <a:noFill/>
          <a:ln>
            <a:noFill/>
          </a:ln>
        </p:spPr>
      </p:pic>
      <p:pic>
        <p:nvPicPr>
          <p:cNvPr id="3795" name="Google Shape;3795;p265"/>
          <p:cNvPicPr preferRelativeResize="0"/>
          <p:nvPr/>
        </p:nvPicPr>
        <p:blipFill rotWithShape="1">
          <a:blip r:embed="rId5">
            <a:alphaModFix/>
          </a:blip>
          <a:srcRect b="0" l="0" r="0" t="0"/>
          <a:stretch/>
        </p:blipFill>
        <p:spPr>
          <a:xfrm>
            <a:off x="8514307" y="4932583"/>
            <a:ext cx="55800" cy="110911"/>
          </a:xfrm>
          <a:prstGeom prst="rect">
            <a:avLst/>
          </a:prstGeom>
          <a:noFill/>
          <a:ln>
            <a:noFill/>
          </a:ln>
        </p:spPr>
      </p:pic>
      <p:pic>
        <p:nvPicPr>
          <p:cNvPr id="3796" name="Google Shape;3796;p265"/>
          <p:cNvPicPr preferRelativeResize="0"/>
          <p:nvPr/>
        </p:nvPicPr>
        <p:blipFill rotWithShape="1">
          <a:blip r:embed="rId5">
            <a:alphaModFix/>
          </a:blip>
          <a:srcRect b="0" l="0" r="0" t="0"/>
          <a:stretch/>
        </p:blipFill>
        <p:spPr>
          <a:xfrm rot="10800000">
            <a:off x="8778357" y="4932583"/>
            <a:ext cx="55800" cy="110911"/>
          </a:xfrm>
          <a:prstGeom prst="rect">
            <a:avLst/>
          </a:prstGeom>
          <a:noFill/>
          <a:ln>
            <a:noFill/>
          </a:ln>
        </p:spPr>
      </p:pic>
      <p:sp>
        <p:nvSpPr>
          <p:cNvPr id="3797" name="Google Shape;3797;p26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q Quote DARK">
  <p:cSld name="BLANK_1_9">
    <p:bg>
      <p:bgPr>
        <a:solidFill>
          <a:schemeClr val="dk2"/>
        </a:solidFill>
      </p:bgPr>
    </p:bg>
    <p:spTree>
      <p:nvGrpSpPr>
        <p:cNvPr id="259" name="Shape 259"/>
        <p:cNvGrpSpPr/>
        <p:nvPr/>
      </p:nvGrpSpPr>
      <p:grpSpPr>
        <a:xfrm>
          <a:off x="0" y="0"/>
          <a:ext cx="0" cy="0"/>
          <a:chOff x="0" y="0"/>
          <a:chExt cx="0" cy="0"/>
        </a:xfrm>
      </p:grpSpPr>
      <p:sp>
        <p:nvSpPr>
          <p:cNvPr id="260" name="Google Shape;260;p27"/>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900"/>
              <a:buNone/>
              <a:defRPr sz="900">
                <a:solidFill>
                  <a:schemeClr val="lt1"/>
                </a:solidFill>
              </a:defRPr>
            </a:lvl1pPr>
            <a:lvl2pPr lvl="1" algn="l">
              <a:lnSpc>
                <a:spcPct val="100000"/>
              </a:lnSpc>
              <a:spcBef>
                <a:spcPts val="0"/>
              </a:spcBef>
              <a:spcAft>
                <a:spcPts val="0"/>
              </a:spcAft>
              <a:buClr>
                <a:schemeClr val="lt1"/>
              </a:buClr>
              <a:buSzPts val="900"/>
              <a:buNone/>
              <a:defRPr sz="900">
                <a:solidFill>
                  <a:schemeClr val="lt1"/>
                </a:solidFill>
              </a:defRPr>
            </a:lvl2pPr>
            <a:lvl3pPr lvl="2" algn="l">
              <a:lnSpc>
                <a:spcPct val="100000"/>
              </a:lnSpc>
              <a:spcBef>
                <a:spcPts val="0"/>
              </a:spcBef>
              <a:spcAft>
                <a:spcPts val="0"/>
              </a:spcAft>
              <a:buClr>
                <a:schemeClr val="lt1"/>
              </a:buClr>
              <a:buSzPts val="900"/>
              <a:buNone/>
              <a:defRPr sz="900">
                <a:solidFill>
                  <a:schemeClr val="lt1"/>
                </a:solidFill>
              </a:defRPr>
            </a:lvl3pPr>
            <a:lvl4pPr lvl="3" algn="l">
              <a:lnSpc>
                <a:spcPct val="100000"/>
              </a:lnSpc>
              <a:spcBef>
                <a:spcPts val="0"/>
              </a:spcBef>
              <a:spcAft>
                <a:spcPts val="0"/>
              </a:spcAft>
              <a:buClr>
                <a:schemeClr val="lt1"/>
              </a:buClr>
              <a:buSzPts val="900"/>
              <a:buNone/>
              <a:defRPr sz="900">
                <a:solidFill>
                  <a:schemeClr val="lt1"/>
                </a:solidFill>
              </a:defRPr>
            </a:lvl4pPr>
            <a:lvl5pPr lvl="4" algn="l">
              <a:lnSpc>
                <a:spcPct val="100000"/>
              </a:lnSpc>
              <a:spcBef>
                <a:spcPts val="0"/>
              </a:spcBef>
              <a:spcAft>
                <a:spcPts val="0"/>
              </a:spcAft>
              <a:buClr>
                <a:schemeClr val="lt1"/>
              </a:buClr>
              <a:buSzPts val="900"/>
              <a:buNone/>
              <a:defRPr sz="900">
                <a:solidFill>
                  <a:schemeClr val="lt1"/>
                </a:solidFill>
              </a:defRPr>
            </a:lvl5pPr>
            <a:lvl6pPr lvl="5" algn="l">
              <a:lnSpc>
                <a:spcPct val="100000"/>
              </a:lnSpc>
              <a:spcBef>
                <a:spcPts val="0"/>
              </a:spcBef>
              <a:spcAft>
                <a:spcPts val="0"/>
              </a:spcAft>
              <a:buClr>
                <a:schemeClr val="lt1"/>
              </a:buClr>
              <a:buSzPts val="900"/>
              <a:buNone/>
              <a:defRPr sz="900">
                <a:solidFill>
                  <a:schemeClr val="lt1"/>
                </a:solidFill>
              </a:defRPr>
            </a:lvl6pPr>
            <a:lvl7pPr lvl="6" algn="l">
              <a:lnSpc>
                <a:spcPct val="100000"/>
              </a:lnSpc>
              <a:spcBef>
                <a:spcPts val="0"/>
              </a:spcBef>
              <a:spcAft>
                <a:spcPts val="0"/>
              </a:spcAft>
              <a:buClr>
                <a:schemeClr val="lt1"/>
              </a:buClr>
              <a:buSzPts val="900"/>
              <a:buNone/>
              <a:defRPr sz="900">
                <a:solidFill>
                  <a:schemeClr val="lt1"/>
                </a:solidFill>
              </a:defRPr>
            </a:lvl7pPr>
            <a:lvl8pPr lvl="7" algn="l">
              <a:lnSpc>
                <a:spcPct val="100000"/>
              </a:lnSpc>
              <a:spcBef>
                <a:spcPts val="0"/>
              </a:spcBef>
              <a:spcAft>
                <a:spcPts val="0"/>
              </a:spcAft>
              <a:buClr>
                <a:schemeClr val="lt1"/>
              </a:buClr>
              <a:buSzPts val="900"/>
              <a:buNone/>
              <a:defRPr sz="900">
                <a:solidFill>
                  <a:schemeClr val="lt1"/>
                </a:solidFill>
              </a:defRPr>
            </a:lvl8pPr>
            <a:lvl9pPr lvl="8" algn="l">
              <a:lnSpc>
                <a:spcPct val="100000"/>
              </a:lnSpc>
              <a:spcBef>
                <a:spcPts val="0"/>
              </a:spcBef>
              <a:spcAft>
                <a:spcPts val="0"/>
              </a:spcAft>
              <a:buClr>
                <a:schemeClr val="lt1"/>
              </a:buClr>
              <a:buSzPts val="900"/>
              <a:buNone/>
              <a:defRPr sz="900">
                <a:solidFill>
                  <a:schemeClr val="lt1"/>
                </a:solidFill>
              </a:defRPr>
            </a:lvl9pPr>
          </a:lstStyle>
          <a:p/>
        </p:txBody>
      </p:sp>
      <p:sp>
        <p:nvSpPr>
          <p:cNvPr id="261" name="Google Shape;261;p27"/>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lt2"/>
                </a:solidFill>
                <a:latin typeface="Poppins SemiBold"/>
                <a:ea typeface="Poppins SemiBold"/>
                <a:cs typeface="Poppins SemiBold"/>
                <a:sym typeface="Poppins SemiBold"/>
              </a:rPr>
              <a:t>© 2021 SAUCE LABS, INC  |  PRIVATE &amp; CONFIDENTIAL</a:t>
            </a:r>
            <a:endParaRPr b="0" i="0" sz="600" u="none" cap="none" strike="noStrike">
              <a:solidFill>
                <a:schemeClr val="lt2"/>
              </a:solidFill>
              <a:latin typeface="Poppins SemiBold"/>
              <a:ea typeface="Poppins SemiBold"/>
              <a:cs typeface="Poppins SemiBold"/>
              <a:sym typeface="Poppins SemiBold"/>
            </a:endParaRPr>
          </a:p>
        </p:txBody>
      </p:sp>
      <p:sp>
        <p:nvSpPr>
          <p:cNvPr id="262" name="Google Shape;262;p27"/>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27"/>
          <p:cNvSpPr/>
          <p:nvPr/>
        </p:nvSpPr>
        <p:spPr>
          <a:xfrm>
            <a:off x="411480" y="457200"/>
            <a:ext cx="1600200" cy="183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7"/>
          <p:cNvSpPr txBox="1"/>
          <p:nvPr>
            <p:ph idx="1" type="body"/>
          </p:nvPr>
        </p:nvSpPr>
        <p:spPr>
          <a:xfrm>
            <a:off x="818525" y="1955700"/>
            <a:ext cx="7506900" cy="1449900"/>
          </a:xfrm>
          <a:prstGeom prst="rect">
            <a:avLst/>
          </a:prstGeom>
          <a:noFill/>
          <a:ln>
            <a:noFill/>
          </a:ln>
        </p:spPr>
        <p:txBody>
          <a:bodyPr anchorCtr="0" anchor="ctr" bIns="0" lIns="0" spcFirstLastPara="1" rIns="0" wrap="square" tIns="0">
            <a:normAutofit/>
          </a:bodyPr>
          <a:lstStyle>
            <a:lvl1pPr indent="-514350" lvl="0" marL="457200" algn="l">
              <a:lnSpc>
                <a:spcPct val="100000"/>
              </a:lnSpc>
              <a:spcBef>
                <a:spcPts val="0"/>
              </a:spcBef>
              <a:spcAft>
                <a:spcPts val="0"/>
              </a:spcAft>
              <a:buClr>
                <a:schemeClr val="lt1"/>
              </a:buClr>
              <a:buSzPts val="4500"/>
              <a:buChar char="●"/>
              <a:defRPr sz="4500">
                <a:solidFill>
                  <a:schemeClr val="lt1"/>
                </a:solidFill>
              </a:defRPr>
            </a:lvl1pPr>
            <a:lvl2pPr indent="-247650" lvl="1" marL="914400" algn="l">
              <a:lnSpc>
                <a:spcPct val="115000"/>
              </a:lnSpc>
              <a:spcBef>
                <a:spcPts val="500"/>
              </a:spcBef>
              <a:spcAft>
                <a:spcPts val="0"/>
              </a:spcAft>
              <a:buClr>
                <a:schemeClr val="lt1"/>
              </a:buClr>
              <a:buSzPts val="300"/>
              <a:buChar char="●"/>
              <a:defRPr sz="300">
                <a:solidFill>
                  <a:schemeClr val="lt1"/>
                </a:solidFill>
              </a:defRPr>
            </a:lvl2pPr>
            <a:lvl3pPr indent="-247650" lvl="2" marL="1371600" algn="l">
              <a:lnSpc>
                <a:spcPct val="115000"/>
              </a:lnSpc>
              <a:spcBef>
                <a:spcPts val="0"/>
              </a:spcBef>
              <a:spcAft>
                <a:spcPts val="0"/>
              </a:spcAft>
              <a:buClr>
                <a:schemeClr val="lt1"/>
              </a:buClr>
              <a:buSzPts val="300"/>
              <a:buChar char="●"/>
              <a:defRPr sz="300">
                <a:solidFill>
                  <a:schemeClr val="lt1"/>
                </a:solidFill>
              </a:defRPr>
            </a:lvl3pPr>
            <a:lvl4pPr indent="-247650" lvl="3" marL="1828800" algn="l">
              <a:lnSpc>
                <a:spcPct val="115000"/>
              </a:lnSpc>
              <a:spcBef>
                <a:spcPts val="0"/>
              </a:spcBef>
              <a:spcAft>
                <a:spcPts val="0"/>
              </a:spcAft>
              <a:buClr>
                <a:schemeClr val="lt1"/>
              </a:buClr>
              <a:buSzPts val="300"/>
              <a:buChar char="●"/>
              <a:defRPr sz="300">
                <a:solidFill>
                  <a:schemeClr val="lt1"/>
                </a:solidFill>
              </a:defRPr>
            </a:lvl4pPr>
            <a:lvl5pPr indent="-247650" lvl="4" marL="2286000" algn="l">
              <a:lnSpc>
                <a:spcPct val="115000"/>
              </a:lnSpc>
              <a:spcBef>
                <a:spcPts val="0"/>
              </a:spcBef>
              <a:spcAft>
                <a:spcPts val="0"/>
              </a:spcAft>
              <a:buClr>
                <a:schemeClr val="lt1"/>
              </a:buClr>
              <a:buSzPts val="300"/>
              <a:buChar char="●"/>
              <a:defRPr sz="300">
                <a:solidFill>
                  <a:schemeClr val="lt1"/>
                </a:solidFill>
              </a:defRPr>
            </a:lvl5pPr>
            <a:lvl6pPr indent="-247650" lvl="5" marL="2743200" algn="l">
              <a:lnSpc>
                <a:spcPct val="115000"/>
              </a:lnSpc>
              <a:spcBef>
                <a:spcPts val="0"/>
              </a:spcBef>
              <a:spcAft>
                <a:spcPts val="0"/>
              </a:spcAft>
              <a:buClr>
                <a:schemeClr val="lt1"/>
              </a:buClr>
              <a:buSzPts val="300"/>
              <a:buChar char="●"/>
              <a:defRPr sz="300">
                <a:solidFill>
                  <a:schemeClr val="lt1"/>
                </a:solidFill>
              </a:defRPr>
            </a:lvl6pPr>
            <a:lvl7pPr indent="-247650" lvl="6" marL="3200400" algn="l">
              <a:lnSpc>
                <a:spcPct val="115000"/>
              </a:lnSpc>
              <a:spcBef>
                <a:spcPts val="0"/>
              </a:spcBef>
              <a:spcAft>
                <a:spcPts val="0"/>
              </a:spcAft>
              <a:buClr>
                <a:schemeClr val="lt1"/>
              </a:buClr>
              <a:buSzPts val="300"/>
              <a:buChar char="●"/>
              <a:defRPr sz="300">
                <a:solidFill>
                  <a:schemeClr val="lt1"/>
                </a:solidFill>
              </a:defRPr>
            </a:lvl7pPr>
            <a:lvl8pPr indent="-247650" lvl="7" marL="3657600" algn="l">
              <a:lnSpc>
                <a:spcPct val="115000"/>
              </a:lnSpc>
              <a:spcBef>
                <a:spcPts val="0"/>
              </a:spcBef>
              <a:spcAft>
                <a:spcPts val="0"/>
              </a:spcAft>
              <a:buClr>
                <a:schemeClr val="lt1"/>
              </a:buClr>
              <a:buSzPts val="300"/>
              <a:buChar char="●"/>
              <a:defRPr sz="300">
                <a:solidFill>
                  <a:schemeClr val="lt1"/>
                </a:solidFill>
              </a:defRPr>
            </a:lvl8pPr>
            <a:lvl9pPr indent="-247650" lvl="8" marL="4114800" algn="l">
              <a:lnSpc>
                <a:spcPct val="115000"/>
              </a:lnSpc>
              <a:spcBef>
                <a:spcPts val="0"/>
              </a:spcBef>
              <a:spcAft>
                <a:spcPts val="0"/>
              </a:spcAft>
              <a:buClr>
                <a:schemeClr val="lt1"/>
              </a:buClr>
              <a:buSzPts val="300"/>
              <a:buChar char="●"/>
              <a:defRPr sz="300">
                <a:solidFill>
                  <a:schemeClr val="lt1"/>
                </a:solidFill>
              </a:defRPr>
            </a:lvl9pPr>
          </a:lstStyle>
          <a:p/>
        </p:txBody>
      </p:sp>
      <p:sp>
        <p:nvSpPr>
          <p:cNvPr id="265" name="Google Shape;265;p27"/>
          <p:cNvSpPr txBox="1"/>
          <p:nvPr>
            <p:ph idx="2" type="subTitle"/>
          </p:nvPr>
        </p:nvSpPr>
        <p:spPr>
          <a:xfrm>
            <a:off x="818525" y="3724788"/>
            <a:ext cx="5412300" cy="2391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lt1"/>
              </a:buClr>
              <a:buSzPts val="1200"/>
              <a:buFont typeface="Merriweather Light"/>
              <a:buNone/>
              <a:defRPr>
                <a:solidFill>
                  <a:schemeClr val="lt1"/>
                </a:solidFill>
                <a:latin typeface="Merriweather Light"/>
                <a:ea typeface="Merriweather Light"/>
                <a:cs typeface="Merriweather Light"/>
                <a:sym typeface="Merriweather Light"/>
              </a:defRPr>
            </a:lvl1pPr>
            <a:lvl2pPr lvl="1" algn="l">
              <a:lnSpc>
                <a:spcPct val="115000"/>
              </a:lnSpc>
              <a:spcBef>
                <a:spcPts val="0"/>
              </a:spcBef>
              <a:spcAft>
                <a:spcPts val="0"/>
              </a:spcAft>
              <a:buClr>
                <a:schemeClr val="lt1"/>
              </a:buClr>
              <a:buSzPts val="1200"/>
              <a:buNone/>
              <a:defRPr>
                <a:solidFill>
                  <a:schemeClr val="lt1"/>
                </a:solidFill>
              </a:defRPr>
            </a:lvl2pPr>
            <a:lvl3pPr lvl="2" algn="l">
              <a:lnSpc>
                <a:spcPct val="115000"/>
              </a:lnSpc>
              <a:spcBef>
                <a:spcPts val="0"/>
              </a:spcBef>
              <a:spcAft>
                <a:spcPts val="0"/>
              </a:spcAft>
              <a:buClr>
                <a:schemeClr val="lt1"/>
              </a:buClr>
              <a:buSzPts val="1200"/>
              <a:buNone/>
              <a:defRPr>
                <a:solidFill>
                  <a:schemeClr val="lt1"/>
                </a:solidFill>
              </a:defRPr>
            </a:lvl3pPr>
            <a:lvl4pPr lvl="3" algn="l">
              <a:lnSpc>
                <a:spcPct val="115000"/>
              </a:lnSpc>
              <a:spcBef>
                <a:spcPts val="0"/>
              </a:spcBef>
              <a:spcAft>
                <a:spcPts val="0"/>
              </a:spcAft>
              <a:buClr>
                <a:schemeClr val="lt1"/>
              </a:buClr>
              <a:buSzPts val="1200"/>
              <a:buNone/>
              <a:defRPr>
                <a:solidFill>
                  <a:schemeClr val="lt1"/>
                </a:solidFill>
              </a:defRPr>
            </a:lvl4pPr>
            <a:lvl5pPr lvl="4" algn="l">
              <a:lnSpc>
                <a:spcPct val="115000"/>
              </a:lnSpc>
              <a:spcBef>
                <a:spcPts val="0"/>
              </a:spcBef>
              <a:spcAft>
                <a:spcPts val="0"/>
              </a:spcAft>
              <a:buClr>
                <a:schemeClr val="lt1"/>
              </a:buClr>
              <a:buSzPts val="1200"/>
              <a:buNone/>
              <a:defRPr>
                <a:solidFill>
                  <a:schemeClr val="lt1"/>
                </a:solidFill>
              </a:defRPr>
            </a:lvl5pPr>
            <a:lvl6pPr lvl="5" algn="l">
              <a:lnSpc>
                <a:spcPct val="115000"/>
              </a:lnSpc>
              <a:spcBef>
                <a:spcPts val="0"/>
              </a:spcBef>
              <a:spcAft>
                <a:spcPts val="0"/>
              </a:spcAft>
              <a:buClr>
                <a:schemeClr val="lt1"/>
              </a:buClr>
              <a:buSzPts val="1200"/>
              <a:buNone/>
              <a:defRPr>
                <a:solidFill>
                  <a:schemeClr val="lt1"/>
                </a:solidFill>
              </a:defRPr>
            </a:lvl6pPr>
            <a:lvl7pPr lvl="6" algn="l">
              <a:lnSpc>
                <a:spcPct val="115000"/>
              </a:lnSpc>
              <a:spcBef>
                <a:spcPts val="0"/>
              </a:spcBef>
              <a:spcAft>
                <a:spcPts val="0"/>
              </a:spcAft>
              <a:buClr>
                <a:schemeClr val="lt1"/>
              </a:buClr>
              <a:buSzPts val="1200"/>
              <a:buNone/>
              <a:defRPr>
                <a:solidFill>
                  <a:schemeClr val="lt1"/>
                </a:solidFill>
              </a:defRPr>
            </a:lvl7pPr>
            <a:lvl8pPr lvl="7" algn="l">
              <a:lnSpc>
                <a:spcPct val="115000"/>
              </a:lnSpc>
              <a:spcBef>
                <a:spcPts val="0"/>
              </a:spcBef>
              <a:spcAft>
                <a:spcPts val="0"/>
              </a:spcAft>
              <a:buClr>
                <a:schemeClr val="lt1"/>
              </a:buClr>
              <a:buSzPts val="1200"/>
              <a:buNone/>
              <a:defRPr>
                <a:solidFill>
                  <a:schemeClr val="lt1"/>
                </a:solidFill>
              </a:defRPr>
            </a:lvl8pPr>
            <a:lvl9pPr lvl="8" algn="l">
              <a:lnSpc>
                <a:spcPct val="115000"/>
              </a:lnSpc>
              <a:spcBef>
                <a:spcPts val="0"/>
              </a:spcBef>
              <a:spcAft>
                <a:spcPts val="0"/>
              </a:spcAft>
              <a:buClr>
                <a:schemeClr val="lt1"/>
              </a:buClr>
              <a:buSzPts val="1200"/>
              <a:buNone/>
              <a:defRPr>
                <a:solidFill>
                  <a:schemeClr val="lt1"/>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guide id="10" orient="horz" pos="2030">
          <p15:clr>
            <a:srgbClr val="FA7B17"/>
          </p15:clr>
        </p15:guide>
        <p15:guide id="11" pos="516">
          <p15:clr>
            <a:srgbClr val="FA7B17"/>
          </p15:clr>
        </p15:guide>
        <p15:guide id="12" pos="5244">
          <p15:clr>
            <a:srgbClr val="FA7B17"/>
          </p15:clr>
        </p15:guide>
      </p15:sldGuideLst>
    </p:ext>
  </p:extLst>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p:cSld name="BLANK_1_1_1_1_1_1_1_1_1_1_1_1_1_1_1">
    <p:bg>
      <p:bgPr>
        <a:solidFill>
          <a:srgbClr val="DFEEE9"/>
        </a:solidFill>
      </p:bgPr>
    </p:bg>
    <p:spTree>
      <p:nvGrpSpPr>
        <p:cNvPr id="3798" name="Shape 3798"/>
        <p:cNvGrpSpPr/>
        <p:nvPr/>
      </p:nvGrpSpPr>
      <p:grpSpPr>
        <a:xfrm>
          <a:off x="0" y="0"/>
          <a:ext cx="0" cy="0"/>
          <a:chOff x="0" y="0"/>
          <a:chExt cx="0" cy="0"/>
        </a:xfrm>
      </p:grpSpPr>
      <p:sp>
        <p:nvSpPr>
          <p:cNvPr id="3799" name="Google Shape;3799;p266"/>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00" name="Google Shape;3800;p266"/>
          <p:cNvSpPr/>
          <p:nvPr/>
        </p:nvSpPr>
        <p:spPr>
          <a:xfrm>
            <a:off x="318450" y="2893500"/>
            <a:ext cx="1573500" cy="1602000"/>
          </a:xfrm>
          <a:prstGeom prst="roundRect">
            <a:avLst>
              <a:gd fmla="val 7228" name="adj"/>
            </a:avLst>
          </a:prstGeom>
          <a:solidFill>
            <a:srgbClr val="FFCD4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01" name="Google Shape;3801;p266"/>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02" name="Google Shape;3802;p266"/>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03" name="Google Shape;3803;p266"/>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04" name="Google Shape;3804;p266"/>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05" name="Google Shape;3805;p266"/>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06" name="Google Shape;3806;p266"/>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07" name="Google Shape;3807;p266"/>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08" name="Google Shape;3808;p266"/>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809" name="Google Shape;3809;p26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810" name="Google Shape;3810;p26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811" name="Google Shape;3811;p26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812" name="Google Shape;3812;p26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813" name="Google Shape;3813;p266"/>
          <p:cNvSpPr txBox="1"/>
          <p:nvPr>
            <p:ph idx="8" type="body"/>
          </p:nvPr>
        </p:nvSpPr>
        <p:spPr>
          <a:xfrm>
            <a:off x="447338" y="3500750"/>
            <a:ext cx="1308900" cy="858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14" name="Google Shape;3814;p266"/>
          <p:cNvSpPr/>
          <p:nvPr>
            <p:ph idx="9" type="pic"/>
          </p:nvPr>
        </p:nvSpPr>
        <p:spPr>
          <a:xfrm>
            <a:off x="508000" y="3056438"/>
            <a:ext cx="322200" cy="322200"/>
          </a:xfrm>
          <a:prstGeom prst="rect">
            <a:avLst/>
          </a:prstGeom>
          <a:noFill/>
          <a:ln>
            <a:noFill/>
          </a:ln>
        </p:spPr>
      </p:sp>
      <p:sp>
        <p:nvSpPr>
          <p:cNvPr id="3815" name="Google Shape;3815;p26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s">
  <p:cSld name="BLANK_1_1_1_1_1_1_1_1_1_1_1_1_1_1_1_1">
    <p:bg>
      <p:bgPr>
        <a:solidFill>
          <a:schemeClr val="lt1"/>
        </a:solidFill>
      </p:bgPr>
    </p:bg>
    <p:spTree>
      <p:nvGrpSpPr>
        <p:cNvPr id="3816" name="Shape 3816"/>
        <p:cNvGrpSpPr/>
        <p:nvPr/>
      </p:nvGrpSpPr>
      <p:grpSpPr>
        <a:xfrm>
          <a:off x="0" y="0"/>
          <a:ext cx="0" cy="0"/>
          <a:chOff x="0" y="0"/>
          <a:chExt cx="0" cy="0"/>
        </a:xfrm>
      </p:grpSpPr>
      <p:sp>
        <p:nvSpPr>
          <p:cNvPr id="3817" name="Google Shape;3817;p267"/>
          <p:cNvSpPr txBox="1"/>
          <p:nvPr>
            <p:ph type="title"/>
          </p:nvPr>
        </p:nvSpPr>
        <p:spPr>
          <a:xfrm>
            <a:off x="789913" y="302229"/>
            <a:ext cx="22026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18" name="Google Shape;3818;p267"/>
          <p:cNvSpPr txBox="1"/>
          <p:nvPr>
            <p:ph idx="1" type="body"/>
          </p:nvPr>
        </p:nvSpPr>
        <p:spPr>
          <a:xfrm>
            <a:off x="789913" y="502139"/>
            <a:ext cx="22026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819" name="Google Shape;3819;p26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820" name="Google Shape;3820;p26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821" name="Google Shape;3821;p26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822" name="Google Shape;3822;p26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823" name="Google Shape;3823;p267"/>
          <p:cNvSpPr txBox="1"/>
          <p:nvPr>
            <p:ph idx="2" type="body"/>
          </p:nvPr>
        </p:nvSpPr>
        <p:spPr>
          <a:xfrm>
            <a:off x="316125" y="972000"/>
            <a:ext cx="11322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824" name="Google Shape;3824;p267"/>
          <p:cNvSpPr txBox="1"/>
          <p:nvPr>
            <p:ph idx="3" type="body"/>
          </p:nvPr>
        </p:nvSpPr>
        <p:spPr>
          <a:xfrm>
            <a:off x="533676" y="126011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cxnSp>
        <p:nvCxnSpPr>
          <p:cNvPr id="3825" name="Google Shape;3825;p267"/>
          <p:cNvCxnSpPr/>
          <p:nvPr/>
        </p:nvCxnSpPr>
        <p:spPr>
          <a:xfrm>
            <a:off x="1575000" y="970513"/>
            <a:ext cx="0" cy="3525600"/>
          </a:xfrm>
          <a:prstGeom prst="straightConnector1">
            <a:avLst/>
          </a:prstGeom>
          <a:noFill/>
          <a:ln cap="flat" cmpd="sng" w="9525">
            <a:solidFill>
              <a:srgbClr val="142222"/>
            </a:solidFill>
            <a:prstDash val="solid"/>
            <a:round/>
            <a:headEnd len="sm" w="sm" type="none"/>
            <a:tailEnd len="sm" w="sm" type="none"/>
          </a:ln>
        </p:spPr>
      </p:cxnSp>
      <p:sp>
        <p:nvSpPr>
          <p:cNvPr id="3826" name="Google Shape;3826;p267"/>
          <p:cNvSpPr txBox="1"/>
          <p:nvPr>
            <p:ph idx="4" type="body"/>
          </p:nvPr>
        </p:nvSpPr>
        <p:spPr>
          <a:xfrm>
            <a:off x="533676" y="1481875"/>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827" name="Google Shape;3827;p267"/>
          <p:cNvSpPr txBox="1"/>
          <p:nvPr>
            <p:ph idx="5" type="body"/>
          </p:nvPr>
        </p:nvSpPr>
        <p:spPr>
          <a:xfrm>
            <a:off x="533676" y="1703638"/>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828" name="Google Shape;3828;p267"/>
          <p:cNvSpPr txBox="1"/>
          <p:nvPr>
            <p:ph idx="6" type="body"/>
          </p:nvPr>
        </p:nvSpPr>
        <p:spPr>
          <a:xfrm>
            <a:off x="533676" y="1925400"/>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829" name="Google Shape;3829;p267"/>
          <p:cNvSpPr txBox="1"/>
          <p:nvPr>
            <p:ph idx="7" type="body"/>
          </p:nvPr>
        </p:nvSpPr>
        <p:spPr>
          <a:xfrm>
            <a:off x="533676" y="214716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3830" name="Google Shape;3830;p267"/>
          <p:cNvSpPr txBox="1"/>
          <p:nvPr>
            <p:ph idx="8" type="title"/>
          </p:nvPr>
        </p:nvSpPr>
        <p:spPr>
          <a:xfrm>
            <a:off x="18900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31" name="Google Shape;3831;p267"/>
          <p:cNvSpPr txBox="1"/>
          <p:nvPr>
            <p:ph idx="9" type="body"/>
          </p:nvPr>
        </p:nvSpPr>
        <p:spPr>
          <a:xfrm>
            <a:off x="18900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32" name="Google Shape;3832;p267"/>
          <p:cNvSpPr txBox="1"/>
          <p:nvPr>
            <p:ph idx="13" type="title"/>
          </p:nvPr>
        </p:nvSpPr>
        <p:spPr>
          <a:xfrm>
            <a:off x="36520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33" name="Google Shape;3833;p267"/>
          <p:cNvSpPr txBox="1"/>
          <p:nvPr>
            <p:ph idx="14" type="body"/>
          </p:nvPr>
        </p:nvSpPr>
        <p:spPr>
          <a:xfrm>
            <a:off x="36520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34" name="Google Shape;3834;p267"/>
          <p:cNvSpPr txBox="1"/>
          <p:nvPr>
            <p:ph idx="15" type="title"/>
          </p:nvPr>
        </p:nvSpPr>
        <p:spPr>
          <a:xfrm>
            <a:off x="54141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35" name="Google Shape;3835;p267"/>
          <p:cNvSpPr txBox="1"/>
          <p:nvPr>
            <p:ph idx="16" type="body"/>
          </p:nvPr>
        </p:nvSpPr>
        <p:spPr>
          <a:xfrm>
            <a:off x="54141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36" name="Google Shape;3836;p267"/>
          <p:cNvSpPr txBox="1"/>
          <p:nvPr>
            <p:ph idx="17" type="title"/>
          </p:nvPr>
        </p:nvSpPr>
        <p:spPr>
          <a:xfrm>
            <a:off x="71761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37" name="Google Shape;3837;p267"/>
          <p:cNvSpPr txBox="1"/>
          <p:nvPr>
            <p:ph idx="18" type="body"/>
          </p:nvPr>
        </p:nvSpPr>
        <p:spPr>
          <a:xfrm>
            <a:off x="71761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838" name="Google Shape;3838;p267"/>
          <p:cNvPicPr preferRelativeResize="0"/>
          <p:nvPr/>
        </p:nvPicPr>
        <p:blipFill rotWithShape="1">
          <a:blip r:embed="rId4">
            <a:alphaModFix/>
          </a:blip>
          <a:srcRect b="0" l="0" r="80129" t="0"/>
          <a:stretch/>
        </p:blipFill>
        <p:spPr>
          <a:xfrm>
            <a:off x="315000" y="324000"/>
            <a:ext cx="315000" cy="322200"/>
          </a:xfrm>
          <a:prstGeom prst="rect">
            <a:avLst/>
          </a:prstGeom>
          <a:noFill/>
          <a:ln>
            <a:noFill/>
          </a:ln>
        </p:spPr>
      </p:pic>
      <p:sp>
        <p:nvSpPr>
          <p:cNvPr id="3839" name="Google Shape;3839;p26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8">
  <p:cSld name="BLANK_1_1_1_1_1_1_1_1_1_1_1_1_1_1_1_1_1">
    <p:bg>
      <p:bgPr>
        <a:solidFill>
          <a:srgbClr val="DFEEE9"/>
        </a:solidFill>
      </p:bgPr>
    </p:bg>
    <p:spTree>
      <p:nvGrpSpPr>
        <p:cNvPr id="3840" name="Shape 3840"/>
        <p:cNvGrpSpPr/>
        <p:nvPr/>
      </p:nvGrpSpPr>
      <p:grpSpPr>
        <a:xfrm>
          <a:off x="0" y="0"/>
          <a:ext cx="0" cy="0"/>
          <a:chOff x="0" y="0"/>
          <a:chExt cx="0" cy="0"/>
        </a:xfrm>
      </p:grpSpPr>
      <p:sp>
        <p:nvSpPr>
          <p:cNvPr id="3841" name="Google Shape;3841;p268"/>
          <p:cNvSpPr/>
          <p:nvPr/>
        </p:nvSpPr>
        <p:spPr>
          <a:xfrm>
            <a:off x="25208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42" name="Google Shape;3842;p268"/>
          <p:cNvSpPr/>
          <p:nvPr/>
        </p:nvSpPr>
        <p:spPr>
          <a:xfrm>
            <a:off x="25208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43" name="Google Shape;3843;p268"/>
          <p:cNvSpPr/>
          <p:nvPr/>
        </p:nvSpPr>
        <p:spPr>
          <a:xfrm>
            <a:off x="4724826"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44" name="Google Shape;3844;p268"/>
          <p:cNvSpPr/>
          <p:nvPr/>
        </p:nvSpPr>
        <p:spPr>
          <a:xfrm>
            <a:off x="4724826"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45" name="Google Shape;3845;p268"/>
          <p:cNvSpPr/>
          <p:nvPr/>
        </p:nvSpPr>
        <p:spPr>
          <a:xfrm>
            <a:off x="69404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46" name="Google Shape;3846;p268"/>
          <p:cNvSpPr/>
          <p:nvPr/>
        </p:nvSpPr>
        <p:spPr>
          <a:xfrm>
            <a:off x="69404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47" name="Google Shape;3847;p268"/>
          <p:cNvSpPr/>
          <p:nvPr/>
        </p:nvSpPr>
        <p:spPr>
          <a:xfrm>
            <a:off x="316125"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848" name="Google Shape;3848;p26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849" name="Google Shape;3849;p26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850" name="Google Shape;3850;p26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851" name="Google Shape;3851;p26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852" name="Google Shape;3852;p268"/>
          <p:cNvSpPr/>
          <p:nvPr/>
        </p:nvSpPr>
        <p:spPr>
          <a:xfrm>
            <a:off x="316125"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53" name="Google Shape;3853;p268"/>
          <p:cNvSpPr/>
          <p:nvPr>
            <p:ph idx="2" type="pic"/>
          </p:nvPr>
        </p:nvSpPr>
        <p:spPr>
          <a:xfrm>
            <a:off x="505675" y="486938"/>
            <a:ext cx="322200" cy="322200"/>
          </a:xfrm>
          <a:prstGeom prst="rect">
            <a:avLst/>
          </a:prstGeom>
          <a:noFill/>
          <a:ln>
            <a:noFill/>
          </a:ln>
        </p:spPr>
      </p:sp>
      <p:sp>
        <p:nvSpPr>
          <p:cNvPr id="3854" name="Google Shape;3854;p268"/>
          <p:cNvSpPr txBox="1"/>
          <p:nvPr>
            <p:ph idx="1" type="body"/>
          </p:nvPr>
        </p:nvSpPr>
        <p:spPr>
          <a:xfrm>
            <a:off x="473325"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55" name="Google Shape;3855;p268"/>
          <p:cNvSpPr txBox="1"/>
          <p:nvPr>
            <p:ph type="title"/>
          </p:nvPr>
        </p:nvSpPr>
        <p:spPr>
          <a:xfrm>
            <a:off x="473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56" name="Google Shape;3856;p268"/>
          <p:cNvSpPr/>
          <p:nvPr>
            <p:ph idx="3" type="pic"/>
          </p:nvPr>
        </p:nvSpPr>
        <p:spPr>
          <a:xfrm>
            <a:off x="2710675" y="486938"/>
            <a:ext cx="322200" cy="322200"/>
          </a:xfrm>
          <a:prstGeom prst="rect">
            <a:avLst/>
          </a:prstGeom>
          <a:noFill/>
          <a:ln>
            <a:noFill/>
          </a:ln>
        </p:spPr>
      </p:sp>
      <p:sp>
        <p:nvSpPr>
          <p:cNvPr id="3857" name="Google Shape;3857;p268"/>
          <p:cNvSpPr txBox="1"/>
          <p:nvPr>
            <p:ph idx="4" type="body"/>
          </p:nvPr>
        </p:nvSpPr>
        <p:spPr>
          <a:xfrm>
            <a:off x="2678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58" name="Google Shape;3858;p268"/>
          <p:cNvSpPr txBox="1"/>
          <p:nvPr>
            <p:ph idx="5" type="title"/>
          </p:nvPr>
        </p:nvSpPr>
        <p:spPr>
          <a:xfrm>
            <a:off x="2678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59" name="Google Shape;3859;p268"/>
          <p:cNvSpPr/>
          <p:nvPr>
            <p:ph idx="6" type="pic"/>
          </p:nvPr>
        </p:nvSpPr>
        <p:spPr>
          <a:xfrm>
            <a:off x="4925800" y="486938"/>
            <a:ext cx="322200" cy="322200"/>
          </a:xfrm>
          <a:prstGeom prst="rect">
            <a:avLst/>
          </a:prstGeom>
          <a:noFill/>
          <a:ln>
            <a:noFill/>
          </a:ln>
        </p:spPr>
      </p:sp>
      <p:sp>
        <p:nvSpPr>
          <p:cNvPr id="3860" name="Google Shape;3860;p268"/>
          <p:cNvSpPr txBox="1"/>
          <p:nvPr>
            <p:ph idx="7" type="body"/>
          </p:nvPr>
        </p:nvSpPr>
        <p:spPr>
          <a:xfrm>
            <a:off x="4893488"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61" name="Google Shape;3861;p268"/>
          <p:cNvSpPr txBox="1"/>
          <p:nvPr>
            <p:ph idx="8" type="title"/>
          </p:nvPr>
        </p:nvSpPr>
        <p:spPr>
          <a:xfrm>
            <a:off x="4893450"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62" name="Google Shape;3862;p268"/>
          <p:cNvSpPr/>
          <p:nvPr>
            <p:ph idx="9" type="pic"/>
          </p:nvPr>
        </p:nvSpPr>
        <p:spPr>
          <a:xfrm>
            <a:off x="7129675" y="486938"/>
            <a:ext cx="322200" cy="322200"/>
          </a:xfrm>
          <a:prstGeom prst="rect">
            <a:avLst/>
          </a:prstGeom>
          <a:noFill/>
          <a:ln>
            <a:noFill/>
          </a:ln>
        </p:spPr>
      </p:sp>
      <p:sp>
        <p:nvSpPr>
          <p:cNvPr id="3863" name="Google Shape;3863;p268"/>
          <p:cNvSpPr txBox="1"/>
          <p:nvPr>
            <p:ph idx="13" type="body"/>
          </p:nvPr>
        </p:nvSpPr>
        <p:spPr>
          <a:xfrm>
            <a:off x="7097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64" name="Google Shape;3864;p268"/>
          <p:cNvSpPr txBox="1"/>
          <p:nvPr>
            <p:ph idx="14" type="title"/>
          </p:nvPr>
        </p:nvSpPr>
        <p:spPr>
          <a:xfrm>
            <a:off x="7097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65" name="Google Shape;3865;p268"/>
          <p:cNvSpPr/>
          <p:nvPr>
            <p:ph idx="15" type="pic"/>
          </p:nvPr>
        </p:nvSpPr>
        <p:spPr>
          <a:xfrm>
            <a:off x="505675" y="2732400"/>
            <a:ext cx="322200" cy="322200"/>
          </a:xfrm>
          <a:prstGeom prst="rect">
            <a:avLst/>
          </a:prstGeom>
          <a:noFill/>
          <a:ln>
            <a:noFill/>
          </a:ln>
        </p:spPr>
      </p:sp>
      <p:sp>
        <p:nvSpPr>
          <p:cNvPr id="3866" name="Google Shape;3866;p268"/>
          <p:cNvSpPr txBox="1"/>
          <p:nvPr>
            <p:ph idx="16" type="body"/>
          </p:nvPr>
        </p:nvSpPr>
        <p:spPr>
          <a:xfrm>
            <a:off x="473325"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67" name="Google Shape;3867;p268"/>
          <p:cNvSpPr txBox="1"/>
          <p:nvPr>
            <p:ph idx="17" type="title"/>
          </p:nvPr>
        </p:nvSpPr>
        <p:spPr>
          <a:xfrm>
            <a:off x="473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68" name="Google Shape;3868;p268"/>
          <p:cNvSpPr/>
          <p:nvPr>
            <p:ph idx="18" type="pic"/>
          </p:nvPr>
        </p:nvSpPr>
        <p:spPr>
          <a:xfrm>
            <a:off x="2710675" y="2732400"/>
            <a:ext cx="322200" cy="322200"/>
          </a:xfrm>
          <a:prstGeom prst="rect">
            <a:avLst/>
          </a:prstGeom>
          <a:noFill/>
          <a:ln>
            <a:noFill/>
          </a:ln>
        </p:spPr>
      </p:sp>
      <p:sp>
        <p:nvSpPr>
          <p:cNvPr id="3869" name="Google Shape;3869;p268"/>
          <p:cNvSpPr txBox="1"/>
          <p:nvPr>
            <p:ph idx="19" type="body"/>
          </p:nvPr>
        </p:nvSpPr>
        <p:spPr>
          <a:xfrm>
            <a:off x="2678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70" name="Google Shape;3870;p268"/>
          <p:cNvSpPr txBox="1"/>
          <p:nvPr>
            <p:ph idx="20" type="title"/>
          </p:nvPr>
        </p:nvSpPr>
        <p:spPr>
          <a:xfrm>
            <a:off x="2678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71" name="Google Shape;3871;p268"/>
          <p:cNvSpPr/>
          <p:nvPr>
            <p:ph idx="21" type="pic"/>
          </p:nvPr>
        </p:nvSpPr>
        <p:spPr>
          <a:xfrm>
            <a:off x="4925800" y="2732400"/>
            <a:ext cx="322200" cy="322200"/>
          </a:xfrm>
          <a:prstGeom prst="rect">
            <a:avLst/>
          </a:prstGeom>
          <a:noFill/>
          <a:ln>
            <a:noFill/>
          </a:ln>
        </p:spPr>
      </p:sp>
      <p:sp>
        <p:nvSpPr>
          <p:cNvPr id="3872" name="Google Shape;3872;p268"/>
          <p:cNvSpPr txBox="1"/>
          <p:nvPr>
            <p:ph idx="22" type="body"/>
          </p:nvPr>
        </p:nvSpPr>
        <p:spPr>
          <a:xfrm>
            <a:off x="4893488"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73" name="Google Shape;3873;p268"/>
          <p:cNvSpPr txBox="1"/>
          <p:nvPr>
            <p:ph idx="23" type="title"/>
          </p:nvPr>
        </p:nvSpPr>
        <p:spPr>
          <a:xfrm>
            <a:off x="4893450"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74" name="Google Shape;3874;p268"/>
          <p:cNvSpPr/>
          <p:nvPr>
            <p:ph idx="24" type="pic"/>
          </p:nvPr>
        </p:nvSpPr>
        <p:spPr>
          <a:xfrm>
            <a:off x="7129675" y="2732400"/>
            <a:ext cx="322200" cy="322200"/>
          </a:xfrm>
          <a:prstGeom prst="rect">
            <a:avLst/>
          </a:prstGeom>
          <a:noFill/>
          <a:ln>
            <a:noFill/>
          </a:ln>
        </p:spPr>
      </p:sp>
      <p:sp>
        <p:nvSpPr>
          <p:cNvPr id="3875" name="Google Shape;3875;p268"/>
          <p:cNvSpPr txBox="1"/>
          <p:nvPr>
            <p:ph idx="25" type="body"/>
          </p:nvPr>
        </p:nvSpPr>
        <p:spPr>
          <a:xfrm>
            <a:off x="7097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76" name="Google Shape;3876;p268"/>
          <p:cNvSpPr txBox="1"/>
          <p:nvPr>
            <p:ph idx="26" type="title"/>
          </p:nvPr>
        </p:nvSpPr>
        <p:spPr>
          <a:xfrm>
            <a:off x="7097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77" name="Google Shape;3877;p26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4">
  <p:cSld name="BLANK_1_1_1_1_1_1_1_1_1_1_1_1_1_1_1_1_1_1">
    <p:bg>
      <p:bgPr>
        <a:solidFill>
          <a:srgbClr val="DFEEE9"/>
        </a:solidFill>
      </p:bgPr>
    </p:bg>
    <p:spTree>
      <p:nvGrpSpPr>
        <p:cNvPr id="3878" name="Shape 3878"/>
        <p:cNvGrpSpPr/>
        <p:nvPr/>
      </p:nvGrpSpPr>
      <p:grpSpPr>
        <a:xfrm>
          <a:off x="0" y="0"/>
          <a:ext cx="0" cy="0"/>
          <a:chOff x="0" y="0"/>
          <a:chExt cx="0" cy="0"/>
        </a:xfrm>
      </p:grpSpPr>
      <p:pic>
        <p:nvPicPr>
          <p:cNvPr id="3879" name="Google Shape;3879;p26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880" name="Google Shape;3880;p26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881" name="Google Shape;3881;p26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882" name="Google Shape;3882;p26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883" name="Google Shape;3883;p269"/>
          <p:cNvSpPr/>
          <p:nvPr/>
        </p:nvSpPr>
        <p:spPr>
          <a:xfrm>
            <a:off x="316125"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84" name="Google Shape;3884;p269"/>
          <p:cNvSpPr/>
          <p:nvPr>
            <p:ph idx="2" type="pic"/>
          </p:nvPr>
        </p:nvSpPr>
        <p:spPr>
          <a:xfrm>
            <a:off x="505675" y="2732400"/>
            <a:ext cx="322200" cy="322200"/>
          </a:xfrm>
          <a:prstGeom prst="rect">
            <a:avLst/>
          </a:prstGeom>
          <a:noFill/>
          <a:ln>
            <a:noFill/>
          </a:ln>
        </p:spPr>
      </p:sp>
      <p:sp>
        <p:nvSpPr>
          <p:cNvPr id="3885" name="Google Shape;3885;p269"/>
          <p:cNvSpPr txBox="1"/>
          <p:nvPr>
            <p:ph idx="1" type="body"/>
          </p:nvPr>
        </p:nvSpPr>
        <p:spPr>
          <a:xfrm>
            <a:off x="473325"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86" name="Google Shape;3886;p269"/>
          <p:cNvSpPr txBox="1"/>
          <p:nvPr>
            <p:ph type="title"/>
          </p:nvPr>
        </p:nvSpPr>
        <p:spPr>
          <a:xfrm>
            <a:off x="4734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87" name="Google Shape;3887;p269"/>
          <p:cNvSpPr/>
          <p:nvPr/>
        </p:nvSpPr>
        <p:spPr>
          <a:xfrm>
            <a:off x="4736250"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88" name="Google Shape;3888;p269"/>
          <p:cNvSpPr/>
          <p:nvPr>
            <p:ph idx="3" type="pic"/>
          </p:nvPr>
        </p:nvSpPr>
        <p:spPr>
          <a:xfrm>
            <a:off x="4925800" y="2732400"/>
            <a:ext cx="322200" cy="322200"/>
          </a:xfrm>
          <a:prstGeom prst="rect">
            <a:avLst/>
          </a:prstGeom>
          <a:noFill/>
          <a:ln>
            <a:noFill/>
          </a:ln>
        </p:spPr>
      </p:sp>
      <p:sp>
        <p:nvSpPr>
          <p:cNvPr id="3889" name="Google Shape;3889;p269"/>
          <p:cNvSpPr txBox="1"/>
          <p:nvPr>
            <p:ph idx="4" type="body"/>
          </p:nvPr>
        </p:nvSpPr>
        <p:spPr>
          <a:xfrm>
            <a:off x="4893488"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90" name="Google Shape;3890;p269"/>
          <p:cNvSpPr txBox="1"/>
          <p:nvPr>
            <p:ph idx="5" type="title"/>
          </p:nvPr>
        </p:nvSpPr>
        <p:spPr>
          <a:xfrm>
            <a:off x="48942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91" name="Google Shape;3891;p269"/>
          <p:cNvSpPr/>
          <p:nvPr/>
        </p:nvSpPr>
        <p:spPr>
          <a:xfrm>
            <a:off x="316125"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92" name="Google Shape;3892;p269"/>
          <p:cNvSpPr/>
          <p:nvPr>
            <p:ph idx="6" type="pic"/>
          </p:nvPr>
        </p:nvSpPr>
        <p:spPr>
          <a:xfrm>
            <a:off x="505675" y="486938"/>
            <a:ext cx="322200" cy="322200"/>
          </a:xfrm>
          <a:prstGeom prst="rect">
            <a:avLst/>
          </a:prstGeom>
          <a:noFill/>
          <a:ln>
            <a:noFill/>
          </a:ln>
        </p:spPr>
      </p:sp>
      <p:sp>
        <p:nvSpPr>
          <p:cNvPr id="3893" name="Google Shape;3893;p269"/>
          <p:cNvSpPr txBox="1"/>
          <p:nvPr>
            <p:ph idx="7" type="body"/>
          </p:nvPr>
        </p:nvSpPr>
        <p:spPr>
          <a:xfrm>
            <a:off x="473325"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94" name="Google Shape;3894;p269"/>
          <p:cNvSpPr txBox="1"/>
          <p:nvPr>
            <p:ph idx="8" type="title"/>
          </p:nvPr>
        </p:nvSpPr>
        <p:spPr>
          <a:xfrm>
            <a:off x="4734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95" name="Google Shape;3895;p269"/>
          <p:cNvSpPr/>
          <p:nvPr/>
        </p:nvSpPr>
        <p:spPr>
          <a:xfrm>
            <a:off x="4736250"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96" name="Google Shape;3896;p269"/>
          <p:cNvSpPr/>
          <p:nvPr>
            <p:ph idx="9" type="pic"/>
          </p:nvPr>
        </p:nvSpPr>
        <p:spPr>
          <a:xfrm>
            <a:off x="4925800" y="486938"/>
            <a:ext cx="322200" cy="322200"/>
          </a:xfrm>
          <a:prstGeom prst="rect">
            <a:avLst/>
          </a:prstGeom>
          <a:noFill/>
          <a:ln>
            <a:noFill/>
          </a:ln>
        </p:spPr>
      </p:sp>
      <p:sp>
        <p:nvSpPr>
          <p:cNvPr id="3897" name="Google Shape;3897;p269"/>
          <p:cNvSpPr txBox="1"/>
          <p:nvPr>
            <p:ph idx="13" type="body"/>
          </p:nvPr>
        </p:nvSpPr>
        <p:spPr>
          <a:xfrm>
            <a:off x="4893488"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898" name="Google Shape;3898;p269"/>
          <p:cNvSpPr txBox="1"/>
          <p:nvPr>
            <p:ph idx="14" type="title"/>
          </p:nvPr>
        </p:nvSpPr>
        <p:spPr>
          <a:xfrm>
            <a:off x="48942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899" name="Google Shape;3899;p26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BLANK_1_1_1_1_1_1_1_1_1_1_1_1_1_1_1_1_1_1_1">
    <p:bg>
      <p:bgPr>
        <a:solidFill>
          <a:srgbClr val="DFEEE9"/>
        </a:solidFill>
      </p:bgPr>
    </p:bg>
    <p:spTree>
      <p:nvGrpSpPr>
        <p:cNvPr id="3900" name="Shape 3900"/>
        <p:cNvGrpSpPr/>
        <p:nvPr/>
      </p:nvGrpSpPr>
      <p:grpSpPr>
        <a:xfrm>
          <a:off x="0" y="0"/>
          <a:ext cx="0" cy="0"/>
          <a:chOff x="0" y="0"/>
          <a:chExt cx="0" cy="0"/>
        </a:xfrm>
      </p:grpSpPr>
      <p:pic>
        <p:nvPicPr>
          <p:cNvPr id="3901" name="Google Shape;3901;p27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902" name="Google Shape;3902;p27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903" name="Google Shape;3903;p27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904" name="Google Shape;3904;p27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905" name="Google Shape;3905;p270"/>
          <p:cNvSpPr/>
          <p:nvPr>
            <p:ph idx="2" type="pic"/>
          </p:nvPr>
        </p:nvSpPr>
        <p:spPr>
          <a:xfrm>
            <a:off x="785325" y="985675"/>
            <a:ext cx="950700" cy="950700"/>
          </a:xfrm>
          <a:prstGeom prst="ellipse">
            <a:avLst/>
          </a:prstGeom>
          <a:noFill/>
          <a:ln>
            <a:noFill/>
          </a:ln>
        </p:spPr>
      </p:sp>
      <p:sp>
        <p:nvSpPr>
          <p:cNvPr id="3906" name="Google Shape;3906;p270"/>
          <p:cNvSpPr txBox="1"/>
          <p:nvPr>
            <p:ph idx="1" type="subTitle"/>
          </p:nvPr>
        </p:nvSpPr>
        <p:spPr>
          <a:xfrm>
            <a:off x="318450" y="324000"/>
            <a:ext cx="4091700" cy="648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07" name="Google Shape;3907;p270"/>
          <p:cNvSpPr txBox="1"/>
          <p:nvPr>
            <p:ph type="title"/>
          </p:nvPr>
        </p:nvSpPr>
        <p:spPr>
          <a:xfrm>
            <a:off x="3167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08" name="Google Shape;3908;p270"/>
          <p:cNvSpPr txBox="1"/>
          <p:nvPr>
            <p:ph idx="3" type="body"/>
          </p:nvPr>
        </p:nvSpPr>
        <p:spPr>
          <a:xfrm>
            <a:off x="3167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09" name="Google Shape;3909;p270"/>
          <p:cNvSpPr/>
          <p:nvPr>
            <p:ph idx="4" type="pic"/>
          </p:nvPr>
        </p:nvSpPr>
        <p:spPr>
          <a:xfrm>
            <a:off x="2989725" y="985675"/>
            <a:ext cx="950700" cy="950700"/>
          </a:xfrm>
          <a:prstGeom prst="ellipse">
            <a:avLst/>
          </a:prstGeom>
          <a:noFill/>
          <a:ln>
            <a:noFill/>
          </a:ln>
        </p:spPr>
      </p:sp>
      <p:sp>
        <p:nvSpPr>
          <p:cNvPr id="3910" name="Google Shape;3910;p270"/>
          <p:cNvSpPr txBox="1"/>
          <p:nvPr>
            <p:ph idx="5" type="title"/>
          </p:nvPr>
        </p:nvSpPr>
        <p:spPr>
          <a:xfrm>
            <a:off x="2521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11" name="Google Shape;3911;p270"/>
          <p:cNvSpPr txBox="1"/>
          <p:nvPr>
            <p:ph idx="6" type="body"/>
          </p:nvPr>
        </p:nvSpPr>
        <p:spPr>
          <a:xfrm>
            <a:off x="2521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12" name="Google Shape;3912;p270"/>
          <p:cNvSpPr/>
          <p:nvPr>
            <p:ph idx="7" type="pic"/>
          </p:nvPr>
        </p:nvSpPr>
        <p:spPr>
          <a:xfrm>
            <a:off x="5204850" y="985675"/>
            <a:ext cx="950700" cy="950700"/>
          </a:xfrm>
          <a:prstGeom prst="ellipse">
            <a:avLst/>
          </a:prstGeom>
          <a:noFill/>
          <a:ln>
            <a:noFill/>
          </a:ln>
        </p:spPr>
      </p:sp>
      <p:sp>
        <p:nvSpPr>
          <p:cNvPr id="3913" name="Google Shape;3913;p270"/>
          <p:cNvSpPr txBox="1"/>
          <p:nvPr>
            <p:ph idx="8" type="title"/>
          </p:nvPr>
        </p:nvSpPr>
        <p:spPr>
          <a:xfrm>
            <a:off x="4736250"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14" name="Google Shape;3914;p270"/>
          <p:cNvSpPr txBox="1"/>
          <p:nvPr>
            <p:ph idx="9" type="body"/>
          </p:nvPr>
        </p:nvSpPr>
        <p:spPr>
          <a:xfrm>
            <a:off x="4736250"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15" name="Google Shape;3915;p270"/>
          <p:cNvSpPr/>
          <p:nvPr>
            <p:ph idx="13" type="pic"/>
          </p:nvPr>
        </p:nvSpPr>
        <p:spPr>
          <a:xfrm>
            <a:off x="7408725" y="985675"/>
            <a:ext cx="950700" cy="950700"/>
          </a:xfrm>
          <a:prstGeom prst="ellipse">
            <a:avLst/>
          </a:prstGeom>
          <a:noFill/>
          <a:ln>
            <a:noFill/>
          </a:ln>
        </p:spPr>
      </p:sp>
      <p:sp>
        <p:nvSpPr>
          <p:cNvPr id="3916" name="Google Shape;3916;p270"/>
          <p:cNvSpPr txBox="1"/>
          <p:nvPr>
            <p:ph idx="14" type="title"/>
          </p:nvPr>
        </p:nvSpPr>
        <p:spPr>
          <a:xfrm>
            <a:off x="6940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17" name="Google Shape;3917;p270"/>
          <p:cNvSpPr txBox="1"/>
          <p:nvPr>
            <p:ph idx="15" type="body"/>
          </p:nvPr>
        </p:nvSpPr>
        <p:spPr>
          <a:xfrm>
            <a:off x="6940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18" name="Google Shape;3918;p270"/>
          <p:cNvSpPr/>
          <p:nvPr>
            <p:ph idx="16" type="pic"/>
          </p:nvPr>
        </p:nvSpPr>
        <p:spPr>
          <a:xfrm>
            <a:off x="785325" y="2893500"/>
            <a:ext cx="950700" cy="950700"/>
          </a:xfrm>
          <a:prstGeom prst="ellipse">
            <a:avLst/>
          </a:prstGeom>
          <a:noFill/>
          <a:ln>
            <a:noFill/>
          </a:ln>
        </p:spPr>
      </p:sp>
      <p:sp>
        <p:nvSpPr>
          <p:cNvPr id="3919" name="Google Shape;3919;p270"/>
          <p:cNvSpPr txBox="1"/>
          <p:nvPr>
            <p:ph idx="17" type="title"/>
          </p:nvPr>
        </p:nvSpPr>
        <p:spPr>
          <a:xfrm>
            <a:off x="3167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20" name="Google Shape;3920;p270"/>
          <p:cNvSpPr txBox="1"/>
          <p:nvPr>
            <p:ph idx="18" type="body"/>
          </p:nvPr>
        </p:nvSpPr>
        <p:spPr>
          <a:xfrm>
            <a:off x="3167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21" name="Google Shape;3921;p270"/>
          <p:cNvSpPr/>
          <p:nvPr>
            <p:ph idx="19" type="pic"/>
          </p:nvPr>
        </p:nvSpPr>
        <p:spPr>
          <a:xfrm>
            <a:off x="2989725" y="2893500"/>
            <a:ext cx="950700" cy="950700"/>
          </a:xfrm>
          <a:prstGeom prst="ellipse">
            <a:avLst/>
          </a:prstGeom>
          <a:noFill/>
          <a:ln>
            <a:noFill/>
          </a:ln>
        </p:spPr>
      </p:sp>
      <p:sp>
        <p:nvSpPr>
          <p:cNvPr id="3922" name="Google Shape;3922;p270"/>
          <p:cNvSpPr txBox="1"/>
          <p:nvPr>
            <p:ph idx="20" type="title"/>
          </p:nvPr>
        </p:nvSpPr>
        <p:spPr>
          <a:xfrm>
            <a:off x="2521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23" name="Google Shape;3923;p270"/>
          <p:cNvSpPr txBox="1"/>
          <p:nvPr>
            <p:ph idx="21" type="body"/>
          </p:nvPr>
        </p:nvSpPr>
        <p:spPr>
          <a:xfrm>
            <a:off x="2521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24" name="Google Shape;3924;p270"/>
          <p:cNvSpPr/>
          <p:nvPr>
            <p:ph idx="22" type="pic"/>
          </p:nvPr>
        </p:nvSpPr>
        <p:spPr>
          <a:xfrm>
            <a:off x="5204850" y="2893500"/>
            <a:ext cx="950700" cy="950700"/>
          </a:xfrm>
          <a:prstGeom prst="ellipse">
            <a:avLst/>
          </a:prstGeom>
          <a:noFill/>
          <a:ln>
            <a:noFill/>
          </a:ln>
        </p:spPr>
      </p:sp>
      <p:sp>
        <p:nvSpPr>
          <p:cNvPr id="3925" name="Google Shape;3925;p270"/>
          <p:cNvSpPr txBox="1"/>
          <p:nvPr>
            <p:ph idx="23" type="title"/>
          </p:nvPr>
        </p:nvSpPr>
        <p:spPr>
          <a:xfrm>
            <a:off x="4736250"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26" name="Google Shape;3926;p270"/>
          <p:cNvSpPr txBox="1"/>
          <p:nvPr>
            <p:ph idx="24" type="body"/>
          </p:nvPr>
        </p:nvSpPr>
        <p:spPr>
          <a:xfrm>
            <a:off x="4736250"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27" name="Google Shape;3927;p270"/>
          <p:cNvSpPr/>
          <p:nvPr>
            <p:ph idx="25" type="pic"/>
          </p:nvPr>
        </p:nvSpPr>
        <p:spPr>
          <a:xfrm>
            <a:off x="7408725" y="2893500"/>
            <a:ext cx="950700" cy="950700"/>
          </a:xfrm>
          <a:prstGeom prst="ellipse">
            <a:avLst/>
          </a:prstGeom>
          <a:noFill/>
          <a:ln>
            <a:noFill/>
          </a:ln>
        </p:spPr>
      </p:sp>
      <p:sp>
        <p:nvSpPr>
          <p:cNvPr id="3928" name="Google Shape;3928;p270"/>
          <p:cNvSpPr txBox="1"/>
          <p:nvPr>
            <p:ph idx="26" type="title"/>
          </p:nvPr>
        </p:nvSpPr>
        <p:spPr>
          <a:xfrm>
            <a:off x="6940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29" name="Google Shape;3929;p270"/>
          <p:cNvSpPr txBox="1"/>
          <p:nvPr>
            <p:ph idx="27" type="body"/>
          </p:nvPr>
        </p:nvSpPr>
        <p:spPr>
          <a:xfrm>
            <a:off x="6940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30" name="Google Shape;3930;p27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lebration">
  <p:cSld name="BLANK_1_1_1_1_1_1_1_1_1_1_1_1_1_1_1_1_1_1_1_1">
    <p:bg>
      <p:bgPr>
        <a:solidFill>
          <a:srgbClr val="FFF5DA"/>
        </a:solidFill>
      </p:bgPr>
    </p:bg>
    <p:spTree>
      <p:nvGrpSpPr>
        <p:cNvPr id="3931" name="Shape 3931"/>
        <p:cNvGrpSpPr/>
        <p:nvPr/>
      </p:nvGrpSpPr>
      <p:grpSpPr>
        <a:xfrm>
          <a:off x="0" y="0"/>
          <a:ext cx="0" cy="0"/>
          <a:chOff x="0" y="0"/>
          <a:chExt cx="0" cy="0"/>
        </a:xfrm>
      </p:grpSpPr>
      <p:pic>
        <p:nvPicPr>
          <p:cNvPr id="3932" name="Google Shape;3932;p271"/>
          <p:cNvPicPr preferRelativeResize="0"/>
          <p:nvPr/>
        </p:nvPicPr>
        <p:blipFill rotWithShape="1">
          <a:blip r:embed="rId2">
            <a:alphaModFix/>
          </a:blip>
          <a:srcRect b="0" l="0" r="0" t="0"/>
          <a:stretch/>
        </p:blipFill>
        <p:spPr>
          <a:xfrm>
            <a:off x="1899485" y="1337619"/>
            <a:ext cx="5725501" cy="2762112"/>
          </a:xfrm>
          <a:prstGeom prst="rect">
            <a:avLst/>
          </a:prstGeom>
          <a:noFill/>
          <a:ln>
            <a:noFill/>
          </a:ln>
        </p:spPr>
      </p:pic>
      <p:pic>
        <p:nvPicPr>
          <p:cNvPr id="3933" name="Google Shape;3933;p271"/>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3934" name="Google Shape;3934;p27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sp>
        <p:nvSpPr>
          <p:cNvPr id="3935" name="Google Shape;3935;p271"/>
          <p:cNvSpPr/>
          <p:nvPr>
            <p:ph idx="2" type="pic"/>
          </p:nvPr>
        </p:nvSpPr>
        <p:spPr>
          <a:xfrm>
            <a:off x="3739275" y="1739025"/>
            <a:ext cx="1665600" cy="1665600"/>
          </a:xfrm>
          <a:prstGeom prst="ellipse">
            <a:avLst/>
          </a:prstGeom>
          <a:noFill/>
          <a:ln>
            <a:noFill/>
          </a:ln>
        </p:spPr>
      </p:sp>
      <p:sp>
        <p:nvSpPr>
          <p:cNvPr id="3936" name="Google Shape;3936;p271"/>
          <p:cNvSpPr txBox="1"/>
          <p:nvPr>
            <p:ph idx="1" type="subTitle"/>
          </p:nvPr>
        </p:nvSpPr>
        <p:spPr>
          <a:xfrm>
            <a:off x="689800" y="673038"/>
            <a:ext cx="8088300" cy="6480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3937" name="Google Shape;3937;p271"/>
          <p:cNvPicPr preferRelativeResize="0"/>
          <p:nvPr/>
        </p:nvPicPr>
        <p:blipFill rotWithShape="1">
          <a:blip r:embed="rId4">
            <a:alphaModFix/>
          </a:blip>
          <a:srcRect b="0" l="0" r="0" t="0"/>
          <a:stretch/>
        </p:blipFill>
        <p:spPr>
          <a:xfrm>
            <a:off x="8514313" y="4932500"/>
            <a:ext cx="55800" cy="111079"/>
          </a:xfrm>
          <a:prstGeom prst="rect">
            <a:avLst/>
          </a:prstGeom>
          <a:noFill/>
          <a:ln>
            <a:noFill/>
          </a:ln>
        </p:spPr>
      </p:pic>
      <p:pic>
        <p:nvPicPr>
          <p:cNvPr id="3938" name="Google Shape;3938;p271"/>
          <p:cNvPicPr preferRelativeResize="0"/>
          <p:nvPr/>
        </p:nvPicPr>
        <p:blipFill rotWithShape="1">
          <a:blip r:embed="rId4">
            <a:alphaModFix/>
          </a:blip>
          <a:srcRect b="0" l="0" r="0" t="0"/>
          <a:stretch/>
        </p:blipFill>
        <p:spPr>
          <a:xfrm rot="10800000">
            <a:off x="8778050" y="4932500"/>
            <a:ext cx="55800" cy="111078"/>
          </a:xfrm>
          <a:prstGeom prst="rect">
            <a:avLst/>
          </a:prstGeom>
          <a:noFill/>
          <a:ln>
            <a:noFill/>
          </a:ln>
        </p:spPr>
      </p:pic>
      <p:sp>
        <p:nvSpPr>
          <p:cNvPr id="3939" name="Google Shape;3939;p271"/>
          <p:cNvSpPr txBox="1"/>
          <p:nvPr>
            <p:ph type="title"/>
          </p:nvPr>
        </p:nvSpPr>
        <p:spPr>
          <a:xfrm>
            <a:off x="3628125" y="3532188"/>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40" name="Google Shape;3940;p271"/>
          <p:cNvSpPr txBox="1"/>
          <p:nvPr>
            <p:ph idx="3" type="body"/>
          </p:nvPr>
        </p:nvSpPr>
        <p:spPr>
          <a:xfrm>
            <a:off x="3628125" y="3778127"/>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41" name="Google Shape;3941;p27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6">
  <p:cSld name="BLANK_1_1_1_1_1_1_1_1_1_1_1_1_1_1_1_1_1_2">
    <p:bg>
      <p:bgPr>
        <a:solidFill>
          <a:srgbClr val="DFEEE9"/>
        </a:solidFill>
      </p:bgPr>
    </p:bg>
    <p:spTree>
      <p:nvGrpSpPr>
        <p:cNvPr id="3942" name="Shape 3942"/>
        <p:cNvGrpSpPr/>
        <p:nvPr/>
      </p:nvGrpSpPr>
      <p:grpSpPr>
        <a:xfrm>
          <a:off x="0" y="0"/>
          <a:ext cx="0" cy="0"/>
          <a:chOff x="0" y="0"/>
          <a:chExt cx="0" cy="0"/>
        </a:xfrm>
      </p:grpSpPr>
      <p:sp>
        <p:nvSpPr>
          <p:cNvPr id="3943" name="Google Shape;3943;p272"/>
          <p:cNvSpPr/>
          <p:nvPr/>
        </p:nvSpPr>
        <p:spPr>
          <a:xfrm>
            <a:off x="3246657"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944" name="Google Shape;3944;p272"/>
          <p:cNvSpPr/>
          <p:nvPr/>
        </p:nvSpPr>
        <p:spPr>
          <a:xfrm>
            <a:off x="3246657"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945" name="Google Shape;3945;p272"/>
          <p:cNvSpPr/>
          <p:nvPr/>
        </p:nvSpPr>
        <p:spPr>
          <a:xfrm>
            <a:off x="6177181"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946" name="Google Shape;3946;p272"/>
          <p:cNvSpPr/>
          <p:nvPr/>
        </p:nvSpPr>
        <p:spPr>
          <a:xfrm>
            <a:off x="6177181"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947" name="Google Shape;3947;p272"/>
          <p:cNvSpPr/>
          <p:nvPr/>
        </p:nvSpPr>
        <p:spPr>
          <a:xfrm>
            <a:off x="316125"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948" name="Google Shape;3948;p27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3949" name="Google Shape;3949;p27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3950" name="Google Shape;3950;p27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3951" name="Google Shape;3951;p27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3952" name="Google Shape;3952;p272"/>
          <p:cNvSpPr/>
          <p:nvPr/>
        </p:nvSpPr>
        <p:spPr>
          <a:xfrm>
            <a:off x="316125"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953" name="Google Shape;3953;p272"/>
          <p:cNvSpPr/>
          <p:nvPr>
            <p:ph idx="2" type="pic"/>
          </p:nvPr>
        </p:nvSpPr>
        <p:spPr>
          <a:xfrm>
            <a:off x="568623" y="486938"/>
            <a:ext cx="320100" cy="322200"/>
          </a:xfrm>
          <a:prstGeom prst="rect">
            <a:avLst/>
          </a:prstGeom>
          <a:noFill/>
          <a:ln>
            <a:noFill/>
          </a:ln>
        </p:spPr>
      </p:sp>
      <p:sp>
        <p:nvSpPr>
          <p:cNvPr id="3954" name="Google Shape;3954;p272"/>
          <p:cNvSpPr txBox="1"/>
          <p:nvPr>
            <p:ph idx="1" type="body"/>
          </p:nvPr>
        </p:nvSpPr>
        <p:spPr>
          <a:xfrm>
            <a:off x="525530" y="1296000"/>
            <a:ext cx="21270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55" name="Google Shape;3955;p272"/>
          <p:cNvSpPr txBox="1"/>
          <p:nvPr>
            <p:ph type="title"/>
          </p:nvPr>
        </p:nvSpPr>
        <p:spPr>
          <a:xfrm>
            <a:off x="525525" y="937238"/>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56" name="Google Shape;3956;p272"/>
          <p:cNvSpPr/>
          <p:nvPr>
            <p:ph idx="3" type="pic"/>
          </p:nvPr>
        </p:nvSpPr>
        <p:spPr>
          <a:xfrm>
            <a:off x="3499517" y="486938"/>
            <a:ext cx="320100" cy="322200"/>
          </a:xfrm>
          <a:prstGeom prst="rect">
            <a:avLst/>
          </a:prstGeom>
          <a:noFill/>
          <a:ln>
            <a:noFill/>
          </a:ln>
        </p:spPr>
      </p:sp>
      <p:sp>
        <p:nvSpPr>
          <p:cNvPr id="3957" name="Google Shape;3957;p272"/>
          <p:cNvSpPr txBox="1"/>
          <p:nvPr>
            <p:ph idx="4" type="body"/>
          </p:nvPr>
        </p:nvSpPr>
        <p:spPr>
          <a:xfrm>
            <a:off x="3456474" y="1296000"/>
            <a:ext cx="21267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58" name="Google Shape;3958;p272"/>
          <p:cNvSpPr txBox="1"/>
          <p:nvPr>
            <p:ph idx="5" type="title"/>
          </p:nvPr>
        </p:nvSpPr>
        <p:spPr>
          <a:xfrm>
            <a:off x="3456425" y="937238"/>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59" name="Google Shape;3959;p272"/>
          <p:cNvSpPr/>
          <p:nvPr>
            <p:ph idx="6" type="pic"/>
          </p:nvPr>
        </p:nvSpPr>
        <p:spPr>
          <a:xfrm>
            <a:off x="6459485" y="486938"/>
            <a:ext cx="320100" cy="322200"/>
          </a:xfrm>
          <a:prstGeom prst="rect">
            <a:avLst/>
          </a:prstGeom>
          <a:noFill/>
          <a:ln>
            <a:noFill/>
          </a:ln>
        </p:spPr>
      </p:sp>
      <p:sp>
        <p:nvSpPr>
          <p:cNvPr id="3960" name="Google Shape;3960;p272"/>
          <p:cNvSpPr txBox="1"/>
          <p:nvPr>
            <p:ph idx="7" type="body"/>
          </p:nvPr>
        </p:nvSpPr>
        <p:spPr>
          <a:xfrm>
            <a:off x="6414097" y="1296000"/>
            <a:ext cx="2242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61" name="Google Shape;3961;p272"/>
          <p:cNvSpPr txBox="1"/>
          <p:nvPr>
            <p:ph idx="8" type="title"/>
          </p:nvPr>
        </p:nvSpPr>
        <p:spPr>
          <a:xfrm>
            <a:off x="6414050" y="937238"/>
            <a:ext cx="2282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62" name="Google Shape;3962;p272"/>
          <p:cNvSpPr/>
          <p:nvPr>
            <p:ph idx="9" type="pic"/>
          </p:nvPr>
        </p:nvSpPr>
        <p:spPr>
          <a:xfrm>
            <a:off x="568623" y="2732400"/>
            <a:ext cx="320100" cy="322200"/>
          </a:xfrm>
          <a:prstGeom prst="rect">
            <a:avLst/>
          </a:prstGeom>
          <a:noFill/>
          <a:ln>
            <a:noFill/>
          </a:ln>
        </p:spPr>
      </p:sp>
      <p:sp>
        <p:nvSpPr>
          <p:cNvPr id="3963" name="Google Shape;3963;p272"/>
          <p:cNvSpPr txBox="1"/>
          <p:nvPr>
            <p:ph idx="13" type="body"/>
          </p:nvPr>
        </p:nvSpPr>
        <p:spPr>
          <a:xfrm>
            <a:off x="525530" y="3541463"/>
            <a:ext cx="21270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64" name="Google Shape;3964;p272"/>
          <p:cNvSpPr txBox="1"/>
          <p:nvPr>
            <p:ph idx="14" type="title"/>
          </p:nvPr>
        </p:nvSpPr>
        <p:spPr>
          <a:xfrm>
            <a:off x="525525" y="3182700"/>
            <a:ext cx="22056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65" name="Google Shape;3965;p272"/>
          <p:cNvSpPr/>
          <p:nvPr>
            <p:ph idx="15" type="pic"/>
          </p:nvPr>
        </p:nvSpPr>
        <p:spPr>
          <a:xfrm>
            <a:off x="3499517" y="2732400"/>
            <a:ext cx="320100" cy="322200"/>
          </a:xfrm>
          <a:prstGeom prst="rect">
            <a:avLst/>
          </a:prstGeom>
          <a:noFill/>
          <a:ln>
            <a:noFill/>
          </a:ln>
        </p:spPr>
      </p:sp>
      <p:sp>
        <p:nvSpPr>
          <p:cNvPr id="3966" name="Google Shape;3966;p272"/>
          <p:cNvSpPr txBox="1"/>
          <p:nvPr>
            <p:ph idx="16" type="body"/>
          </p:nvPr>
        </p:nvSpPr>
        <p:spPr>
          <a:xfrm>
            <a:off x="3456474" y="3541463"/>
            <a:ext cx="21267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67" name="Google Shape;3967;p272"/>
          <p:cNvSpPr txBox="1"/>
          <p:nvPr>
            <p:ph idx="17" type="title"/>
          </p:nvPr>
        </p:nvSpPr>
        <p:spPr>
          <a:xfrm>
            <a:off x="3456425" y="3182700"/>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68" name="Google Shape;3968;p272"/>
          <p:cNvSpPr/>
          <p:nvPr>
            <p:ph idx="18" type="pic"/>
          </p:nvPr>
        </p:nvSpPr>
        <p:spPr>
          <a:xfrm>
            <a:off x="6459485" y="2732400"/>
            <a:ext cx="320100" cy="322200"/>
          </a:xfrm>
          <a:prstGeom prst="rect">
            <a:avLst/>
          </a:prstGeom>
          <a:noFill/>
          <a:ln>
            <a:noFill/>
          </a:ln>
        </p:spPr>
      </p:sp>
      <p:sp>
        <p:nvSpPr>
          <p:cNvPr id="3969" name="Google Shape;3969;p272"/>
          <p:cNvSpPr txBox="1"/>
          <p:nvPr>
            <p:ph idx="19" type="body"/>
          </p:nvPr>
        </p:nvSpPr>
        <p:spPr>
          <a:xfrm>
            <a:off x="6414097" y="3541463"/>
            <a:ext cx="2242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70" name="Google Shape;3970;p272"/>
          <p:cNvSpPr txBox="1"/>
          <p:nvPr>
            <p:ph idx="20" type="title"/>
          </p:nvPr>
        </p:nvSpPr>
        <p:spPr>
          <a:xfrm>
            <a:off x="6414044" y="3182700"/>
            <a:ext cx="2282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71" name="Google Shape;3971;p27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72" name="Shape 3972"/>
        <p:cNvGrpSpPr/>
        <p:nvPr/>
      </p:nvGrpSpPr>
      <p:grpSpPr>
        <a:xfrm>
          <a:off x="0" y="0"/>
          <a:ext cx="0" cy="0"/>
          <a:chOff x="0" y="0"/>
          <a:chExt cx="0" cy="0"/>
        </a:xfrm>
      </p:grpSpPr>
      <p:sp>
        <p:nvSpPr>
          <p:cNvPr id="3973" name="Google Shape;3973;p27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sz="1400"/>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974" name="Google Shape;3974;p27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400"/>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975" name="Google Shape;3975;p27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400"/>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976" name="Google Shape;3976;p2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3">
    <p:spTree>
      <p:nvGrpSpPr>
        <p:cNvPr id="3977" name="Shape 3977"/>
        <p:cNvGrpSpPr/>
        <p:nvPr/>
      </p:nvGrpSpPr>
      <p:grpSpPr>
        <a:xfrm>
          <a:off x="0" y="0"/>
          <a:ext cx="0" cy="0"/>
          <a:chOff x="0" y="0"/>
          <a:chExt cx="0" cy="0"/>
        </a:xfrm>
      </p:grpSpPr>
      <p:sp>
        <p:nvSpPr>
          <p:cNvPr id="3978" name="Google Shape;3978;p27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400"/>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979" name="Google Shape;3979;p27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400"/>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980" name="Google Shape;3980;p2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p:spTree>
      <p:nvGrpSpPr>
        <p:cNvPr id="3981" name="Shape 3981"/>
        <p:cNvGrpSpPr/>
        <p:nvPr/>
      </p:nvGrpSpPr>
      <p:grpSpPr>
        <a:xfrm>
          <a:off x="0" y="0"/>
          <a:ext cx="0" cy="0"/>
          <a:chOff x="0" y="0"/>
          <a:chExt cx="0" cy="0"/>
        </a:xfrm>
      </p:grpSpPr>
      <p:sp>
        <p:nvSpPr>
          <p:cNvPr id="3982" name="Google Shape;3982;p275"/>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chemeClr val="tx1"/>
                </a:solidFill>
              </a:defRPr>
            </a:lvl1pPr>
            <a:lvl2pPr lvl="1" rtl="0">
              <a:buNone/>
              <a:defRPr sz="1200">
                <a:solidFill>
                  <a:schemeClr val="tx1"/>
                </a:solidFill>
              </a:defRPr>
            </a:lvl2pPr>
            <a:lvl3pPr lvl="2" rtl="0">
              <a:buNone/>
              <a:defRPr sz="1200">
                <a:solidFill>
                  <a:schemeClr val="tx1"/>
                </a:solidFill>
              </a:defRPr>
            </a:lvl3pPr>
            <a:lvl4pPr lvl="3" rtl="0">
              <a:buNone/>
              <a:defRPr sz="1200">
                <a:solidFill>
                  <a:schemeClr val="tx1"/>
                </a:solidFill>
              </a:defRPr>
            </a:lvl4pPr>
            <a:lvl5pPr lvl="4" rtl="0">
              <a:buNone/>
              <a:defRPr sz="1200">
                <a:solidFill>
                  <a:schemeClr val="tx1"/>
                </a:solidFill>
              </a:defRPr>
            </a:lvl5pPr>
            <a:lvl6pPr lvl="5" rtl="0">
              <a:buNone/>
              <a:defRPr sz="1200">
                <a:solidFill>
                  <a:schemeClr val="tx1"/>
                </a:solidFill>
              </a:defRPr>
            </a:lvl6pPr>
            <a:lvl7pPr lvl="6" rtl="0">
              <a:buNone/>
              <a:defRPr sz="1200">
                <a:solidFill>
                  <a:schemeClr val="tx1"/>
                </a:solidFill>
              </a:defRPr>
            </a:lvl7pPr>
            <a:lvl8pPr lvl="7" rtl="0">
              <a:buNone/>
              <a:defRPr sz="1200">
                <a:solidFill>
                  <a:schemeClr val="tx1"/>
                </a:solidFill>
              </a:defRPr>
            </a:lvl8pPr>
            <a:lvl9pPr lvl="8" rtl="0">
              <a:buNone/>
              <a:defRPr sz="12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q Quote LIGHT">
  <p:cSld name="BLANK_1_9_1">
    <p:bg>
      <p:bgPr>
        <a:solidFill>
          <a:srgbClr val="F3F3F3"/>
        </a:solidFill>
      </p:bgPr>
    </p:bg>
    <p:spTree>
      <p:nvGrpSpPr>
        <p:cNvPr id="266" name="Shape 266"/>
        <p:cNvGrpSpPr/>
        <p:nvPr/>
      </p:nvGrpSpPr>
      <p:grpSpPr>
        <a:xfrm>
          <a:off x="0" y="0"/>
          <a:ext cx="0" cy="0"/>
          <a:chOff x="0" y="0"/>
          <a:chExt cx="0" cy="0"/>
        </a:xfrm>
      </p:grpSpPr>
      <p:sp>
        <p:nvSpPr>
          <p:cNvPr id="267" name="Google Shape;267;p2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Clr>
                <a:schemeClr val="lt1"/>
              </a:buClr>
              <a:buSzPts val="900"/>
              <a:buNone/>
              <a:defRPr sz="900">
                <a:solidFill>
                  <a:schemeClr val="lt1"/>
                </a:solidFill>
              </a:defRPr>
            </a:lvl2pPr>
            <a:lvl3pPr lvl="2" algn="l">
              <a:lnSpc>
                <a:spcPct val="100000"/>
              </a:lnSpc>
              <a:spcBef>
                <a:spcPts val="0"/>
              </a:spcBef>
              <a:spcAft>
                <a:spcPts val="0"/>
              </a:spcAft>
              <a:buClr>
                <a:schemeClr val="lt1"/>
              </a:buClr>
              <a:buSzPts val="900"/>
              <a:buNone/>
              <a:defRPr sz="900">
                <a:solidFill>
                  <a:schemeClr val="lt1"/>
                </a:solidFill>
              </a:defRPr>
            </a:lvl3pPr>
            <a:lvl4pPr lvl="3" algn="l">
              <a:lnSpc>
                <a:spcPct val="100000"/>
              </a:lnSpc>
              <a:spcBef>
                <a:spcPts val="0"/>
              </a:spcBef>
              <a:spcAft>
                <a:spcPts val="0"/>
              </a:spcAft>
              <a:buClr>
                <a:schemeClr val="lt1"/>
              </a:buClr>
              <a:buSzPts val="900"/>
              <a:buNone/>
              <a:defRPr sz="900">
                <a:solidFill>
                  <a:schemeClr val="lt1"/>
                </a:solidFill>
              </a:defRPr>
            </a:lvl4pPr>
            <a:lvl5pPr lvl="4" algn="l">
              <a:lnSpc>
                <a:spcPct val="100000"/>
              </a:lnSpc>
              <a:spcBef>
                <a:spcPts val="0"/>
              </a:spcBef>
              <a:spcAft>
                <a:spcPts val="0"/>
              </a:spcAft>
              <a:buClr>
                <a:schemeClr val="lt1"/>
              </a:buClr>
              <a:buSzPts val="900"/>
              <a:buNone/>
              <a:defRPr sz="900">
                <a:solidFill>
                  <a:schemeClr val="lt1"/>
                </a:solidFill>
              </a:defRPr>
            </a:lvl5pPr>
            <a:lvl6pPr lvl="5" algn="l">
              <a:lnSpc>
                <a:spcPct val="100000"/>
              </a:lnSpc>
              <a:spcBef>
                <a:spcPts val="0"/>
              </a:spcBef>
              <a:spcAft>
                <a:spcPts val="0"/>
              </a:spcAft>
              <a:buClr>
                <a:schemeClr val="lt1"/>
              </a:buClr>
              <a:buSzPts val="900"/>
              <a:buNone/>
              <a:defRPr sz="900">
                <a:solidFill>
                  <a:schemeClr val="lt1"/>
                </a:solidFill>
              </a:defRPr>
            </a:lvl6pPr>
            <a:lvl7pPr lvl="6" algn="l">
              <a:lnSpc>
                <a:spcPct val="100000"/>
              </a:lnSpc>
              <a:spcBef>
                <a:spcPts val="0"/>
              </a:spcBef>
              <a:spcAft>
                <a:spcPts val="0"/>
              </a:spcAft>
              <a:buClr>
                <a:schemeClr val="lt1"/>
              </a:buClr>
              <a:buSzPts val="900"/>
              <a:buNone/>
              <a:defRPr sz="900">
                <a:solidFill>
                  <a:schemeClr val="lt1"/>
                </a:solidFill>
              </a:defRPr>
            </a:lvl7pPr>
            <a:lvl8pPr lvl="7" algn="l">
              <a:lnSpc>
                <a:spcPct val="100000"/>
              </a:lnSpc>
              <a:spcBef>
                <a:spcPts val="0"/>
              </a:spcBef>
              <a:spcAft>
                <a:spcPts val="0"/>
              </a:spcAft>
              <a:buClr>
                <a:schemeClr val="lt1"/>
              </a:buClr>
              <a:buSzPts val="900"/>
              <a:buNone/>
              <a:defRPr sz="900">
                <a:solidFill>
                  <a:schemeClr val="lt1"/>
                </a:solidFill>
              </a:defRPr>
            </a:lvl8pPr>
            <a:lvl9pPr lvl="8" algn="l">
              <a:lnSpc>
                <a:spcPct val="100000"/>
              </a:lnSpc>
              <a:spcBef>
                <a:spcPts val="0"/>
              </a:spcBef>
              <a:spcAft>
                <a:spcPts val="0"/>
              </a:spcAft>
              <a:buClr>
                <a:schemeClr val="lt1"/>
              </a:buClr>
              <a:buSzPts val="900"/>
              <a:buNone/>
              <a:defRPr sz="900">
                <a:solidFill>
                  <a:schemeClr val="lt1"/>
                </a:solidFill>
              </a:defRPr>
            </a:lvl9pPr>
          </a:lstStyle>
          <a:p/>
        </p:txBody>
      </p:sp>
      <p:sp>
        <p:nvSpPr>
          <p:cNvPr id="268" name="Google Shape;268;p28"/>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lt2"/>
                </a:solidFill>
                <a:latin typeface="Poppins SemiBold"/>
                <a:ea typeface="Poppins SemiBold"/>
                <a:cs typeface="Poppins SemiBold"/>
                <a:sym typeface="Poppins SemiBold"/>
              </a:rPr>
              <a:t>© 2021 SAUCE LABS, INC  |  PRIVATE &amp; CONFIDENTIAL</a:t>
            </a:r>
            <a:endParaRPr b="0" i="0" sz="600" u="none" cap="none" strike="noStrike">
              <a:solidFill>
                <a:schemeClr val="lt2"/>
              </a:solidFill>
              <a:latin typeface="Poppins SemiBold"/>
              <a:ea typeface="Poppins SemiBold"/>
              <a:cs typeface="Poppins SemiBold"/>
              <a:sym typeface="Poppins SemiBold"/>
            </a:endParaRPr>
          </a:p>
        </p:txBody>
      </p:sp>
      <p:sp>
        <p:nvSpPr>
          <p:cNvPr id="269" name="Google Shape;269;p28"/>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28"/>
          <p:cNvSpPr txBox="1"/>
          <p:nvPr>
            <p:ph idx="1" type="body"/>
          </p:nvPr>
        </p:nvSpPr>
        <p:spPr>
          <a:xfrm>
            <a:off x="818525" y="1955700"/>
            <a:ext cx="7506900" cy="1449900"/>
          </a:xfrm>
          <a:prstGeom prst="rect">
            <a:avLst/>
          </a:prstGeom>
          <a:noFill/>
          <a:ln>
            <a:noFill/>
          </a:ln>
        </p:spPr>
        <p:txBody>
          <a:bodyPr anchorCtr="0" anchor="ctr" bIns="0" lIns="0" spcFirstLastPara="1" rIns="0" wrap="square" tIns="0">
            <a:normAutofit/>
          </a:bodyPr>
          <a:lstStyle>
            <a:lvl1pPr indent="-514350" lvl="0" marL="457200" algn="l">
              <a:lnSpc>
                <a:spcPct val="100000"/>
              </a:lnSpc>
              <a:spcBef>
                <a:spcPts val="0"/>
              </a:spcBef>
              <a:spcAft>
                <a:spcPts val="0"/>
              </a:spcAft>
              <a:buSzPts val="4500"/>
              <a:buChar char="●"/>
              <a:defRPr sz="4500">
                <a:solidFill>
                  <a:schemeClr val="dk1"/>
                </a:solidFill>
              </a:defRPr>
            </a:lvl1pPr>
            <a:lvl2pPr indent="-247650" lvl="1" marL="914400" algn="l">
              <a:lnSpc>
                <a:spcPct val="115000"/>
              </a:lnSpc>
              <a:spcBef>
                <a:spcPts val="500"/>
              </a:spcBef>
              <a:spcAft>
                <a:spcPts val="0"/>
              </a:spcAft>
              <a:buSzPts val="300"/>
              <a:buChar char="●"/>
              <a:defRPr sz="300">
                <a:solidFill>
                  <a:schemeClr val="dk1"/>
                </a:solidFill>
              </a:defRPr>
            </a:lvl2pPr>
            <a:lvl3pPr indent="-247650" lvl="2" marL="1371600" algn="l">
              <a:lnSpc>
                <a:spcPct val="115000"/>
              </a:lnSpc>
              <a:spcBef>
                <a:spcPts val="0"/>
              </a:spcBef>
              <a:spcAft>
                <a:spcPts val="0"/>
              </a:spcAft>
              <a:buClr>
                <a:schemeClr val="dk1"/>
              </a:buClr>
              <a:buSzPts val="300"/>
              <a:buChar char="●"/>
              <a:defRPr sz="300">
                <a:solidFill>
                  <a:schemeClr val="dk1"/>
                </a:solidFill>
              </a:defRPr>
            </a:lvl3pPr>
            <a:lvl4pPr indent="-247650" lvl="3" marL="1828800" algn="l">
              <a:lnSpc>
                <a:spcPct val="115000"/>
              </a:lnSpc>
              <a:spcBef>
                <a:spcPts val="0"/>
              </a:spcBef>
              <a:spcAft>
                <a:spcPts val="0"/>
              </a:spcAft>
              <a:buSzPts val="300"/>
              <a:buChar char="●"/>
              <a:defRPr sz="300">
                <a:solidFill>
                  <a:schemeClr val="dk1"/>
                </a:solidFill>
              </a:defRPr>
            </a:lvl4pPr>
            <a:lvl5pPr indent="-247650" lvl="4" marL="2286000" algn="l">
              <a:lnSpc>
                <a:spcPct val="115000"/>
              </a:lnSpc>
              <a:spcBef>
                <a:spcPts val="0"/>
              </a:spcBef>
              <a:spcAft>
                <a:spcPts val="0"/>
              </a:spcAft>
              <a:buSzPts val="300"/>
              <a:buChar char="●"/>
              <a:defRPr sz="300"/>
            </a:lvl5pPr>
            <a:lvl6pPr indent="-247650" lvl="5" marL="2743200" algn="l">
              <a:lnSpc>
                <a:spcPct val="115000"/>
              </a:lnSpc>
              <a:spcBef>
                <a:spcPts val="0"/>
              </a:spcBef>
              <a:spcAft>
                <a:spcPts val="0"/>
              </a:spcAft>
              <a:buClr>
                <a:schemeClr val="dk1"/>
              </a:buClr>
              <a:buSzPts val="300"/>
              <a:buChar char="●"/>
              <a:defRPr sz="300">
                <a:solidFill>
                  <a:schemeClr val="dk1"/>
                </a:solidFill>
              </a:defRPr>
            </a:lvl6pPr>
            <a:lvl7pPr indent="-247650" lvl="6" marL="3200400" algn="l">
              <a:lnSpc>
                <a:spcPct val="115000"/>
              </a:lnSpc>
              <a:spcBef>
                <a:spcPts val="0"/>
              </a:spcBef>
              <a:spcAft>
                <a:spcPts val="0"/>
              </a:spcAft>
              <a:buSzPts val="300"/>
              <a:buChar char="●"/>
              <a:defRPr sz="300">
                <a:solidFill>
                  <a:schemeClr val="dk1"/>
                </a:solidFill>
              </a:defRPr>
            </a:lvl7pPr>
            <a:lvl8pPr indent="-247650" lvl="7" marL="3657600" algn="l">
              <a:lnSpc>
                <a:spcPct val="115000"/>
              </a:lnSpc>
              <a:spcBef>
                <a:spcPts val="0"/>
              </a:spcBef>
              <a:spcAft>
                <a:spcPts val="0"/>
              </a:spcAft>
              <a:buClr>
                <a:schemeClr val="dk1"/>
              </a:buClr>
              <a:buSzPts val="300"/>
              <a:buChar char="●"/>
              <a:defRPr sz="300">
                <a:solidFill>
                  <a:schemeClr val="dk1"/>
                </a:solidFill>
              </a:defRPr>
            </a:lvl8pPr>
            <a:lvl9pPr indent="-247650" lvl="8" marL="4114800" algn="l">
              <a:lnSpc>
                <a:spcPct val="115000"/>
              </a:lnSpc>
              <a:spcBef>
                <a:spcPts val="0"/>
              </a:spcBef>
              <a:spcAft>
                <a:spcPts val="0"/>
              </a:spcAft>
              <a:buSzPts val="300"/>
              <a:buChar char="●"/>
              <a:defRPr sz="300"/>
            </a:lvl9pPr>
          </a:lstStyle>
          <a:p/>
        </p:txBody>
      </p:sp>
      <p:sp>
        <p:nvSpPr>
          <p:cNvPr id="271" name="Google Shape;271;p28"/>
          <p:cNvSpPr txBox="1"/>
          <p:nvPr>
            <p:ph idx="2" type="subTitle"/>
          </p:nvPr>
        </p:nvSpPr>
        <p:spPr>
          <a:xfrm>
            <a:off x="818525" y="3724788"/>
            <a:ext cx="5412300" cy="2391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solidFill>
                  <a:schemeClr val="dk1"/>
                </a:solidFill>
                <a:latin typeface="Merriweather Light"/>
                <a:ea typeface="Merriweather Light"/>
                <a:cs typeface="Merriweather Light"/>
                <a:sym typeface="Merriweather Light"/>
              </a:defRPr>
            </a:lvl1pPr>
            <a:lvl2pPr lvl="1" algn="l">
              <a:lnSpc>
                <a:spcPct val="115000"/>
              </a:lnSpc>
              <a:spcBef>
                <a:spcPts val="0"/>
              </a:spcBef>
              <a:spcAft>
                <a:spcPts val="0"/>
              </a:spcAft>
              <a:buClr>
                <a:schemeClr val="lt1"/>
              </a:buClr>
              <a:buSzPts val="1200"/>
              <a:buNone/>
              <a:defRPr>
                <a:solidFill>
                  <a:schemeClr val="lt1"/>
                </a:solidFill>
              </a:defRPr>
            </a:lvl2pPr>
            <a:lvl3pPr lvl="2" algn="l">
              <a:lnSpc>
                <a:spcPct val="115000"/>
              </a:lnSpc>
              <a:spcBef>
                <a:spcPts val="0"/>
              </a:spcBef>
              <a:spcAft>
                <a:spcPts val="0"/>
              </a:spcAft>
              <a:buClr>
                <a:schemeClr val="lt1"/>
              </a:buClr>
              <a:buSzPts val="1200"/>
              <a:buNone/>
              <a:defRPr>
                <a:solidFill>
                  <a:schemeClr val="lt1"/>
                </a:solidFill>
              </a:defRPr>
            </a:lvl3pPr>
            <a:lvl4pPr lvl="3" algn="l">
              <a:lnSpc>
                <a:spcPct val="115000"/>
              </a:lnSpc>
              <a:spcBef>
                <a:spcPts val="0"/>
              </a:spcBef>
              <a:spcAft>
                <a:spcPts val="0"/>
              </a:spcAft>
              <a:buClr>
                <a:schemeClr val="lt1"/>
              </a:buClr>
              <a:buSzPts val="1200"/>
              <a:buNone/>
              <a:defRPr>
                <a:solidFill>
                  <a:schemeClr val="lt1"/>
                </a:solidFill>
              </a:defRPr>
            </a:lvl4pPr>
            <a:lvl5pPr lvl="4" algn="l">
              <a:lnSpc>
                <a:spcPct val="115000"/>
              </a:lnSpc>
              <a:spcBef>
                <a:spcPts val="0"/>
              </a:spcBef>
              <a:spcAft>
                <a:spcPts val="0"/>
              </a:spcAft>
              <a:buClr>
                <a:schemeClr val="lt1"/>
              </a:buClr>
              <a:buSzPts val="1200"/>
              <a:buNone/>
              <a:defRPr>
                <a:solidFill>
                  <a:schemeClr val="lt1"/>
                </a:solidFill>
              </a:defRPr>
            </a:lvl5pPr>
            <a:lvl6pPr lvl="5" algn="l">
              <a:lnSpc>
                <a:spcPct val="115000"/>
              </a:lnSpc>
              <a:spcBef>
                <a:spcPts val="0"/>
              </a:spcBef>
              <a:spcAft>
                <a:spcPts val="0"/>
              </a:spcAft>
              <a:buClr>
                <a:schemeClr val="lt1"/>
              </a:buClr>
              <a:buSzPts val="1200"/>
              <a:buNone/>
              <a:defRPr>
                <a:solidFill>
                  <a:schemeClr val="lt1"/>
                </a:solidFill>
              </a:defRPr>
            </a:lvl6pPr>
            <a:lvl7pPr lvl="6" algn="l">
              <a:lnSpc>
                <a:spcPct val="115000"/>
              </a:lnSpc>
              <a:spcBef>
                <a:spcPts val="0"/>
              </a:spcBef>
              <a:spcAft>
                <a:spcPts val="0"/>
              </a:spcAft>
              <a:buClr>
                <a:schemeClr val="lt1"/>
              </a:buClr>
              <a:buSzPts val="1200"/>
              <a:buNone/>
              <a:defRPr>
                <a:solidFill>
                  <a:schemeClr val="lt1"/>
                </a:solidFill>
              </a:defRPr>
            </a:lvl7pPr>
            <a:lvl8pPr lvl="7" algn="l">
              <a:lnSpc>
                <a:spcPct val="115000"/>
              </a:lnSpc>
              <a:spcBef>
                <a:spcPts val="0"/>
              </a:spcBef>
              <a:spcAft>
                <a:spcPts val="0"/>
              </a:spcAft>
              <a:buClr>
                <a:schemeClr val="lt1"/>
              </a:buClr>
              <a:buSzPts val="1200"/>
              <a:buNone/>
              <a:defRPr>
                <a:solidFill>
                  <a:schemeClr val="lt1"/>
                </a:solidFill>
              </a:defRPr>
            </a:lvl8pPr>
            <a:lvl9pPr lvl="8" algn="l">
              <a:lnSpc>
                <a:spcPct val="115000"/>
              </a:lnSpc>
              <a:spcBef>
                <a:spcPts val="0"/>
              </a:spcBef>
              <a:spcAft>
                <a:spcPts val="0"/>
              </a:spcAft>
              <a:buClr>
                <a:schemeClr val="lt1"/>
              </a:buClr>
              <a:buSzPts val="1200"/>
              <a:buNone/>
              <a:defRPr>
                <a:solidFill>
                  <a:schemeClr val="lt1"/>
                </a:solidFill>
              </a:defRPr>
            </a:lvl9pPr>
          </a:lstStyle>
          <a:p/>
        </p:txBody>
      </p:sp>
      <p:sp>
        <p:nvSpPr>
          <p:cNvPr id="272" name="Google Shape;272;p2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guide id="10" orient="horz" pos="2030">
          <p15:clr>
            <a:srgbClr val="FA7B17"/>
          </p15:clr>
        </p15:guide>
        <p15:guide id="11" pos="516">
          <p15:clr>
            <a:srgbClr val="FA7B17"/>
          </p15:clr>
        </p15:guide>
        <p15:guide id="12" pos="5244">
          <p15:clr>
            <a:srgbClr val="FA7B17"/>
          </p15:clr>
        </p15:guide>
      </p15:sldGuideLst>
    </p:ext>
  </p:extLst>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p:cSld name="BLANK_1_2">
    <p:spTree>
      <p:nvGrpSpPr>
        <p:cNvPr id="3983" name="Shape 3983"/>
        <p:cNvGrpSpPr/>
        <p:nvPr/>
      </p:nvGrpSpPr>
      <p:grpSpPr>
        <a:xfrm>
          <a:off x="0" y="0"/>
          <a:ext cx="0" cy="0"/>
          <a:chOff x="0" y="0"/>
          <a:chExt cx="0" cy="0"/>
        </a:xfrm>
      </p:grpSpPr>
      <p:sp>
        <p:nvSpPr>
          <p:cNvPr id="3984" name="Google Shape;3984;p276"/>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3985" name="Google Shape;3985;p276"/>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None/>
            </a:pPr>
            <a:r>
              <a:rPr lang="en" sz="600">
                <a:solidFill>
                  <a:srgbClr val="464B54"/>
                </a:solidFill>
                <a:latin typeface="Poppins SemiBold"/>
                <a:ea typeface="Poppins SemiBold"/>
                <a:cs typeface="Poppins SemiBold"/>
                <a:sym typeface="Poppins SemiBold"/>
              </a:rPr>
              <a:t>© 2021 SAUCE LABS, INC  |  PRIVATE &amp; CONFIDENTIAL</a:t>
            </a:r>
            <a:endParaRPr sz="600">
              <a:latin typeface="Poppins SemiBold"/>
              <a:ea typeface="Poppins SemiBold"/>
              <a:cs typeface="Poppins SemiBold"/>
              <a:sym typeface="Poppins SemiBold"/>
            </a:endParaRPr>
          </a:p>
        </p:txBody>
      </p:sp>
      <p:sp>
        <p:nvSpPr>
          <p:cNvPr id="3986" name="Google Shape;3986;p276"/>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3987" name="Google Shape;3987;p27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1">
  <p:cSld name="BLANK_1_1_1_1_1_1_1_1_1_1_1_1_1_1_1_2">
    <p:bg>
      <p:bgPr>
        <a:solidFill>
          <a:srgbClr val="DFEEE9"/>
        </a:solidFill>
      </p:bgPr>
    </p:bg>
    <p:spTree>
      <p:nvGrpSpPr>
        <p:cNvPr id="3988" name="Shape 3988"/>
        <p:cNvGrpSpPr/>
        <p:nvPr/>
      </p:nvGrpSpPr>
      <p:grpSpPr>
        <a:xfrm>
          <a:off x="0" y="0"/>
          <a:ext cx="0" cy="0"/>
          <a:chOff x="0" y="0"/>
          <a:chExt cx="0" cy="0"/>
        </a:xfrm>
      </p:grpSpPr>
      <p:sp>
        <p:nvSpPr>
          <p:cNvPr id="3989" name="Google Shape;3989;p277"/>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990" name="Google Shape;3990;p277"/>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91" name="Google Shape;3991;p277"/>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92" name="Google Shape;3992;p277"/>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93" name="Google Shape;3993;p277"/>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94" name="Google Shape;3994;p277"/>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95" name="Google Shape;3995;p277"/>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3996" name="Google Shape;3996;p277"/>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3997" name="Google Shape;3997;p277"/>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3998" name="Google Shape;3998;p277"/>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3999" name="Google Shape;3999;p27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_1_6_1_1_1_1_1">
    <p:spTree>
      <p:nvGrpSpPr>
        <p:cNvPr id="4000" name="Shape 4000"/>
        <p:cNvGrpSpPr/>
        <p:nvPr/>
      </p:nvGrpSpPr>
      <p:grpSpPr>
        <a:xfrm>
          <a:off x="0" y="0"/>
          <a:ext cx="0" cy="0"/>
          <a:chOff x="0" y="0"/>
          <a:chExt cx="0" cy="0"/>
        </a:xfrm>
      </p:grpSpPr>
      <p:sp>
        <p:nvSpPr>
          <p:cNvPr id="4001" name="Google Shape;4001;p278"/>
          <p:cNvSpPr/>
          <p:nvPr/>
        </p:nvSpPr>
        <p:spPr>
          <a:xfrm>
            <a:off x="0" y="0"/>
            <a:ext cx="23991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rtl="0" algn="l">
              <a:lnSpc>
                <a:spcPct val="125000"/>
              </a:lnSpc>
              <a:spcBef>
                <a:spcPts val="0"/>
              </a:spcBef>
              <a:spcAft>
                <a:spcPts val="300"/>
              </a:spcAft>
              <a:buNone/>
            </a:pPr>
            <a:r>
              <a:t/>
            </a:r>
            <a:endParaRPr sz="700"/>
          </a:p>
        </p:txBody>
      </p:sp>
      <p:sp>
        <p:nvSpPr>
          <p:cNvPr id="4002" name="Google Shape;4002;p278"/>
          <p:cNvSpPr/>
          <p:nvPr>
            <p:ph idx="2" type="pic"/>
          </p:nvPr>
        </p:nvSpPr>
        <p:spPr>
          <a:xfrm>
            <a:off x="0" y="853000"/>
            <a:ext cx="2399100" cy="1078800"/>
          </a:xfrm>
          <a:prstGeom prst="rect">
            <a:avLst/>
          </a:prstGeom>
          <a:noFill/>
          <a:ln>
            <a:noFill/>
          </a:ln>
        </p:spPr>
      </p:sp>
      <p:sp>
        <p:nvSpPr>
          <p:cNvPr id="4003" name="Google Shape;4003;p278"/>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4004" name="Google Shape;4004;p278"/>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4005" name="Google Shape;4005;p27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06" name="Google Shape;4006;p278"/>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4007" name="Google Shape;4007;p278"/>
          <p:cNvSpPr txBox="1"/>
          <p:nvPr>
            <p:ph idx="1" type="body"/>
          </p:nvPr>
        </p:nvSpPr>
        <p:spPr>
          <a:xfrm>
            <a:off x="2741825" y="896125"/>
            <a:ext cx="5992200" cy="10356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1pPr>
            <a:lvl2pPr indent="-273050" lvl="1" marL="914400" rtl="0">
              <a:spcBef>
                <a:spcPts val="300"/>
              </a:spcBef>
              <a:spcAft>
                <a:spcPts val="0"/>
              </a:spcAft>
              <a:buSzPts val="700"/>
              <a:buChar char="○"/>
              <a:defRPr sz="700"/>
            </a:lvl2pPr>
            <a:lvl3pPr indent="-273050" lvl="2" marL="13716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3pPr>
            <a:lvl4pPr indent="-273050" lvl="3" marL="1828800" rtl="0">
              <a:spcBef>
                <a:spcPts val="300"/>
              </a:spcBef>
              <a:spcAft>
                <a:spcPts val="0"/>
              </a:spcAft>
              <a:buSzPts val="700"/>
              <a:buChar char="●"/>
              <a:defRPr sz="700"/>
            </a:lvl4pPr>
            <a:lvl5pPr indent="-273050" lvl="4" marL="22860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5pPr>
            <a:lvl6pPr indent="-273050" lvl="5" marL="2743200" rtl="0">
              <a:spcBef>
                <a:spcPts val="300"/>
              </a:spcBef>
              <a:spcAft>
                <a:spcPts val="0"/>
              </a:spcAft>
              <a:buSzPts val="700"/>
              <a:buChar char="■"/>
              <a:defRPr sz="700"/>
            </a:lvl6pPr>
            <a:lvl7pPr indent="-273050" lvl="6" marL="32004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7pPr>
            <a:lvl8pPr indent="-273050" lvl="7" marL="3657600" rtl="0">
              <a:spcBef>
                <a:spcPts val="300"/>
              </a:spcBef>
              <a:spcAft>
                <a:spcPts val="0"/>
              </a:spcAft>
              <a:buSzPts val="700"/>
              <a:buChar char="○"/>
              <a:defRPr sz="7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4008" name="Google Shape;4008;p278"/>
          <p:cNvSpPr txBox="1"/>
          <p:nvPr>
            <p:ph idx="3" type="subTitle"/>
          </p:nvPr>
        </p:nvSpPr>
        <p:spPr>
          <a:xfrm>
            <a:off x="2741825" y="514350"/>
            <a:ext cx="6030300" cy="4044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Clr>
                <a:schemeClr val="dk2"/>
              </a:buClr>
              <a:buSzPts val="2400"/>
              <a:buNone/>
              <a:defRPr sz="24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4009" name="Google Shape;4009;p278"/>
          <p:cNvSpPr txBox="1"/>
          <p:nvPr>
            <p:ph idx="4" type="body"/>
          </p:nvPr>
        </p:nvSpPr>
        <p:spPr>
          <a:xfrm>
            <a:off x="2741825" y="2314213"/>
            <a:ext cx="5992200" cy="10356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1pPr>
            <a:lvl2pPr indent="-273050" lvl="1" marL="914400" rtl="0">
              <a:spcBef>
                <a:spcPts val="300"/>
              </a:spcBef>
              <a:spcAft>
                <a:spcPts val="0"/>
              </a:spcAft>
              <a:buSzPts val="700"/>
              <a:buChar char="○"/>
              <a:defRPr sz="700"/>
            </a:lvl2pPr>
            <a:lvl3pPr indent="-273050" lvl="2" marL="13716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3pPr>
            <a:lvl4pPr indent="-273050" lvl="3" marL="1828800" rtl="0">
              <a:spcBef>
                <a:spcPts val="300"/>
              </a:spcBef>
              <a:spcAft>
                <a:spcPts val="0"/>
              </a:spcAft>
              <a:buSzPts val="700"/>
              <a:buChar char="●"/>
              <a:defRPr sz="700"/>
            </a:lvl4pPr>
            <a:lvl5pPr indent="-273050" lvl="4" marL="22860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5pPr>
            <a:lvl6pPr indent="-273050" lvl="5" marL="2743200" rtl="0">
              <a:spcBef>
                <a:spcPts val="300"/>
              </a:spcBef>
              <a:spcAft>
                <a:spcPts val="0"/>
              </a:spcAft>
              <a:buSzPts val="700"/>
              <a:buChar char="■"/>
              <a:defRPr sz="700"/>
            </a:lvl6pPr>
            <a:lvl7pPr indent="-273050" lvl="6" marL="32004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7pPr>
            <a:lvl8pPr indent="-273050" lvl="7" marL="3657600" rtl="0">
              <a:spcBef>
                <a:spcPts val="300"/>
              </a:spcBef>
              <a:spcAft>
                <a:spcPts val="0"/>
              </a:spcAft>
              <a:buSzPts val="700"/>
              <a:buChar char="○"/>
              <a:defRPr sz="7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4010" name="Google Shape;4010;p278"/>
          <p:cNvSpPr txBox="1"/>
          <p:nvPr>
            <p:ph idx="5" type="subTitle"/>
          </p:nvPr>
        </p:nvSpPr>
        <p:spPr>
          <a:xfrm>
            <a:off x="2741825" y="1932441"/>
            <a:ext cx="6030300" cy="4044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Clr>
                <a:schemeClr val="dk2"/>
              </a:buClr>
              <a:buSzPts val="2400"/>
              <a:buNone/>
              <a:defRPr sz="24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4011" name="Google Shape;4011;p278"/>
          <p:cNvSpPr txBox="1"/>
          <p:nvPr>
            <p:ph idx="6" type="body"/>
          </p:nvPr>
        </p:nvSpPr>
        <p:spPr>
          <a:xfrm>
            <a:off x="2741825" y="3781338"/>
            <a:ext cx="5992200" cy="1110300"/>
          </a:xfrm>
          <a:prstGeom prst="rect">
            <a:avLst/>
          </a:prstGeom>
          <a:noFill/>
          <a:ln>
            <a:noFill/>
          </a:ln>
        </p:spPr>
        <p:txBody>
          <a:bodyPr anchorCtr="0" anchor="t" bIns="0" lIns="0" spcFirstLastPara="1" rIns="0" wrap="square" tIns="0">
            <a:noAutofit/>
          </a:bodyPr>
          <a:lstStyle>
            <a:lvl1pPr indent="-273050" lvl="0" marL="457200" rtl="0">
              <a:spcBef>
                <a:spcPts val="0"/>
              </a:spcBef>
              <a:spcAft>
                <a:spcPts val="0"/>
              </a:spcAft>
              <a:buSzPts val="700"/>
              <a:buFont typeface="Merriweather Light"/>
              <a:buChar char="●"/>
              <a:defRPr sz="700">
                <a:latin typeface="Merriweather Light"/>
                <a:ea typeface="Merriweather Light"/>
                <a:cs typeface="Merriweather Light"/>
                <a:sym typeface="Merriweather Light"/>
              </a:defRPr>
            </a:lvl1pPr>
            <a:lvl2pPr indent="-273050" lvl="1" marL="914400" rtl="0">
              <a:spcBef>
                <a:spcPts val="300"/>
              </a:spcBef>
              <a:spcAft>
                <a:spcPts val="0"/>
              </a:spcAft>
              <a:buSzPts val="700"/>
              <a:buChar char="○"/>
              <a:defRPr sz="700"/>
            </a:lvl2pPr>
            <a:lvl3pPr indent="-273050" lvl="2" marL="13716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3pPr>
            <a:lvl4pPr indent="-273050" lvl="3" marL="1828800" rtl="0">
              <a:spcBef>
                <a:spcPts val="300"/>
              </a:spcBef>
              <a:spcAft>
                <a:spcPts val="0"/>
              </a:spcAft>
              <a:buSzPts val="700"/>
              <a:buChar char="●"/>
              <a:defRPr sz="700"/>
            </a:lvl4pPr>
            <a:lvl5pPr indent="-273050" lvl="4" marL="22860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5pPr>
            <a:lvl6pPr indent="-273050" lvl="5" marL="2743200" rtl="0">
              <a:spcBef>
                <a:spcPts val="300"/>
              </a:spcBef>
              <a:spcAft>
                <a:spcPts val="0"/>
              </a:spcAft>
              <a:buSzPts val="700"/>
              <a:buChar char="■"/>
              <a:defRPr sz="700"/>
            </a:lvl6pPr>
            <a:lvl7pPr indent="-273050" lvl="6" marL="3200400" rtl="0">
              <a:spcBef>
                <a:spcPts val="300"/>
              </a:spcBef>
              <a:spcAft>
                <a:spcPts val="0"/>
              </a:spcAft>
              <a:buSzPts val="700"/>
              <a:buFont typeface="Merriweather Light"/>
              <a:buChar char="●"/>
              <a:defRPr sz="700">
                <a:latin typeface="Merriweather Light"/>
                <a:ea typeface="Merriweather Light"/>
                <a:cs typeface="Merriweather Light"/>
                <a:sym typeface="Merriweather Light"/>
              </a:defRPr>
            </a:lvl7pPr>
            <a:lvl8pPr indent="-273050" lvl="7" marL="3657600" rtl="0">
              <a:spcBef>
                <a:spcPts val="300"/>
              </a:spcBef>
              <a:spcAft>
                <a:spcPts val="0"/>
              </a:spcAft>
              <a:buSzPts val="700"/>
              <a:buChar char="○"/>
              <a:defRPr sz="700"/>
            </a:lvl8pPr>
            <a:lvl9pPr indent="-273050" lvl="8" marL="4114800" rtl="0">
              <a:spcBef>
                <a:spcPts val="300"/>
              </a:spcBef>
              <a:spcAft>
                <a:spcPts val="300"/>
              </a:spcAft>
              <a:buSzPts val="700"/>
              <a:buFont typeface="Merriweather Light"/>
              <a:buChar char="■"/>
              <a:defRPr sz="700">
                <a:latin typeface="Merriweather Light"/>
                <a:ea typeface="Merriweather Light"/>
                <a:cs typeface="Merriweather Light"/>
                <a:sym typeface="Merriweather Light"/>
              </a:defRPr>
            </a:lvl9pPr>
          </a:lstStyle>
          <a:p/>
        </p:txBody>
      </p:sp>
      <p:sp>
        <p:nvSpPr>
          <p:cNvPr id="4012" name="Google Shape;4012;p278"/>
          <p:cNvSpPr txBox="1"/>
          <p:nvPr>
            <p:ph idx="7" type="subTitle"/>
          </p:nvPr>
        </p:nvSpPr>
        <p:spPr>
          <a:xfrm>
            <a:off x="2741825" y="3395077"/>
            <a:ext cx="6030300" cy="341100"/>
          </a:xfrm>
          <a:prstGeom prst="rect">
            <a:avLst/>
          </a:prstGeom>
          <a:noFill/>
          <a:ln>
            <a:noFill/>
          </a:ln>
        </p:spPr>
        <p:txBody>
          <a:bodyPr anchorCtr="0" anchor="t" bIns="0" lIns="0" spcFirstLastPara="1" rIns="0" wrap="square" tIns="0">
            <a:spAutoFit/>
          </a:bodyPr>
          <a:lstStyle>
            <a:lvl1pPr lvl="0" rtl="0">
              <a:lnSpc>
                <a:spcPct val="90000"/>
              </a:lnSpc>
              <a:spcBef>
                <a:spcPts val="0"/>
              </a:spcBef>
              <a:spcAft>
                <a:spcPts val="0"/>
              </a:spcAft>
              <a:buClr>
                <a:schemeClr val="dk2"/>
              </a:buClr>
              <a:buSzPts val="2400"/>
              <a:buNone/>
              <a:defRPr sz="24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4013" name="Google Shape;4013;p278"/>
          <p:cNvSpPr txBox="1"/>
          <p:nvPr>
            <p:ph idx="8" type="body"/>
          </p:nvPr>
        </p:nvSpPr>
        <p:spPr>
          <a:xfrm>
            <a:off x="413613" y="1992750"/>
            <a:ext cx="1600200" cy="1078800"/>
          </a:xfrm>
          <a:prstGeom prst="rect">
            <a:avLst/>
          </a:prstGeom>
          <a:noFill/>
          <a:ln>
            <a:noFill/>
          </a:ln>
        </p:spPr>
        <p:txBody>
          <a:bodyPr anchorCtr="0" anchor="t" bIns="45725" lIns="45725" spcFirstLastPara="1" rIns="45725" wrap="square" tIns="45725">
            <a:spAutoFit/>
          </a:bodyPr>
          <a:lstStyle>
            <a:lvl1pPr indent="-273050" lvl="0" marL="457200" rtl="0">
              <a:lnSpc>
                <a:spcPct val="125000"/>
              </a:lnSpc>
              <a:spcBef>
                <a:spcPts val="0"/>
              </a:spcBef>
              <a:spcAft>
                <a:spcPts val="0"/>
              </a:spcAft>
              <a:buClr>
                <a:schemeClr val="accent1"/>
              </a:buClr>
              <a:buSzPts val="700"/>
              <a:buChar char="●"/>
              <a:defRPr sz="700">
                <a:solidFill>
                  <a:schemeClr val="accent1"/>
                </a:solidFill>
              </a:defRPr>
            </a:lvl1pPr>
            <a:lvl2pPr indent="-273050" lvl="1" marL="914400" rtl="0">
              <a:lnSpc>
                <a:spcPct val="125000"/>
              </a:lnSpc>
              <a:spcBef>
                <a:spcPts val="300"/>
              </a:spcBef>
              <a:spcAft>
                <a:spcPts val="0"/>
              </a:spcAft>
              <a:buSzPts val="700"/>
              <a:buChar char="○"/>
              <a:defRPr sz="700"/>
            </a:lvl2pPr>
            <a:lvl3pPr indent="-273050" lvl="2" marL="1371600" rtl="0">
              <a:lnSpc>
                <a:spcPct val="125000"/>
              </a:lnSpc>
              <a:spcBef>
                <a:spcPts val="300"/>
              </a:spcBef>
              <a:spcAft>
                <a:spcPts val="0"/>
              </a:spcAft>
              <a:buSzPts val="700"/>
              <a:buChar char="■"/>
              <a:defRPr sz="700"/>
            </a:lvl3pPr>
            <a:lvl4pPr indent="-273050" lvl="3" marL="1828800" rtl="0">
              <a:lnSpc>
                <a:spcPct val="125000"/>
              </a:lnSpc>
              <a:spcBef>
                <a:spcPts val="300"/>
              </a:spcBef>
              <a:spcAft>
                <a:spcPts val="0"/>
              </a:spcAft>
              <a:buSzPts val="700"/>
              <a:buChar char="●"/>
              <a:defRPr sz="700"/>
            </a:lvl4pPr>
            <a:lvl5pPr indent="-273050" lvl="4" marL="2286000" rtl="0">
              <a:lnSpc>
                <a:spcPct val="125000"/>
              </a:lnSpc>
              <a:spcBef>
                <a:spcPts val="300"/>
              </a:spcBef>
              <a:spcAft>
                <a:spcPts val="0"/>
              </a:spcAft>
              <a:buSzPts val="700"/>
              <a:buChar char="○"/>
              <a:defRPr sz="700"/>
            </a:lvl5pPr>
            <a:lvl6pPr indent="-273050" lvl="5" marL="2743200" rtl="0">
              <a:lnSpc>
                <a:spcPct val="125000"/>
              </a:lnSpc>
              <a:spcBef>
                <a:spcPts val="300"/>
              </a:spcBef>
              <a:spcAft>
                <a:spcPts val="0"/>
              </a:spcAft>
              <a:buSzPts val="700"/>
              <a:buChar char="■"/>
              <a:defRPr sz="700"/>
            </a:lvl6pPr>
            <a:lvl7pPr indent="-273050" lvl="6" marL="3200400" rtl="0">
              <a:lnSpc>
                <a:spcPct val="125000"/>
              </a:lnSpc>
              <a:spcBef>
                <a:spcPts val="300"/>
              </a:spcBef>
              <a:spcAft>
                <a:spcPts val="0"/>
              </a:spcAft>
              <a:buSzPts val="700"/>
              <a:buChar char="●"/>
              <a:defRPr sz="700"/>
            </a:lvl7pPr>
            <a:lvl8pPr indent="-273050" lvl="7" marL="3657600" rtl="0">
              <a:lnSpc>
                <a:spcPct val="125000"/>
              </a:lnSpc>
              <a:spcBef>
                <a:spcPts val="300"/>
              </a:spcBef>
              <a:spcAft>
                <a:spcPts val="0"/>
              </a:spcAft>
              <a:buSzPts val="700"/>
              <a:buChar char="○"/>
              <a:defRPr sz="700"/>
            </a:lvl8pPr>
            <a:lvl9pPr indent="-273050" lvl="8" marL="4114800" rtl="0">
              <a:lnSpc>
                <a:spcPct val="125000"/>
              </a:lnSpc>
              <a:spcBef>
                <a:spcPts val="300"/>
              </a:spcBef>
              <a:spcAft>
                <a:spcPts val="300"/>
              </a:spcAft>
              <a:buSzPts val="700"/>
              <a:buChar char="■"/>
              <a:defRPr sz="700"/>
            </a:lvl9pPr>
          </a:lstStyle>
          <a:p/>
        </p:txBody>
      </p:sp>
      <p:sp>
        <p:nvSpPr>
          <p:cNvPr id="4014" name="Google Shape;4014;p278"/>
          <p:cNvSpPr txBox="1"/>
          <p:nvPr>
            <p:ph idx="9" type="body"/>
          </p:nvPr>
        </p:nvSpPr>
        <p:spPr>
          <a:xfrm>
            <a:off x="418263" y="2483875"/>
            <a:ext cx="1600200" cy="1359600"/>
          </a:xfrm>
          <a:prstGeom prst="rect">
            <a:avLst/>
          </a:prstGeom>
          <a:noFill/>
          <a:ln>
            <a:noFill/>
          </a:ln>
        </p:spPr>
        <p:txBody>
          <a:bodyPr anchorCtr="0" anchor="b" bIns="45725" lIns="45725" spcFirstLastPara="1" rIns="45725" wrap="square" tIns="45725">
            <a:noAutofit/>
          </a:bodyPr>
          <a:lstStyle>
            <a:lvl1pPr indent="-279400" lvl="0" marL="4572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1pPr>
            <a:lvl2pPr indent="-279400" lvl="1" marL="914400" rtl="0">
              <a:lnSpc>
                <a:spcPct val="150000"/>
              </a:lnSpc>
              <a:spcBef>
                <a:spcPts val="0"/>
              </a:spcBef>
              <a:spcAft>
                <a:spcPts val="0"/>
              </a:spcAft>
              <a:buSzPts val="800"/>
              <a:buChar char="○"/>
              <a:defRPr sz="800"/>
            </a:lvl2pPr>
            <a:lvl3pPr indent="-279400" lvl="2" marL="13716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3pPr>
            <a:lvl4pPr indent="-279400" lvl="3" marL="1828800" rtl="0">
              <a:lnSpc>
                <a:spcPct val="150000"/>
              </a:lnSpc>
              <a:spcBef>
                <a:spcPts val="0"/>
              </a:spcBef>
              <a:spcAft>
                <a:spcPts val="0"/>
              </a:spcAft>
              <a:buSzPts val="800"/>
              <a:buChar char="●"/>
              <a:defRPr sz="800"/>
            </a:lvl4pPr>
            <a:lvl5pPr indent="-279400" lvl="4" marL="22860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5pPr>
            <a:lvl6pPr indent="-279400" lvl="5" marL="2743200" rtl="0">
              <a:lnSpc>
                <a:spcPct val="150000"/>
              </a:lnSpc>
              <a:spcBef>
                <a:spcPts val="0"/>
              </a:spcBef>
              <a:spcAft>
                <a:spcPts val="0"/>
              </a:spcAft>
              <a:buSzPts val="800"/>
              <a:buChar char="■"/>
              <a:defRPr sz="800"/>
            </a:lvl6pPr>
            <a:lvl7pPr indent="-279400" lvl="6" marL="32004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7pPr>
            <a:lvl8pPr indent="-279400" lvl="7" marL="3657600" rtl="0">
              <a:lnSpc>
                <a:spcPct val="150000"/>
              </a:lnSpc>
              <a:spcBef>
                <a:spcPts val="0"/>
              </a:spcBef>
              <a:spcAft>
                <a:spcPts val="0"/>
              </a:spcAft>
              <a:buSzPts val="800"/>
              <a:buChar char="○"/>
              <a:defRPr sz="800"/>
            </a:lvl8pPr>
            <a:lvl9pPr indent="-279400" lvl="8" marL="4114800" rtl="0">
              <a:lnSpc>
                <a:spcPct val="15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9pPr>
          </a:lstStyle>
          <a:p/>
        </p:txBody>
      </p:sp>
      <p:sp>
        <p:nvSpPr>
          <p:cNvPr id="4015" name="Google Shape;4015;p278"/>
          <p:cNvSpPr txBox="1"/>
          <p:nvPr>
            <p:ph idx="13" type="subTitle"/>
          </p:nvPr>
        </p:nvSpPr>
        <p:spPr>
          <a:xfrm>
            <a:off x="410875" y="3907479"/>
            <a:ext cx="1588800" cy="318900"/>
          </a:xfrm>
          <a:prstGeom prst="rect">
            <a:avLst/>
          </a:prstGeom>
          <a:noFill/>
          <a:ln>
            <a:noFill/>
          </a:ln>
        </p:spPr>
        <p:txBody>
          <a:bodyPr anchorCtr="0" anchor="b" bIns="45725" lIns="45725" spcFirstLastPara="1" rIns="45725" wrap="square" tIns="45725">
            <a:noAutofit/>
          </a:bodyPr>
          <a:lstStyle>
            <a:lvl1pPr lvl="0" rtl="0">
              <a:spcBef>
                <a:spcPts val="0"/>
              </a:spcBef>
              <a:spcAft>
                <a:spcPts val="0"/>
              </a:spcAft>
              <a:buSzPts val="800"/>
              <a:buNone/>
              <a:defRPr sz="800">
                <a:solidFill>
                  <a:schemeClr val="dk1"/>
                </a:solidFill>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4016" name="Google Shape;4016;p278"/>
          <p:cNvSpPr txBox="1"/>
          <p:nvPr>
            <p:ph idx="14" type="subTitle"/>
          </p:nvPr>
        </p:nvSpPr>
        <p:spPr>
          <a:xfrm>
            <a:off x="410871" y="4287509"/>
            <a:ext cx="1588800" cy="288300"/>
          </a:xfrm>
          <a:prstGeom prst="rect">
            <a:avLst/>
          </a:prstGeom>
          <a:noFill/>
          <a:ln>
            <a:noFill/>
          </a:ln>
        </p:spPr>
        <p:txBody>
          <a:bodyPr anchorCtr="0" anchor="t" bIns="45725" lIns="45725" spcFirstLastPara="1" rIns="45725" wrap="square" tIns="45725">
            <a:spAutoFit/>
          </a:bodyPr>
          <a:lstStyle>
            <a:lvl1pPr lvl="0" rtl="0">
              <a:lnSpc>
                <a:spcPct val="100000"/>
              </a:lnSpc>
              <a:spcBef>
                <a:spcPts val="0"/>
              </a:spcBef>
              <a:spcAft>
                <a:spcPts val="0"/>
              </a:spcAft>
              <a:buClr>
                <a:schemeClr val="accent1"/>
              </a:buClr>
              <a:buSzPts val="700"/>
              <a:buNone/>
              <a:defRPr sz="700">
                <a:solidFill>
                  <a:schemeClr val="accent1"/>
                </a:solidFill>
              </a:defRPr>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orient="horz" pos="1384">
          <p15:clr>
            <a:srgbClr val="FA7B17"/>
          </p15:clr>
        </p15:guide>
        <p15:guide id="19" orient="horz" pos="2304">
          <p15:clr>
            <a:srgbClr val="FA7B17"/>
          </p15:clr>
        </p15:guide>
        <p15:guide id="20" orient="horz" pos="2648">
          <p15:clr>
            <a:srgbClr val="FA7B17"/>
          </p15:clr>
        </p15:guide>
        <p15:guide id="21" orient="horz" pos="2748">
          <p15:clr>
            <a:srgbClr val="FA7B17"/>
          </p15:clr>
        </p15:guide>
        <p15:guide id="22" pos="1728">
          <p15:clr>
            <a:srgbClr val="FA7B17"/>
          </p15:clr>
        </p15:guide>
      </p15:sldGuideLst>
    </p:ext>
  </p:extLst>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tx">
  <p:cSld name="TITLE_AND_BODY">
    <p:spTree>
      <p:nvGrpSpPr>
        <p:cNvPr id="4017" name="Shape 4017"/>
        <p:cNvGrpSpPr/>
        <p:nvPr/>
      </p:nvGrpSpPr>
      <p:grpSpPr>
        <a:xfrm>
          <a:off x="0" y="0"/>
          <a:ext cx="0" cy="0"/>
          <a:chOff x="0" y="0"/>
          <a:chExt cx="0" cy="0"/>
        </a:xfrm>
      </p:grpSpPr>
      <p:sp>
        <p:nvSpPr>
          <p:cNvPr id="4018" name="Google Shape;4018;p279"/>
          <p:cNvSpPr txBox="1"/>
          <p:nvPr>
            <p:ph idx="12" type="sldNum"/>
          </p:nvPr>
        </p:nvSpPr>
        <p:spPr>
          <a:xfrm>
            <a:off x="4419600" y="4630341"/>
            <a:ext cx="2133600" cy="138600"/>
          </a:xfrm>
          <a:prstGeom prst="rect">
            <a:avLst/>
          </a:prstGeom>
          <a:noFill/>
          <a:ln>
            <a:noFill/>
          </a:ln>
        </p:spPr>
        <p:txBody>
          <a:bodyPr anchorCtr="0" anchor="ctr" bIns="22850" lIns="22850" spcFirstLastPara="1" rIns="22850" wrap="square" tIns="22850">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700"/>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p:cSld name="BLANK_1">
    <p:spTree>
      <p:nvGrpSpPr>
        <p:cNvPr id="4021" name="Shape 4021"/>
        <p:cNvGrpSpPr/>
        <p:nvPr/>
      </p:nvGrpSpPr>
      <p:grpSpPr>
        <a:xfrm>
          <a:off x="0" y="0"/>
          <a:ext cx="0" cy="0"/>
          <a:chOff x="0" y="0"/>
          <a:chExt cx="0" cy="0"/>
        </a:xfrm>
      </p:grpSpPr>
      <p:pic>
        <p:nvPicPr>
          <p:cNvPr id="4022" name="Google Shape;4022;p281"/>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4023" name="Google Shape;4023;p28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pic>
        <p:nvPicPr>
          <p:cNvPr id="4024" name="Google Shape;4024;p28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025" name="Google Shape;4025;p28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026" name="Google Shape;4026;p28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_1">
    <p:bg>
      <p:bgPr>
        <a:solidFill>
          <a:srgbClr val="142222"/>
        </a:solidFill>
      </p:bgPr>
    </p:bg>
    <p:spTree>
      <p:nvGrpSpPr>
        <p:cNvPr id="4027" name="Shape 4027"/>
        <p:cNvGrpSpPr/>
        <p:nvPr/>
      </p:nvGrpSpPr>
      <p:grpSpPr>
        <a:xfrm>
          <a:off x="0" y="0"/>
          <a:ext cx="0" cy="0"/>
          <a:chOff x="0" y="0"/>
          <a:chExt cx="0" cy="0"/>
        </a:xfrm>
      </p:grpSpPr>
      <p:sp>
        <p:nvSpPr>
          <p:cNvPr id="4028" name="Google Shape;4028;p28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029" name="Google Shape;4029;p282"/>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030" name="Google Shape;4030;p28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031" name="Google Shape;4031;p282"/>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4032" name="Google Shape;4032;p282"/>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Dark">
  <p:cSld name="TITLE_1">
    <p:bg>
      <p:bgPr>
        <a:solidFill>
          <a:srgbClr val="142222"/>
        </a:solidFill>
      </p:bgPr>
    </p:bg>
    <p:spTree>
      <p:nvGrpSpPr>
        <p:cNvPr id="4033" name="Shape 4033"/>
        <p:cNvGrpSpPr/>
        <p:nvPr/>
      </p:nvGrpSpPr>
      <p:grpSpPr>
        <a:xfrm>
          <a:off x="0" y="0"/>
          <a:ext cx="0" cy="0"/>
          <a:chOff x="0" y="0"/>
          <a:chExt cx="0" cy="0"/>
        </a:xfrm>
      </p:grpSpPr>
      <p:sp>
        <p:nvSpPr>
          <p:cNvPr id="4034" name="Google Shape;4034;p283"/>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035" name="Google Shape;4035;p283"/>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700"/>
              <a:buFont typeface="DM Mono Medium"/>
              <a:buNone/>
              <a:defRPr b="0" i="0" sz="700" u="none" cap="none" strike="noStrike">
                <a:solidFill>
                  <a:srgbClr val="DFEEE9"/>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9pPr>
          </a:lstStyle>
          <a:p/>
        </p:txBody>
      </p:sp>
      <p:sp>
        <p:nvSpPr>
          <p:cNvPr id="4036" name="Google Shape;4036;p283"/>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DFEEE9"/>
                </a:solidFill>
                <a:latin typeface="DM Mono Medium"/>
                <a:ea typeface="DM Mono Medium"/>
                <a:cs typeface="DM Mono Medium"/>
                <a:sym typeface="DM Mono Medium"/>
              </a:rPr>
              <a:t>© SAUCE LABS • </a:t>
            </a:r>
            <a:r>
              <a:rPr lang="en" sz="700">
                <a:solidFill>
                  <a:srgbClr val="DFEEE9"/>
                </a:solidFill>
                <a:latin typeface="DM Mono Medium"/>
                <a:ea typeface="DM Mono Medium"/>
                <a:cs typeface="DM Mono Medium"/>
                <a:sym typeface="DM Mono Medium"/>
              </a:rPr>
              <a:t>CONFIDENTIAL</a:t>
            </a:r>
            <a:endParaRPr b="0" i="0" sz="700" u="none" cap="none" strike="noStrike">
              <a:solidFill>
                <a:srgbClr val="DFEEE9"/>
              </a:solidFill>
              <a:latin typeface="DM Mono Medium"/>
              <a:ea typeface="DM Mono Medium"/>
              <a:cs typeface="DM Mono Medium"/>
              <a:sym typeface="DM Mono Medium"/>
            </a:endParaRPr>
          </a:p>
        </p:txBody>
      </p:sp>
      <p:pic>
        <p:nvPicPr>
          <p:cNvPr id="4037" name="Google Shape;4037;p283"/>
          <p:cNvPicPr preferRelativeResize="0"/>
          <p:nvPr/>
        </p:nvPicPr>
        <p:blipFill rotWithShape="1">
          <a:blip r:embed="rId2">
            <a:alphaModFix/>
          </a:blip>
          <a:srcRect b="0" l="69" r="79" t="0"/>
          <a:stretch/>
        </p:blipFill>
        <p:spPr>
          <a:xfrm>
            <a:off x="306944" y="324000"/>
            <a:ext cx="1601336" cy="322201"/>
          </a:xfrm>
          <a:prstGeom prst="rect">
            <a:avLst/>
          </a:prstGeom>
          <a:noFill/>
          <a:ln>
            <a:noFill/>
          </a:ln>
        </p:spPr>
      </p:pic>
      <p:sp>
        <p:nvSpPr>
          <p:cNvPr id="4038" name="Google Shape;4038;p283"/>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DFEEE9"/>
                </a:solidFill>
                <a:latin typeface="DM Mono"/>
                <a:ea typeface="DM Mono"/>
                <a:cs typeface="DM Mono"/>
                <a:sym typeface="DM Mono"/>
              </a:defRPr>
            </a:lvl1pPr>
            <a:lvl2pPr lvl="1" rtl="0">
              <a:buNone/>
              <a:defRPr sz="1200">
                <a:solidFill>
                  <a:srgbClr val="DFEEE9"/>
                </a:solidFill>
                <a:latin typeface="DM Mono"/>
                <a:ea typeface="DM Mono"/>
                <a:cs typeface="DM Mono"/>
                <a:sym typeface="DM Mono"/>
              </a:defRPr>
            </a:lvl2pPr>
            <a:lvl3pPr lvl="2" rtl="0">
              <a:buNone/>
              <a:defRPr sz="1200">
                <a:solidFill>
                  <a:srgbClr val="DFEEE9"/>
                </a:solidFill>
                <a:latin typeface="DM Mono"/>
                <a:ea typeface="DM Mono"/>
                <a:cs typeface="DM Mono"/>
                <a:sym typeface="DM Mono"/>
              </a:defRPr>
            </a:lvl3pPr>
            <a:lvl4pPr lvl="3" rtl="0">
              <a:buNone/>
              <a:defRPr sz="1200">
                <a:solidFill>
                  <a:srgbClr val="DFEEE9"/>
                </a:solidFill>
                <a:latin typeface="DM Mono"/>
                <a:ea typeface="DM Mono"/>
                <a:cs typeface="DM Mono"/>
                <a:sym typeface="DM Mono"/>
              </a:defRPr>
            </a:lvl4pPr>
            <a:lvl5pPr lvl="4" rtl="0">
              <a:buNone/>
              <a:defRPr sz="1200">
                <a:solidFill>
                  <a:srgbClr val="DFEEE9"/>
                </a:solidFill>
                <a:latin typeface="DM Mono"/>
                <a:ea typeface="DM Mono"/>
                <a:cs typeface="DM Mono"/>
                <a:sym typeface="DM Mono"/>
              </a:defRPr>
            </a:lvl5pPr>
            <a:lvl6pPr lvl="5" rtl="0">
              <a:buNone/>
              <a:defRPr sz="1200">
                <a:solidFill>
                  <a:srgbClr val="DFEEE9"/>
                </a:solidFill>
                <a:latin typeface="DM Mono"/>
                <a:ea typeface="DM Mono"/>
                <a:cs typeface="DM Mono"/>
                <a:sym typeface="DM Mono"/>
              </a:defRPr>
            </a:lvl6pPr>
            <a:lvl7pPr lvl="6" rtl="0">
              <a:buNone/>
              <a:defRPr sz="1200">
                <a:solidFill>
                  <a:srgbClr val="DFEEE9"/>
                </a:solidFill>
                <a:latin typeface="DM Mono"/>
                <a:ea typeface="DM Mono"/>
                <a:cs typeface="DM Mono"/>
                <a:sym typeface="DM Mono"/>
              </a:defRPr>
            </a:lvl7pPr>
            <a:lvl8pPr lvl="7" rtl="0">
              <a:buNone/>
              <a:defRPr sz="1200">
                <a:solidFill>
                  <a:srgbClr val="DFEEE9"/>
                </a:solidFill>
                <a:latin typeface="DM Mono"/>
                <a:ea typeface="DM Mono"/>
                <a:cs typeface="DM Mono"/>
                <a:sym typeface="DM Mono"/>
              </a:defRPr>
            </a:lvl8pPr>
            <a:lvl9pPr lvl="8" rtl="0">
              <a:buNone/>
              <a:defRPr sz="1200">
                <a:solidFill>
                  <a:srgbClr val="DFEEE9"/>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ight" type="title">
  <p:cSld name="TITLE">
    <p:bg>
      <p:bgPr>
        <a:solidFill>
          <a:srgbClr val="DFEEE9"/>
        </a:solidFill>
      </p:bgPr>
    </p:bg>
    <p:spTree>
      <p:nvGrpSpPr>
        <p:cNvPr id="4039" name="Shape 4039"/>
        <p:cNvGrpSpPr/>
        <p:nvPr/>
      </p:nvGrpSpPr>
      <p:grpSpPr>
        <a:xfrm>
          <a:off x="0" y="0"/>
          <a:ext cx="0" cy="0"/>
          <a:chOff x="0" y="0"/>
          <a:chExt cx="0" cy="0"/>
        </a:xfrm>
      </p:grpSpPr>
      <p:sp>
        <p:nvSpPr>
          <p:cNvPr id="4040" name="Google Shape;4040;p284"/>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041" name="Google Shape;4041;p284"/>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4042" name="Google Shape;4042;p284"/>
          <p:cNvPicPr preferRelativeResize="0"/>
          <p:nvPr/>
        </p:nvPicPr>
        <p:blipFill rotWithShape="1">
          <a:blip r:embed="rId2">
            <a:alphaModFix/>
          </a:blip>
          <a:srcRect b="0" l="0" r="0" t="0"/>
          <a:stretch/>
        </p:blipFill>
        <p:spPr>
          <a:xfrm>
            <a:off x="306944" y="324000"/>
            <a:ext cx="1601336" cy="322200"/>
          </a:xfrm>
          <a:prstGeom prst="rect">
            <a:avLst/>
          </a:prstGeom>
          <a:noFill/>
          <a:ln>
            <a:noFill/>
          </a:ln>
        </p:spPr>
      </p:pic>
      <p:sp>
        <p:nvSpPr>
          <p:cNvPr id="4043" name="Google Shape;4043;p284"/>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
        <p:nvSpPr>
          <p:cNvPr id="4044" name="Google Shape;4044;p284"/>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142222"/>
                </a:solidFill>
                <a:latin typeface="DM Mono"/>
                <a:ea typeface="DM Mono"/>
                <a:cs typeface="DM Mono"/>
                <a:sym typeface="DM Mono"/>
              </a:defRPr>
            </a:lvl1pPr>
            <a:lvl2pPr lvl="1" rtl="0">
              <a:buNone/>
              <a:defRPr sz="1200">
                <a:solidFill>
                  <a:srgbClr val="142222"/>
                </a:solidFill>
                <a:latin typeface="DM Mono"/>
                <a:ea typeface="DM Mono"/>
                <a:cs typeface="DM Mono"/>
                <a:sym typeface="DM Mono"/>
              </a:defRPr>
            </a:lvl2pPr>
            <a:lvl3pPr lvl="2" rtl="0">
              <a:buNone/>
              <a:defRPr sz="1200">
                <a:solidFill>
                  <a:srgbClr val="142222"/>
                </a:solidFill>
                <a:latin typeface="DM Mono"/>
                <a:ea typeface="DM Mono"/>
                <a:cs typeface="DM Mono"/>
                <a:sym typeface="DM Mono"/>
              </a:defRPr>
            </a:lvl3pPr>
            <a:lvl4pPr lvl="3" rtl="0">
              <a:buNone/>
              <a:defRPr sz="1200">
                <a:solidFill>
                  <a:srgbClr val="142222"/>
                </a:solidFill>
                <a:latin typeface="DM Mono"/>
                <a:ea typeface="DM Mono"/>
                <a:cs typeface="DM Mono"/>
                <a:sym typeface="DM Mono"/>
              </a:defRPr>
            </a:lvl4pPr>
            <a:lvl5pPr lvl="4" rtl="0">
              <a:buNone/>
              <a:defRPr sz="1200">
                <a:solidFill>
                  <a:srgbClr val="142222"/>
                </a:solidFill>
                <a:latin typeface="DM Mono"/>
                <a:ea typeface="DM Mono"/>
                <a:cs typeface="DM Mono"/>
                <a:sym typeface="DM Mono"/>
              </a:defRPr>
            </a:lvl5pPr>
            <a:lvl6pPr lvl="5" rtl="0">
              <a:buNone/>
              <a:defRPr sz="1200">
                <a:solidFill>
                  <a:srgbClr val="142222"/>
                </a:solidFill>
                <a:latin typeface="DM Mono"/>
                <a:ea typeface="DM Mono"/>
                <a:cs typeface="DM Mono"/>
                <a:sym typeface="DM Mono"/>
              </a:defRPr>
            </a:lvl6pPr>
            <a:lvl7pPr lvl="6" rtl="0">
              <a:buNone/>
              <a:defRPr sz="1200">
                <a:solidFill>
                  <a:srgbClr val="142222"/>
                </a:solidFill>
                <a:latin typeface="DM Mono"/>
                <a:ea typeface="DM Mono"/>
                <a:cs typeface="DM Mono"/>
                <a:sym typeface="DM Mono"/>
              </a:defRPr>
            </a:lvl7pPr>
            <a:lvl8pPr lvl="7" rtl="0">
              <a:buNone/>
              <a:defRPr sz="1200">
                <a:solidFill>
                  <a:srgbClr val="142222"/>
                </a:solidFill>
                <a:latin typeface="DM Mono"/>
                <a:ea typeface="DM Mono"/>
                <a:cs typeface="DM Mono"/>
                <a:sym typeface="DM Mono"/>
              </a:defRPr>
            </a:lvl8pPr>
            <a:lvl9pPr lvl="8" rtl="0">
              <a:buNone/>
              <a:defRPr sz="1200">
                <a:solidFill>
                  <a:srgbClr val="142222"/>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Graphic Language">
  <p:cSld name="TITLE_2">
    <p:bg>
      <p:bgPr>
        <a:solidFill>
          <a:srgbClr val="B1F1D3"/>
        </a:solidFill>
      </p:bgPr>
    </p:bg>
    <p:spTree>
      <p:nvGrpSpPr>
        <p:cNvPr id="4045" name="Shape 4045"/>
        <p:cNvGrpSpPr/>
        <p:nvPr/>
      </p:nvGrpSpPr>
      <p:grpSpPr>
        <a:xfrm>
          <a:off x="0" y="0"/>
          <a:ext cx="0" cy="0"/>
          <a:chOff x="0" y="0"/>
          <a:chExt cx="0" cy="0"/>
        </a:xfrm>
      </p:grpSpPr>
      <p:pic>
        <p:nvPicPr>
          <p:cNvPr id="4046" name="Google Shape;4046;p285"/>
          <p:cNvPicPr preferRelativeResize="0"/>
          <p:nvPr/>
        </p:nvPicPr>
        <p:blipFill rotWithShape="1">
          <a:blip r:embed="rId2">
            <a:alphaModFix/>
          </a:blip>
          <a:srcRect b="0" l="0" r="0" t="0"/>
          <a:stretch/>
        </p:blipFill>
        <p:spPr>
          <a:xfrm>
            <a:off x="1420714" y="0"/>
            <a:ext cx="7723288" cy="5143501"/>
          </a:xfrm>
          <a:prstGeom prst="rect">
            <a:avLst/>
          </a:prstGeom>
          <a:noFill/>
          <a:ln>
            <a:noFill/>
          </a:ln>
        </p:spPr>
      </p:pic>
      <p:sp>
        <p:nvSpPr>
          <p:cNvPr id="4047" name="Google Shape;4047;p285"/>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048" name="Google Shape;4048;p285"/>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4049" name="Google Shape;4049;p285"/>
          <p:cNvPicPr preferRelativeResize="0"/>
          <p:nvPr/>
        </p:nvPicPr>
        <p:blipFill rotWithShape="1">
          <a:blip r:embed="rId3">
            <a:alphaModFix/>
          </a:blip>
          <a:srcRect b="0" l="0" r="0" t="0"/>
          <a:stretch/>
        </p:blipFill>
        <p:spPr>
          <a:xfrm>
            <a:off x="306944" y="324000"/>
            <a:ext cx="1601336" cy="322200"/>
          </a:xfrm>
          <a:prstGeom prst="rect">
            <a:avLst/>
          </a:prstGeom>
          <a:noFill/>
          <a:ln>
            <a:noFill/>
          </a:ln>
        </p:spPr>
      </p:pic>
      <p:sp>
        <p:nvSpPr>
          <p:cNvPr id="4050" name="Google Shape;4050;p285"/>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
        <p:nvSpPr>
          <p:cNvPr id="4051" name="Google Shape;4051;p285"/>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142222"/>
                </a:solidFill>
                <a:latin typeface="DM Mono"/>
                <a:ea typeface="DM Mono"/>
                <a:cs typeface="DM Mono"/>
                <a:sym typeface="DM Mono"/>
              </a:defRPr>
            </a:lvl1pPr>
            <a:lvl2pPr lvl="1" rtl="0">
              <a:buNone/>
              <a:defRPr sz="1200">
                <a:solidFill>
                  <a:srgbClr val="142222"/>
                </a:solidFill>
                <a:latin typeface="DM Mono"/>
                <a:ea typeface="DM Mono"/>
                <a:cs typeface="DM Mono"/>
                <a:sym typeface="DM Mono"/>
              </a:defRPr>
            </a:lvl2pPr>
            <a:lvl3pPr lvl="2" rtl="0">
              <a:buNone/>
              <a:defRPr sz="1200">
                <a:solidFill>
                  <a:srgbClr val="142222"/>
                </a:solidFill>
                <a:latin typeface="DM Mono"/>
                <a:ea typeface="DM Mono"/>
                <a:cs typeface="DM Mono"/>
                <a:sym typeface="DM Mono"/>
              </a:defRPr>
            </a:lvl3pPr>
            <a:lvl4pPr lvl="3" rtl="0">
              <a:buNone/>
              <a:defRPr sz="1200">
                <a:solidFill>
                  <a:srgbClr val="142222"/>
                </a:solidFill>
                <a:latin typeface="DM Mono"/>
                <a:ea typeface="DM Mono"/>
                <a:cs typeface="DM Mono"/>
                <a:sym typeface="DM Mono"/>
              </a:defRPr>
            </a:lvl4pPr>
            <a:lvl5pPr lvl="4" rtl="0">
              <a:buNone/>
              <a:defRPr sz="1200">
                <a:solidFill>
                  <a:srgbClr val="142222"/>
                </a:solidFill>
                <a:latin typeface="DM Mono"/>
                <a:ea typeface="DM Mono"/>
                <a:cs typeface="DM Mono"/>
                <a:sym typeface="DM Mono"/>
              </a:defRPr>
            </a:lvl5pPr>
            <a:lvl6pPr lvl="5" rtl="0">
              <a:buNone/>
              <a:defRPr sz="1200">
                <a:solidFill>
                  <a:srgbClr val="142222"/>
                </a:solidFill>
                <a:latin typeface="DM Mono"/>
                <a:ea typeface="DM Mono"/>
                <a:cs typeface="DM Mono"/>
                <a:sym typeface="DM Mono"/>
              </a:defRPr>
            </a:lvl6pPr>
            <a:lvl7pPr lvl="6" rtl="0">
              <a:buNone/>
              <a:defRPr sz="1200">
                <a:solidFill>
                  <a:srgbClr val="142222"/>
                </a:solidFill>
                <a:latin typeface="DM Mono"/>
                <a:ea typeface="DM Mono"/>
                <a:cs typeface="DM Mono"/>
                <a:sym typeface="DM Mono"/>
              </a:defRPr>
            </a:lvl7pPr>
            <a:lvl8pPr lvl="7" rtl="0">
              <a:buNone/>
              <a:defRPr sz="1200">
                <a:solidFill>
                  <a:srgbClr val="142222"/>
                </a:solidFill>
                <a:latin typeface="DM Mono"/>
                <a:ea typeface="DM Mono"/>
                <a:cs typeface="DM Mono"/>
                <a:sym typeface="DM Mono"/>
              </a:defRPr>
            </a:lvl8pPr>
            <a:lvl9pPr lvl="8" rtl="0">
              <a:buNone/>
              <a:defRPr sz="1200">
                <a:solidFill>
                  <a:srgbClr val="142222"/>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p:cSld name="TITLE_1_1">
    <p:bg>
      <p:bgPr>
        <a:solidFill>
          <a:srgbClr val="142222"/>
        </a:solidFill>
      </p:bgPr>
    </p:bg>
    <p:spTree>
      <p:nvGrpSpPr>
        <p:cNvPr id="4052" name="Shape 4052"/>
        <p:cNvGrpSpPr/>
        <p:nvPr/>
      </p:nvGrpSpPr>
      <p:grpSpPr>
        <a:xfrm>
          <a:off x="0" y="0"/>
          <a:ext cx="0" cy="0"/>
          <a:chOff x="0" y="0"/>
          <a:chExt cx="0" cy="0"/>
        </a:xfrm>
      </p:grpSpPr>
      <p:sp>
        <p:nvSpPr>
          <p:cNvPr id="4053" name="Google Shape;4053;p286"/>
          <p:cNvSpPr/>
          <p:nvPr>
            <p:ph idx="2" type="pic"/>
          </p:nvPr>
        </p:nvSpPr>
        <p:spPr>
          <a:xfrm>
            <a:off x="0" y="0"/>
            <a:ext cx="9144000" cy="5143500"/>
          </a:xfrm>
          <a:prstGeom prst="rect">
            <a:avLst/>
          </a:prstGeom>
          <a:noFill/>
          <a:ln>
            <a:noFill/>
          </a:ln>
        </p:spPr>
      </p:sp>
      <p:sp>
        <p:nvSpPr>
          <p:cNvPr id="4054" name="Google Shape;4054;p286"/>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4055" name="Google Shape;4055;p286"/>
          <p:cNvSpPr txBox="1"/>
          <p:nvPr>
            <p:ph idx="3"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700"/>
              <a:buFont typeface="DM Mono Medium"/>
              <a:buNone/>
              <a:defRPr b="0" i="0" sz="7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9pPr>
          </a:lstStyle>
          <a:p/>
        </p:txBody>
      </p:sp>
      <p:pic>
        <p:nvPicPr>
          <p:cNvPr id="4056" name="Google Shape;4056;p286"/>
          <p:cNvPicPr preferRelativeResize="0"/>
          <p:nvPr/>
        </p:nvPicPr>
        <p:blipFill rotWithShape="1">
          <a:blip r:embed="rId2">
            <a:alphaModFix/>
          </a:blip>
          <a:srcRect b="59" l="0" r="0" t="49"/>
          <a:stretch/>
        </p:blipFill>
        <p:spPr>
          <a:xfrm>
            <a:off x="306944" y="324000"/>
            <a:ext cx="1601336" cy="322200"/>
          </a:xfrm>
          <a:prstGeom prst="rect">
            <a:avLst/>
          </a:prstGeom>
          <a:noFill/>
          <a:ln>
            <a:noFill/>
          </a:ln>
        </p:spPr>
      </p:pic>
      <p:sp>
        <p:nvSpPr>
          <p:cNvPr id="4057" name="Google Shape;4057;p286"/>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DM Mono Medium"/>
                <a:ea typeface="DM Mono Medium"/>
                <a:cs typeface="DM Mono Medium"/>
                <a:sym typeface="DM Mono Medium"/>
              </a:rPr>
              <a:t>© SAUCE LABS • </a:t>
            </a:r>
            <a:r>
              <a:rPr lang="en" sz="700">
                <a:solidFill>
                  <a:schemeClr val="lt1"/>
                </a:solidFill>
                <a:latin typeface="DM Mono Medium"/>
                <a:ea typeface="DM Mono Medium"/>
                <a:cs typeface="DM Mono Medium"/>
                <a:sym typeface="DM Mono Medium"/>
              </a:rPr>
              <a:t>CONFIDENTIAL</a:t>
            </a:r>
            <a:endParaRPr b="0" i="0" sz="700" u="none" cap="none" strike="noStrike">
              <a:solidFill>
                <a:schemeClr val="lt1"/>
              </a:solidFill>
              <a:latin typeface="DM Mono Medium"/>
              <a:ea typeface="DM Mono Medium"/>
              <a:cs typeface="DM Mono Medium"/>
              <a:sym typeface="DM Mono Medium"/>
            </a:endParaRPr>
          </a:p>
        </p:txBody>
      </p:sp>
      <p:sp>
        <p:nvSpPr>
          <p:cNvPr id="4058" name="Google Shape;4058;p286"/>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chemeClr val="lt1"/>
                </a:solidFill>
                <a:latin typeface="DM Mono"/>
                <a:ea typeface="DM Mono"/>
                <a:cs typeface="DM Mono"/>
                <a:sym typeface="DM Mono"/>
              </a:defRPr>
            </a:lvl1pPr>
            <a:lvl2pPr lvl="1" rtl="0">
              <a:buNone/>
              <a:defRPr sz="1200">
                <a:solidFill>
                  <a:schemeClr val="lt1"/>
                </a:solidFill>
                <a:latin typeface="DM Mono"/>
                <a:ea typeface="DM Mono"/>
                <a:cs typeface="DM Mono"/>
                <a:sym typeface="DM Mono"/>
              </a:defRPr>
            </a:lvl2pPr>
            <a:lvl3pPr lvl="2" rtl="0">
              <a:buNone/>
              <a:defRPr sz="1200">
                <a:solidFill>
                  <a:schemeClr val="lt1"/>
                </a:solidFill>
                <a:latin typeface="DM Mono"/>
                <a:ea typeface="DM Mono"/>
                <a:cs typeface="DM Mono"/>
                <a:sym typeface="DM Mono"/>
              </a:defRPr>
            </a:lvl3pPr>
            <a:lvl4pPr lvl="3" rtl="0">
              <a:buNone/>
              <a:defRPr sz="1200">
                <a:solidFill>
                  <a:schemeClr val="lt1"/>
                </a:solidFill>
                <a:latin typeface="DM Mono"/>
                <a:ea typeface="DM Mono"/>
                <a:cs typeface="DM Mono"/>
                <a:sym typeface="DM Mono"/>
              </a:defRPr>
            </a:lvl4pPr>
            <a:lvl5pPr lvl="4" rtl="0">
              <a:buNone/>
              <a:defRPr sz="1200">
                <a:solidFill>
                  <a:schemeClr val="lt1"/>
                </a:solidFill>
                <a:latin typeface="DM Mono"/>
                <a:ea typeface="DM Mono"/>
                <a:cs typeface="DM Mono"/>
                <a:sym typeface="DM Mono"/>
              </a:defRPr>
            </a:lvl5pPr>
            <a:lvl6pPr lvl="5" rtl="0">
              <a:buNone/>
              <a:defRPr sz="1200">
                <a:solidFill>
                  <a:schemeClr val="lt1"/>
                </a:solidFill>
                <a:latin typeface="DM Mono"/>
                <a:ea typeface="DM Mono"/>
                <a:cs typeface="DM Mono"/>
                <a:sym typeface="DM Mono"/>
              </a:defRPr>
            </a:lvl6pPr>
            <a:lvl7pPr lvl="6" rtl="0">
              <a:buNone/>
              <a:defRPr sz="1200">
                <a:solidFill>
                  <a:schemeClr val="lt1"/>
                </a:solidFill>
                <a:latin typeface="DM Mono"/>
                <a:ea typeface="DM Mono"/>
                <a:cs typeface="DM Mono"/>
                <a:sym typeface="DM Mono"/>
              </a:defRPr>
            </a:lvl7pPr>
            <a:lvl8pPr lvl="7" rtl="0">
              <a:buNone/>
              <a:defRPr sz="1200">
                <a:solidFill>
                  <a:schemeClr val="lt1"/>
                </a:solidFill>
                <a:latin typeface="DM Mono"/>
                <a:ea typeface="DM Mono"/>
                <a:cs typeface="DM Mono"/>
                <a:sym typeface="DM Mono"/>
              </a:defRPr>
            </a:lvl8pPr>
            <a:lvl9pPr lvl="8" rtl="0">
              <a:buNone/>
              <a:defRPr sz="1200">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Sales">
  <p:cSld name="BLANK_1_8">
    <p:spTree>
      <p:nvGrpSpPr>
        <p:cNvPr id="273" name="Shape 273"/>
        <p:cNvGrpSpPr/>
        <p:nvPr/>
      </p:nvGrpSpPr>
      <p:grpSpPr>
        <a:xfrm>
          <a:off x="0" y="0"/>
          <a:ext cx="0" cy="0"/>
          <a:chOff x="0" y="0"/>
          <a:chExt cx="0" cy="0"/>
        </a:xfrm>
      </p:grpSpPr>
      <p:sp>
        <p:nvSpPr>
          <p:cNvPr id="274" name="Google Shape;274;p29"/>
          <p:cNvSpPr/>
          <p:nvPr>
            <p:ph idx="2" type="pic"/>
          </p:nvPr>
        </p:nvSpPr>
        <p:spPr>
          <a:xfrm>
            <a:off x="0" y="0"/>
            <a:ext cx="2743200" cy="5143500"/>
          </a:xfrm>
          <a:prstGeom prst="rect">
            <a:avLst/>
          </a:prstGeom>
          <a:noFill/>
          <a:ln>
            <a:noFill/>
          </a:ln>
        </p:spPr>
      </p:sp>
      <p:grpSp>
        <p:nvGrpSpPr>
          <p:cNvPr id="275" name="Google Shape;275;p29"/>
          <p:cNvGrpSpPr/>
          <p:nvPr/>
        </p:nvGrpSpPr>
        <p:grpSpPr>
          <a:xfrm>
            <a:off x="3166301" y="985369"/>
            <a:ext cx="2364921" cy="329013"/>
            <a:chOff x="238125" y="2321975"/>
            <a:chExt cx="7129700" cy="991900"/>
          </a:xfrm>
        </p:grpSpPr>
        <p:sp>
          <p:nvSpPr>
            <p:cNvPr id="276" name="Google Shape;276;p29"/>
            <p:cNvSpPr/>
            <p:nvPr/>
          </p:nvSpPr>
          <p:spPr>
            <a:xfrm>
              <a:off x="238125" y="2321975"/>
              <a:ext cx="701725" cy="919800"/>
            </a:xfrm>
            <a:custGeom>
              <a:rect b="b" l="l" r="r" t="t"/>
              <a:pathLst>
                <a:path extrusionOk="0" h="36792" w="28069">
                  <a:moveTo>
                    <a:pt x="19778" y="0"/>
                  </a:moveTo>
                  <a:cubicBezTo>
                    <a:pt x="8794" y="0"/>
                    <a:pt x="0" y="8837"/>
                    <a:pt x="0" y="19838"/>
                  </a:cubicBezTo>
                  <a:cubicBezTo>
                    <a:pt x="0" y="26943"/>
                    <a:pt x="3799" y="33274"/>
                    <a:pt x="9497" y="36792"/>
                  </a:cubicBezTo>
                  <a:lnTo>
                    <a:pt x="15406" y="25607"/>
                  </a:lnTo>
                  <a:lnTo>
                    <a:pt x="4854" y="25536"/>
                  </a:lnTo>
                  <a:cubicBezTo>
                    <a:pt x="3728" y="22652"/>
                    <a:pt x="3799" y="19838"/>
                    <a:pt x="3799" y="19838"/>
                  </a:cubicBezTo>
                  <a:cubicBezTo>
                    <a:pt x="3799" y="10975"/>
                    <a:pt x="10974" y="3729"/>
                    <a:pt x="19908" y="3729"/>
                  </a:cubicBezTo>
                  <a:cubicBezTo>
                    <a:pt x="20682" y="3729"/>
                    <a:pt x="21386" y="3799"/>
                    <a:pt x="22159" y="3870"/>
                  </a:cubicBezTo>
                  <a:lnTo>
                    <a:pt x="20330" y="5769"/>
                  </a:lnTo>
                  <a:lnTo>
                    <a:pt x="19768" y="5769"/>
                  </a:lnTo>
                  <a:cubicBezTo>
                    <a:pt x="12029" y="5769"/>
                    <a:pt x="5698" y="12100"/>
                    <a:pt x="5698" y="19838"/>
                  </a:cubicBezTo>
                  <a:cubicBezTo>
                    <a:pt x="5698" y="19838"/>
                    <a:pt x="5698" y="21738"/>
                    <a:pt x="6261" y="23707"/>
                  </a:cubicBezTo>
                  <a:lnTo>
                    <a:pt x="18572" y="23707"/>
                  </a:lnTo>
                  <a:lnTo>
                    <a:pt x="13366" y="33485"/>
                  </a:lnTo>
                  <a:lnTo>
                    <a:pt x="25888" y="20893"/>
                  </a:lnTo>
                  <a:lnTo>
                    <a:pt x="8934" y="20893"/>
                  </a:lnTo>
                  <a:lnTo>
                    <a:pt x="28069" y="1759"/>
                  </a:lnTo>
                  <a:cubicBezTo>
                    <a:pt x="25606" y="634"/>
                    <a:pt x="22792" y="1"/>
                    <a:pt x="19908" y="1"/>
                  </a:cubicBezTo>
                  <a:cubicBezTo>
                    <a:pt x="19865" y="0"/>
                    <a:pt x="19821" y="0"/>
                    <a:pt x="19778" y="0"/>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9"/>
            <p:cNvSpPr/>
            <p:nvPr/>
          </p:nvSpPr>
          <p:spPr>
            <a:xfrm>
              <a:off x="530050" y="2392325"/>
              <a:ext cx="701750" cy="921550"/>
            </a:xfrm>
            <a:custGeom>
              <a:rect b="b" l="l" r="r" t="t"/>
              <a:pathLst>
                <a:path extrusionOk="0" h="36862" w="28070">
                  <a:moveTo>
                    <a:pt x="18572" y="1"/>
                  </a:moveTo>
                  <a:lnTo>
                    <a:pt x="12663" y="11186"/>
                  </a:lnTo>
                  <a:lnTo>
                    <a:pt x="23215" y="11186"/>
                  </a:lnTo>
                  <a:cubicBezTo>
                    <a:pt x="23215" y="11186"/>
                    <a:pt x="24270" y="13648"/>
                    <a:pt x="24270" y="16884"/>
                  </a:cubicBezTo>
                  <a:cubicBezTo>
                    <a:pt x="24270" y="25817"/>
                    <a:pt x="17095" y="32993"/>
                    <a:pt x="8161" y="32993"/>
                  </a:cubicBezTo>
                  <a:cubicBezTo>
                    <a:pt x="7387" y="32993"/>
                    <a:pt x="6613" y="32922"/>
                    <a:pt x="5839" y="32852"/>
                  </a:cubicBezTo>
                  <a:lnTo>
                    <a:pt x="7598" y="30953"/>
                  </a:lnTo>
                  <a:lnTo>
                    <a:pt x="8091" y="30953"/>
                  </a:lnTo>
                  <a:cubicBezTo>
                    <a:pt x="15829" y="30953"/>
                    <a:pt x="22160" y="24622"/>
                    <a:pt x="22160" y="16884"/>
                  </a:cubicBezTo>
                  <a:cubicBezTo>
                    <a:pt x="22160" y="16884"/>
                    <a:pt x="22160" y="14914"/>
                    <a:pt x="21668" y="13015"/>
                  </a:cubicBezTo>
                  <a:lnTo>
                    <a:pt x="9427" y="13015"/>
                  </a:lnTo>
                  <a:lnTo>
                    <a:pt x="14633" y="3307"/>
                  </a:lnTo>
                  <a:lnTo>
                    <a:pt x="14633" y="3307"/>
                  </a:lnTo>
                  <a:lnTo>
                    <a:pt x="1830" y="16039"/>
                  </a:lnTo>
                  <a:lnTo>
                    <a:pt x="18924" y="16039"/>
                  </a:lnTo>
                  <a:lnTo>
                    <a:pt x="1" y="35103"/>
                  </a:lnTo>
                  <a:cubicBezTo>
                    <a:pt x="2463" y="36229"/>
                    <a:pt x="5277" y="36862"/>
                    <a:pt x="8161" y="36862"/>
                  </a:cubicBezTo>
                  <a:cubicBezTo>
                    <a:pt x="19205" y="36862"/>
                    <a:pt x="28069" y="27998"/>
                    <a:pt x="28069" y="17024"/>
                  </a:cubicBezTo>
                  <a:cubicBezTo>
                    <a:pt x="28069" y="9779"/>
                    <a:pt x="24200" y="3518"/>
                    <a:pt x="18572" y="1"/>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9"/>
            <p:cNvSpPr/>
            <p:nvPr/>
          </p:nvSpPr>
          <p:spPr>
            <a:xfrm>
              <a:off x="1465675" y="2452125"/>
              <a:ext cx="524100" cy="787900"/>
            </a:xfrm>
            <a:custGeom>
              <a:rect b="b" l="l" r="r" t="t"/>
              <a:pathLst>
                <a:path extrusionOk="0" h="31516" w="20964">
                  <a:moveTo>
                    <a:pt x="12663" y="0"/>
                  </a:moveTo>
                  <a:cubicBezTo>
                    <a:pt x="5698" y="0"/>
                    <a:pt x="2673" y="4784"/>
                    <a:pt x="2673" y="9145"/>
                  </a:cubicBezTo>
                  <a:cubicBezTo>
                    <a:pt x="2673" y="13577"/>
                    <a:pt x="6120" y="16109"/>
                    <a:pt x="9005" y="17938"/>
                  </a:cubicBezTo>
                  <a:cubicBezTo>
                    <a:pt x="11467" y="19627"/>
                    <a:pt x="12803" y="20893"/>
                    <a:pt x="12803" y="22792"/>
                  </a:cubicBezTo>
                  <a:cubicBezTo>
                    <a:pt x="12803" y="24973"/>
                    <a:pt x="10904" y="26521"/>
                    <a:pt x="8934" y="26521"/>
                  </a:cubicBezTo>
                  <a:cubicBezTo>
                    <a:pt x="6191" y="26521"/>
                    <a:pt x="4573" y="25114"/>
                    <a:pt x="3518" y="24199"/>
                  </a:cubicBezTo>
                  <a:cubicBezTo>
                    <a:pt x="3349" y="24064"/>
                    <a:pt x="3115" y="23961"/>
                    <a:pt x="2878" y="23961"/>
                  </a:cubicBezTo>
                  <a:cubicBezTo>
                    <a:pt x="2622" y="23961"/>
                    <a:pt x="2364" y="24081"/>
                    <a:pt x="2181" y="24410"/>
                  </a:cubicBezTo>
                  <a:lnTo>
                    <a:pt x="493" y="26872"/>
                  </a:lnTo>
                  <a:cubicBezTo>
                    <a:pt x="0" y="27576"/>
                    <a:pt x="211" y="27928"/>
                    <a:pt x="493" y="28068"/>
                  </a:cubicBezTo>
                  <a:cubicBezTo>
                    <a:pt x="1900" y="29405"/>
                    <a:pt x="4714" y="31515"/>
                    <a:pt x="8864" y="31515"/>
                  </a:cubicBezTo>
                  <a:cubicBezTo>
                    <a:pt x="15336" y="31515"/>
                    <a:pt x="19346" y="27224"/>
                    <a:pt x="19346" y="22089"/>
                  </a:cubicBezTo>
                  <a:cubicBezTo>
                    <a:pt x="19346" y="17235"/>
                    <a:pt x="15477" y="14914"/>
                    <a:pt x="12522" y="12944"/>
                  </a:cubicBezTo>
                  <a:cubicBezTo>
                    <a:pt x="9919" y="11185"/>
                    <a:pt x="8794" y="10341"/>
                    <a:pt x="8794" y="8582"/>
                  </a:cubicBezTo>
                  <a:cubicBezTo>
                    <a:pt x="8794" y="6824"/>
                    <a:pt x="10271" y="5136"/>
                    <a:pt x="12452" y="5136"/>
                  </a:cubicBezTo>
                  <a:cubicBezTo>
                    <a:pt x="14632" y="5136"/>
                    <a:pt x="16039" y="5980"/>
                    <a:pt x="17376" y="7035"/>
                  </a:cubicBezTo>
                  <a:cubicBezTo>
                    <a:pt x="17682" y="7273"/>
                    <a:pt x="17955" y="7396"/>
                    <a:pt x="18195" y="7396"/>
                  </a:cubicBezTo>
                  <a:cubicBezTo>
                    <a:pt x="18452" y="7396"/>
                    <a:pt x="18672" y="7255"/>
                    <a:pt x="18853" y="6965"/>
                  </a:cubicBezTo>
                  <a:lnTo>
                    <a:pt x="20542" y="4573"/>
                  </a:lnTo>
                  <a:cubicBezTo>
                    <a:pt x="20964" y="4010"/>
                    <a:pt x="20964" y="3377"/>
                    <a:pt x="20471" y="2814"/>
                  </a:cubicBezTo>
                  <a:cubicBezTo>
                    <a:pt x="19697" y="2111"/>
                    <a:pt x="16673" y="0"/>
                    <a:pt x="12663"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9"/>
            <p:cNvSpPr/>
            <p:nvPr/>
          </p:nvSpPr>
          <p:spPr>
            <a:xfrm>
              <a:off x="2007350" y="2453875"/>
              <a:ext cx="668325" cy="777350"/>
            </a:xfrm>
            <a:custGeom>
              <a:rect b="b" l="l" r="r" t="t"/>
              <a:pathLst>
                <a:path extrusionOk="0" h="31094" w="26733">
                  <a:moveTo>
                    <a:pt x="16250" y="11045"/>
                  </a:moveTo>
                  <a:lnTo>
                    <a:pt x="18431" y="20612"/>
                  </a:lnTo>
                  <a:lnTo>
                    <a:pt x="11467" y="20612"/>
                  </a:lnTo>
                  <a:lnTo>
                    <a:pt x="16180" y="11045"/>
                  </a:lnTo>
                  <a:close/>
                  <a:moveTo>
                    <a:pt x="17517" y="1"/>
                  </a:moveTo>
                  <a:cubicBezTo>
                    <a:pt x="17165" y="1"/>
                    <a:pt x="16954" y="212"/>
                    <a:pt x="16813" y="493"/>
                  </a:cubicBezTo>
                  <a:lnTo>
                    <a:pt x="352" y="29898"/>
                  </a:lnTo>
                  <a:cubicBezTo>
                    <a:pt x="0" y="30531"/>
                    <a:pt x="282" y="31093"/>
                    <a:pt x="915" y="31093"/>
                  </a:cubicBezTo>
                  <a:lnTo>
                    <a:pt x="4925" y="31093"/>
                  </a:lnTo>
                  <a:cubicBezTo>
                    <a:pt x="5628" y="31093"/>
                    <a:pt x="6191" y="30671"/>
                    <a:pt x="6331" y="30179"/>
                  </a:cubicBezTo>
                  <a:lnTo>
                    <a:pt x="8864" y="25395"/>
                  </a:lnTo>
                  <a:lnTo>
                    <a:pt x="19838" y="25395"/>
                  </a:lnTo>
                  <a:lnTo>
                    <a:pt x="20893" y="30179"/>
                  </a:lnTo>
                  <a:cubicBezTo>
                    <a:pt x="21034" y="30882"/>
                    <a:pt x="21386" y="31093"/>
                    <a:pt x="22019" y="31093"/>
                  </a:cubicBezTo>
                  <a:lnTo>
                    <a:pt x="25818" y="31093"/>
                  </a:lnTo>
                  <a:cubicBezTo>
                    <a:pt x="26380" y="31093"/>
                    <a:pt x="26732" y="30460"/>
                    <a:pt x="26591" y="29898"/>
                  </a:cubicBezTo>
                  <a:lnTo>
                    <a:pt x="18501" y="493"/>
                  </a:lnTo>
                  <a:cubicBezTo>
                    <a:pt x="18431" y="212"/>
                    <a:pt x="18150" y="1"/>
                    <a:pt x="17868" y="1"/>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9"/>
            <p:cNvSpPr/>
            <p:nvPr/>
          </p:nvSpPr>
          <p:spPr>
            <a:xfrm>
              <a:off x="2812825" y="2466200"/>
              <a:ext cx="627875" cy="777325"/>
            </a:xfrm>
            <a:custGeom>
              <a:rect b="b" l="l" r="r" t="t"/>
              <a:pathLst>
                <a:path extrusionOk="0" h="31093" w="25115">
                  <a:moveTo>
                    <a:pt x="3799" y="0"/>
                  </a:moveTo>
                  <a:cubicBezTo>
                    <a:pt x="3307" y="0"/>
                    <a:pt x="2884" y="352"/>
                    <a:pt x="2884" y="774"/>
                  </a:cubicBezTo>
                  <a:lnTo>
                    <a:pt x="71" y="19627"/>
                  </a:lnTo>
                  <a:cubicBezTo>
                    <a:pt x="0" y="20189"/>
                    <a:pt x="0" y="20822"/>
                    <a:pt x="0" y="21385"/>
                  </a:cubicBezTo>
                  <a:cubicBezTo>
                    <a:pt x="0" y="27083"/>
                    <a:pt x="4151" y="31093"/>
                    <a:pt x="9989" y="31093"/>
                  </a:cubicBezTo>
                  <a:cubicBezTo>
                    <a:pt x="16883" y="31093"/>
                    <a:pt x="21526" y="26309"/>
                    <a:pt x="22441" y="19627"/>
                  </a:cubicBezTo>
                  <a:lnTo>
                    <a:pt x="25044" y="844"/>
                  </a:lnTo>
                  <a:cubicBezTo>
                    <a:pt x="25114" y="422"/>
                    <a:pt x="24762" y="70"/>
                    <a:pt x="24411" y="70"/>
                  </a:cubicBezTo>
                  <a:lnTo>
                    <a:pt x="20119" y="70"/>
                  </a:lnTo>
                  <a:cubicBezTo>
                    <a:pt x="19697" y="70"/>
                    <a:pt x="19275" y="422"/>
                    <a:pt x="19275" y="844"/>
                  </a:cubicBezTo>
                  <a:lnTo>
                    <a:pt x="16602" y="19345"/>
                  </a:lnTo>
                  <a:cubicBezTo>
                    <a:pt x="16110" y="23003"/>
                    <a:pt x="14070" y="25325"/>
                    <a:pt x="10482" y="25325"/>
                  </a:cubicBezTo>
                  <a:cubicBezTo>
                    <a:pt x="7457" y="25325"/>
                    <a:pt x="5980" y="23566"/>
                    <a:pt x="5980" y="20611"/>
                  </a:cubicBezTo>
                  <a:cubicBezTo>
                    <a:pt x="5980" y="20189"/>
                    <a:pt x="5980" y="19697"/>
                    <a:pt x="6050" y="19204"/>
                  </a:cubicBezTo>
                  <a:lnTo>
                    <a:pt x="8723" y="774"/>
                  </a:lnTo>
                  <a:cubicBezTo>
                    <a:pt x="8794" y="352"/>
                    <a:pt x="8512" y="0"/>
                    <a:pt x="8090"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9"/>
            <p:cNvSpPr/>
            <p:nvPr/>
          </p:nvSpPr>
          <p:spPr>
            <a:xfrm>
              <a:off x="3560250" y="2452125"/>
              <a:ext cx="643700" cy="786125"/>
            </a:xfrm>
            <a:custGeom>
              <a:rect b="b" l="l" r="r" t="t"/>
              <a:pathLst>
                <a:path extrusionOk="0" h="31445" w="25748">
                  <a:moveTo>
                    <a:pt x="16321" y="0"/>
                  </a:moveTo>
                  <a:cubicBezTo>
                    <a:pt x="7317" y="0"/>
                    <a:pt x="1" y="7668"/>
                    <a:pt x="1" y="17798"/>
                  </a:cubicBezTo>
                  <a:cubicBezTo>
                    <a:pt x="1" y="25325"/>
                    <a:pt x="4925" y="31445"/>
                    <a:pt x="12452" y="31445"/>
                  </a:cubicBezTo>
                  <a:cubicBezTo>
                    <a:pt x="15970" y="31445"/>
                    <a:pt x="19346" y="30108"/>
                    <a:pt x="22441" y="27224"/>
                  </a:cubicBezTo>
                  <a:cubicBezTo>
                    <a:pt x="22652" y="26943"/>
                    <a:pt x="22793" y="26310"/>
                    <a:pt x="22582" y="26028"/>
                  </a:cubicBezTo>
                  <a:lnTo>
                    <a:pt x="20331" y="23214"/>
                  </a:lnTo>
                  <a:cubicBezTo>
                    <a:pt x="20147" y="23031"/>
                    <a:pt x="19906" y="22924"/>
                    <a:pt x="19647" y="22924"/>
                  </a:cubicBezTo>
                  <a:cubicBezTo>
                    <a:pt x="19410" y="22924"/>
                    <a:pt x="19159" y="23013"/>
                    <a:pt x="18924" y="23214"/>
                  </a:cubicBezTo>
                  <a:cubicBezTo>
                    <a:pt x="17376" y="24551"/>
                    <a:pt x="15477" y="25817"/>
                    <a:pt x="12945" y="25817"/>
                  </a:cubicBezTo>
                  <a:cubicBezTo>
                    <a:pt x="8724" y="25817"/>
                    <a:pt x="6191" y="21807"/>
                    <a:pt x="6191" y="17165"/>
                  </a:cubicBezTo>
                  <a:cubicBezTo>
                    <a:pt x="6191" y="10904"/>
                    <a:pt x="10834" y="5487"/>
                    <a:pt x="16110" y="5487"/>
                  </a:cubicBezTo>
                  <a:cubicBezTo>
                    <a:pt x="18572" y="5487"/>
                    <a:pt x="20401" y="6613"/>
                    <a:pt x="21527" y="7668"/>
                  </a:cubicBezTo>
                  <a:cubicBezTo>
                    <a:pt x="21711" y="7852"/>
                    <a:pt x="21971" y="7959"/>
                    <a:pt x="22239" y="7959"/>
                  </a:cubicBezTo>
                  <a:cubicBezTo>
                    <a:pt x="22483" y="7959"/>
                    <a:pt x="22732" y="7869"/>
                    <a:pt x="22934" y="7668"/>
                  </a:cubicBezTo>
                  <a:lnTo>
                    <a:pt x="25326" y="5417"/>
                  </a:lnTo>
                  <a:cubicBezTo>
                    <a:pt x="25677" y="5065"/>
                    <a:pt x="25748" y="4502"/>
                    <a:pt x="25466" y="4151"/>
                  </a:cubicBezTo>
                  <a:cubicBezTo>
                    <a:pt x="23356" y="1759"/>
                    <a:pt x="20331" y="0"/>
                    <a:pt x="16321"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9"/>
            <p:cNvSpPr/>
            <p:nvPr/>
          </p:nvSpPr>
          <p:spPr>
            <a:xfrm>
              <a:off x="4297150" y="2466200"/>
              <a:ext cx="546975" cy="759750"/>
            </a:xfrm>
            <a:custGeom>
              <a:rect b="b" l="l" r="r" t="t"/>
              <a:pathLst>
                <a:path extrusionOk="0" h="30390" w="21879">
                  <a:moveTo>
                    <a:pt x="4995" y="0"/>
                  </a:moveTo>
                  <a:cubicBezTo>
                    <a:pt x="4643" y="0"/>
                    <a:pt x="4221" y="352"/>
                    <a:pt x="4221" y="774"/>
                  </a:cubicBezTo>
                  <a:lnTo>
                    <a:pt x="71" y="29616"/>
                  </a:lnTo>
                  <a:cubicBezTo>
                    <a:pt x="0" y="30038"/>
                    <a:pt x="211" y="30389"/>
                    <a:pt x="704" y="30389"/>
                  </a:cubicBezTo>
                  <a:lnTo>
                    <a:pt x="16883" y="30389"/>
                  </a:lnTo>
                  <a:cubicBezTo>
                    <a:pt x="17306" y="30389"/>
                    <a:pt x="17728" y="30038"/>
                    <a:pt x="17728" y="29616"/>
                  </a:cubicBezTo>
                  <a:lnTo>
                    <a:pt x="18150" y="26028"/>
                  </a:lnTo>
                  <a:cubicBezTo>
                    <a:pt x="18150" y="25536"/>
                    <a:pt x="18009" y="25254"/>
                    <a:pt x="17587" y="25254"/>
                  </a:cubicBezTo>
                  <a:lnTo>
                    <a:pt x="6331" y="25254"/>
                  </a:lnTo>
                  <a:lnTo>
                    <a:pt x="7387" y="17587"/>
                  </a:lnTo>
                  <a:lnTo>
                    <a:pt x="16672" y="17587"/>
                  </a:lnTo>
                  <a:cubicBezTo>
                    <a:pt x="17095" y="17587"/>
                    <a:pt x="17446" y="17235"/>
                    <a:pt x="17587" y="16742"/>
                  </a:cubicBezTo>
                  <a:lnTo>
                    <a:pt x="18079" y="13155"/>
                  </a:lnTo>
                  <a:cubicBezTo>
                    <a:pt x="18150" y="12733"/>
                    <a:pt x="17798" y="12381"/>
                    <a:pt x="17446" y="12381"/>
                  </a:cubicBezTo>
                  <a:lnTo>
                    <a:pt x="8160" y="12381"/>
                  </a:lnTo>
                  <a:lnTo>
                    <a:pt x="9145" y="5135"/>
                  </a:lnTo>
                  <a:lnTo>
                    <a:pt x="20401" y="5135"/>
                  </a:lnTo>
                  <a:cubicBezTo>
                    <a:pt x="20823" y="5135"/>
                    <a:pt x="21245" y="4854"/>
                    <a:pt x="21245" y="4361"/>
                  </a:cubicBezTo>
                  <a:lnTo>
                    <a:pt x="21808" y="774"/>
                  </a:lnTo>
                  <a:cubicBezTo>
                    <a:pt x="21878" y="352"/>
                    <a:pt x="21597" y="0"/>
                    <a:pt x="21175"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9"/>
            <p:cNvSpPr/>
            <p:nvPr/>
          </p:nvSpPr>
          <p:spPr>
            <a:xfrm>
              <a:off x="5004125" y="2466200"/>
              <a:ext cx="386950" cy="763275"/>
            </a:xfrm>
            <a:custGeom>
              <a:rect b="b" l="l" r="r" t="t"/>
              <a:pathLst>
                <a:path extrusionOk="0" h="30531" w="15478">
                  <a:moveTo>
                    <a:pt x="4925" y="0"/>
                  </a:moveTo>
                  <a:cubicBezTo>
                    <a:pt x="4503" y="0"/>
                    <a:pt x="4151" y="352"/>
                    <a:pt x="4081" y="774"/>
                  </a:cubicBezTo>
                  <a:lnTo>
                    <a:pt x="71" y="29686"/>
                  </a:lnTo>
                  <a:cubicBezTo>
                    <a:pt x="1" y="30178"/>
                    <a:pt x="282" y="30530"/>
                    <a:pt x="704" y="30530"/>
                  </a:cubicBezTo>
                  <a:lnTo>
                    <a:pt x="14422" y="30530"/>
                  </a:lnTo>
                  <a:cubicBezTo>
                    <a:pt x="14844" y="30530"/>
                    <a:pt x="15196" y="30178"/>
                    <a:pt x="15336" y="29686"/>
                  </a:cubicBezTo>
                  <a:lnTo>
                    <a:pt x="15477" y="28490"/>
                  </a:lnTo>
                  <a:cubicBezTo>
                    <a:pt x="15477" y="27998"/>
                    <a:pt x="15196" y="27646"/>
                    <a:pt x="14844" y="27646"/>
                  </a:cubicBezTo>
                  <a:lnTo>
                    <a:pt x="3729" y="27646"/>
                  </a:lnTo>
                  <a:lnTo>
                    <a:pt x="7387" y="774"/>
                  </a:lnTo>
                  <a:cubicBezTo>
                    <a:pt x="7457" y="352"/>
                    <a:pt x="7106" y="0"/>
                    <a:pt x="6754" y="0"/>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9"/>
            <p:cNvSpPr/>
            <p:nvPr/>
          </p:nvSpPr>
          <p:spPr>
            <a:xfrm>
              <a:off x="5471950" y="2453875"/>
              <a:ext cx="654250" cy="777350"/>
            </a:xfrm>
            <a:custGeom>
              <a:rect b="b" l="l" r="r" t="t"/>
              <a:pathLst>
                <a:path extrusionOk="0" h="31094" w="26170">
                  <a:moveTo>
                    <a:pt x="16672" y="6261"/>
                  </a:moveTo>
                  <a:lnTo>
                    <a:pt x="20173" y="20612"/>
                  </a:lnTo>
                  <a:lnTo>
                    <a:pt x="8934" y="20612"/>
                  </a:lnTo>
                  <a:lnTo>
                    <a:pt x="16391" y="6261"/>
                  </a:lnTo>
                  <a:close/>
                  <a:moveTo>
                    <a:pt x="17235" y="1"/>
                  </a:moveTo>
                  <a:cubicBezTo>
                    <a:pt x="16883" y="1"/>
                    <a:pt x="16672" y="212"/>
                    <a:pt x="16532" y="493"/>
                  </a:cubicBezTo>
                  <a:lnTo>
                    <a:pt x="352" y="29898"/>
                  </a:lnTo>
                  <a:cubicBezTo>
                    <a:pt x="0" y="30531"/>
                    <a:pt x="281" y="31093"/>
                    <a:pt x="1055" y="31093"/>
                  </a:cubicBezTo>
                  <a:lnTo>
                    <a:pt x="2955" y="31093"/>
                  </a:lnTo>
                  <a:cubicBezTo>
                    <a:pt x="3377" y="31093"/>
                    <a:pt x="3658" y="30812"/>
                    <a:pt x="3728" y="30671"/>
                  </a:cubicBezTo>
                  <a:lnTo>
                    <a:pt x="7386" y="23426"/>
                  </a:lnTo>
                  <a:lnTo>
                    <a:pt x="21034" y="23426"/>
                  </a:lnTo>
                  <a:lnTo>
                    <a:pt x="22793" y="30671"/>
                  </a:lnTo>
                  <a:cubicBezTo>
                    <a:pt x="22793" y="30812"/>
                    <a:pt x="23074" y="31093"/>
                    <a:pt x="23426" y="31093"/>
                  </a:cubicBezTo>
                  <a:lnTo>
                    <a:pt x="25255" y="31093"/>
                  </a:lnTo>
                  <a:cubicBezTo>
                    <a:pt x="25747" y="31093"/>
                    <a:pt x="26169" y="30460"/>
                    <a:pt x="26028" y="29898"/>
                  </a:cubicBezTo>
                  <a:lnTo>
                    <a:pt x="18220" y="493"/>
                  </a:lnTo>
                  <a:cubicBezTo>
                    <a:pt x="18150" y="212"/>
                    <a:pt x="17868" y="1"/>
                    <a:pt x="17587" y="1"/>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9"/>
            <p:cNvSpPr/>
            <p:nvPr/>
          </p:nvSpPr>
          <p:spPr>
            <a:xfrm>
              <a:off x="6254550" y="2467950"/>
              <a:ext cx="518825" cy="765025"/>
            </a:xfrm>
            <a:custGeom>
              <a:rect b="b" l="l" r="r" t="t"/>
              <a:pathLst>
                <a:path extrusionOk="0" h="30601" w="20753">
                  <a:moveTo>
                    <a:pt x="13226" y="2885"/>
                  </a:moveTo>
                  <a:cubicBezTo>
                    <a:pt x="15758" y="2885"/>
                    <a:pt x="17095" y="4643"/>
                    <a:pt x="17095" y="7246"/>
                  </a:cubicBezTo>
                  <a:cubicBezTo>
                    <a:pt x="17095" y="11045"/>
                    <a:pt x="14984" y="13647"/>
                    <a:pt x="11748" y="13647"/>
                  </a:cubicBezTo>
                  <a:lnTo>
                    <a:pt x="5628" y="13647"/>
                  </a:lnTo>
                  <a:lnTo>
                    <a:pt x="7176" y="2885"/>
                  </a:lnTo>
                  <a:close/>
                  <a:moveTo>
                    <a:pt x="11256" y="16602"/>
                  </a:moveTo>
                  <a:cubicBezTo>
                    <a:pt x="13929" y="16602"/>
                    <a:pt x="15969" y="18642"/>
                    <a:pt x="15969" y="21386"/>
                  </a:cubicBezTo>
                  <a:cubicBezTo>
                    <a:pt x="15969" y="24832"/>
                    <a:pt x="13366" y="27646"/>
                    <a:pt x="10412" y="27646"/>
                  </a:cubicBezTo>
                  <a:lnTo>
                    <a:pt x="3659" y="27646"/>
                  </a:lnTo>
                  <a:lnTo>
                    <a:pt x="5136" y="16602"/>
                  </a:lnTo>
                  <a:close/>
                  <a:moveTo>
                    <a:pt x="4995" y="0"/>
                  </a:moveTo>
                  <a:cubicBezTo>
                    <a:pt x="4573" y="0"/>
                    <a:pt x="4221" y="352"/>
                    <a:pt x="4151" y="774"/>
                  </a:cubicBezTo>
                  <a:lnTo>
                    <a:pt x="141" y="29827"/>
                  </a:lnTo>
                  <a:cubicBezTo>
                    <a:pt x="1" y="30249"/>
                    <a:pt x="282" y="30601"/>
                    <a:pt x="704" y="30601"/>
                  </a:cubicBezTo>
                  <a:lnTo>
                    <a:pt x="9779" y="30601"/>
                  </a:lnTo>
                  <a:cubicBezTo>
                    <a:pt x="15829" y="30601"/>
                    <a:pt x="19627" y="26450"/>
                    <a:pt x="19627" y="21104"/>
                  </a:cubicBezTo>
                  <a:cubicBezTo>
                    <a:pt x="19627" y="17868"/>
                    <a:pt x="17587" y="16039"/>
                    <a:pt x="15969" y="15125"/>
                  </a:cubicBezTo>
                  <a:cubicBezTo>
                    <a:pt x="18502" y="13788"/>
                    <a:pt x="20753" y="11185"/>
                    <a:pt x="20753" y="6965"/>
                  </a:cubicBezTo>
                  <a:cubicBezTo>
                    <a:pt x="20753" y="3166"/>
                    <a:pt x="18080" y="0"/>
                    <a:pt x="13718" y="0"/>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9"/>
            <p:cNvSpPr/>
            <p:nvPr/>
          </p:nvSpPr>
          <p:spPr>
            <a:xfrm>
              <a:off x="6866575" y="2453875"/>
              <a:ext cx="501250" cy="789650"/>
            </a:xfrm>
            <a:custGeom>
              <a:rect b="b" l="l" r="r" t="t"/>
              <a:pathLst>
                <a:path extrusionOk="0" h="31586" w="20050">
                  <a:moveTo>
                    <a:pt x="12663" y="1"/>
                  </a:moveTo>
                  <a:cubicBezTo>
                    <a:pt x="5417" y="1"/>
                    <a:pt x="3166" y="5206"/>
                    <a:pt x="3166" y="8935"/>
                  </a:cubicBezTo>
                  <a:cubicBezTo>
                    <a:pt x="3166" y="12944"/>
                    <a:pt x="5558" y="14914"/>
                    <a:pt x="9075" y="16954"/>
                  </a:cubicBezTo>
                  <a:cubicBezTo>
                    <a:pt x="12733" y="19064"/>
                    <a:pt x="14773" y="20682"/>
                    <a:pt x="14773" y="23426"/>
                  </a:cubicBezTo>
                  <a:cubicBezTo>
                    <a:pt x="14773" y="26802"/>
                    <a:pt x="12100" y="28702"/>
                    <a:pt x="9216" y="28702"/>
                  </a:cubicBezTo>
                  <a:cubicBezTo>
                    <a:pt x="5558" y="28702"/>
                    <a:pt x="4010" y="26802"/>
                    <a:pt x="2744" y="25607"/>
                  </a:cubicBezTo>
                  <a:cubicBezTo>
                    <a:pt x="2509" y="25401"/>
                    <a:pt x="2310" y="25305"/>
                    <a:pt x="2123" y="25305"/>
                  </a:cubicBezTo>
                  <a:cubicBezTo>
                    <a:pt x="1862" y="25305"/>
                    <a:pt x="1623" y="25490"/>
                    <a:pt x="1337" y="25818"/>
                  </a:cubicBezTo>
                  <a:lnTo>
                    <a:pt x="633" y="26521"/>
                  </a:lnTo>
                  <a:cubicBezTo>
                    <a:pt x="0" y="27013"/>
                    <a:pt x="141" y="27506"/>
                    <a:pt x="493" y="27787"/>
                  </a:cubicBezTo>
                  <a:cubicBezTo>
                    <a:pt x="1759" y="29124"/>
                    <a:pt x="4291" y="31586"/>
                    <a:pt x="8653" y="31586"/>
                  </a:cubicBezTo>
                  <a:cubicBezTo>
                    <a:pt x="14773" y="31586"/>
                    <a:pt x="18291" y="27787"/>
                    <a:pt x="18291" y="23004"/>
                  </a:cubicBezTo>
                  <a:cubicBezTo>
                    <a:pt x="18291" y="18431"/>
                    <a:pt x="15125" y="16321"/>
                    <a:pt x="10904" y="13999"/>
                  </a:cubicBezTo>
                  <a:cubicBezTo>
                    <a:pt x="8161" y="12522"/>
                    <a:pt x="6472" y="10904"/>
                    <a:pt x="6472" y="8442"/>
                  </a:cubicBezTo>
                  <a:cubicBezTo>
                    <a:pt x="6472" y="5910"/>
                    <a:pt x="8583" y="2955"/>
                    <a:pt x="12381" y="2955"/>
                  </a:cubicBezTo>
                  <a:cubicBezTo>
                    <a:pt x="14492" y="2955"/>
                    <a:pt x="16180" y="3799"/>
                    <a:pt x="17587" y="4784"/>
                  </a:cubicBezTo>
                  <a:cubicBezTo>
                    <a:pt x="17776" y="4946"/>
                    <a:pt x="17965" y="5025"/>
                    <a:pt x="18151" y="5025"/>
                  </a:cubicBezTo>
                  <a:cubicBezTo>
                    <a:pt x="18448" y="5025"/>
                    <a:pt x="18734" y="4822"/>
                    <a:pt x="18994" y="4432"/>
                  </a:cubicBezTo>
                  <a:lnTo>
                    <a:pt x="19416" y="3729"/>
                  </a:lnTo>
                  <a:cubicBezTo>
                    <a:pt x="20049" y="2814"/>
                    <a:pt x="19627" y="2392"/>
                    <a:pt x="19416" y="2252"/>
                  </a:cubicBezTo>
                  <a:cubicBezTo>
                    <a:pt x="18220" y="1267"/>
                    <a:pt x="15828" y="1"/>
                    <a:pt x="12663" y="1"/>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7" name="Google Shape;287;p29"/>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288" name="Google Shape;288;p29"/>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89" name="Google Shape;289;p29"/>
          <p:cNvSpPr txBox="1"/>
          <p:nvPr>
            <p:ph idx="1" type="subTitle"/>
          </p:nvPr>
        </p:nvSpPr>
        <p:spPr>
          <a:xfrm>
            <a:off x="2868350" y="1574225"/>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290" name="Google Shape;290;p29"/>
          <p:cNvSpPr txBox="1"/>
          <p:nvPr>
            <p:ph idx="3" type="subTitle"/>
          </p:nvPr>
        </p:nvSpPr>
        <p:spPr>
          <a:xfrm>
            <a:off x="3371850" y="1742800"/>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291" name="Google Shape;291;p29"/>
          <p:cNvSpPr txBox="1"/>
          <p:nvPr>
            <p:ph idx="4" type="subTitle"/>
          </p:nvPr>
        </p:nvSpPr>
        <p:spPr>
          <a:xfrm>
            <a:off x="2868350" y="2406417"/>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292" name="Google Shape;292;p29"/>
          <p:cNvSpPr txBox="1"/>
          <p:nvPr>
            <p:ph idx="5" type="subTitle"/>
          </p:nvPr>
        </p:nvSpPr>
        <p:spPr>
          <a:xfrm>
            <a:off x="3371850" y="2572749"/>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293" name="Google Shape;293;p29"/>
          <p:cNvSpPr txBox="1"/>
          <p:nvPr>
            <p:ph idx="6" type="subTitle"/>
          </p:nvPr>
        </p:nvSpPr>
        <p:spPr>
          <a:xfrm>
            <a:off x="2868350" y="3238609"/>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294" name="Google Shape;294;p29"/>
          <p:cNvSpPr txBox="1"/>
          <p:nvPr>
            <p:ph idx="7" type="subTitle"/>
          </p:nvPr>
        </p:nvSpPr>
        <p:spPr>
          <a:xfrm>
            <a:off x="3371850" y="3411082"/>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295" name="Google Shape;295;p29"/>
          <p:cNvSpPr txBox="1"/>
          <p:nvPr>
            <p:ph idx="8" type="subTitle"/>
          </p:nvPr>
        </p:nvSpPr>
        <p:spPr>
          <a:xfrm>
            <a:off x="2868350" y="4070801"/>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296" name="Google Shape;296;p29"/>
          <p:cNvSpPr txBox="1"/>
          <p:nvPr>
            <p:ph idx="9" type="subTitle"/>
          </p:nvPr>
        </p:nvSpPr>
        <p:spPr>
          <a:xfrm>
            <a:off x="3371850" y="4239375"/>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297" name="Google Shape;297;p29"/>
          <p:cNvSpPr txBox="1"/>
          <p:nvPr>
            <p:ph idx="13" type="subTitle"/>
          </p:nvPr>
        </p:nvSpPr>
        <p:spPr>
          <a:xfrm>
            <a:off x="221988" y="269568"/>
            <a:ext cx="2117700" cy="1773000"/>
          </a:xfrm>
          <a:prstGeom prst="rect">
            <a:avLst/>
          </a:prstGeom>
          <a:noFill/>
          <a:ln>
            <a:noFill/>
          </a:ln>
        </p:spPr>
        <p:txBody>
          <a:bodyPr anchorCtr="0" anchor="ctr" bIns="0" lIns="0" spcFirstLastPara="1" rIns="0" wrap="square" tIns="0">
            <a:normAutofit/>
          </a:bodyPr>
          <a:lstStyle>
            <a:lvl1pPr lvl="0" algn="r">
              <a:lnSpc>
                <a:spcPct val="90000"/>
              </a:lnSpc>
              <a:spcBef>
                <a:spcPts val="0"/>
              </a:spcBef>
              <a:spcAft>
                <a:spcPts val="0"/>
              </a:spcAft>
              <a:buClr>
                <a:schemeClr val="lt1"/>
              </a:buClr>
              <a:buSzPts val="2300"/>
              <a:buNone/>
              <a:defRPr sz="2300">
                <a:solidFill>
                  <a:schemeClr val="lt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431">
          <p15:clr>
            <a:srgbClr val="FA7B17"/>
          </p15:clr>
        </p15:guide>
        <p15:guide id="10" orient="horz" pos="1962">
          <p15:clr>
            <a:srgbClr val="FA7B17"/>
          </p15:clr>
        </p15:guide>
        <p15:guide id="11" orient="horz" pos="2493">
          <p15:clr>
            <a:srgbClr val="FA7B17"/>
          </p15:clr>
        </p15:guide>
        <p15:guide id="12" pos="1916">
          <p15:clr>
            <a:srgbClr val="FA7B17"/>
          </p15:clr>
        </p15:guide>
        <p15:guide id="13" pos="2124">
          <p15:clr>
            <a:srgbClr val="FA7B17"/>
          </p15:clr>
        </p15:guide>
        <p15:guide id="14" pos="1728">
          <p15:clr>
            <a:srgbClr val="FA7B17"/>
          </p15:clr>
        </p15:guide>
        <p15:guide id="15" pos="2062">
          <p15:clr>
            <a:srgbClr val="FA7B17"/>
          </p15:clr>
        </p15:guide>
      </p15:sldGuideLst>
    </p:ext>
  </p:extLst>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type="blank">
  <p:cSld name="BLANK">
    <p:bg>
      <p:bgPr>
        <a:solidFill>
          <a:srgbClr val="DFEEE9"/>
        </a:solidFill>
      </p:bgPr>
    </p:bg>
    <p:spTree>
      <p:nvGrpSpPr>
        <p:cNvPr id="4059" name="Shape 4059"/>
        <p:cNvGrpSpPr/>
        <p:nvPr/>
      </p:nvGrpSpPr>
      <p:grpSpPr>
        <a:xfrm>
          <a:off x="0" y="0"/>
          <a:ext cx="0" cy="0"/>
          <a:chOff x="0" y="0"/>
          <a:chExt cx="0" cy="0"/>
        </a:xfrm>
      </p:grpSpPr>
      <p:pic>
        <p:nvPicPr>
          <p:cNvPr id="4060" name="Google Shape;4060;p28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061" name="Google Shape;4061;p28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062" name="Google Shape;4062;p28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063" name="Google Shape;4063;p28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064" name="Google Shape;4064;p287"/>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065" name="Google Shape;4065;p287"/>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066" name="Google Shape;4066;p287"/>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067" name="Google Shape;4067;p287"/>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068" name="Google Shape;4068;p287"/>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069" name="Google Shape;4069;p287"/>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070" name="Google Shape;4070;p287"/>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071" name="Google Shape;4071;p287"/>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072" name="Google Shape;4072;p28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BLANK_2">
    <p:bg>
      <p:bgPr>
        <a:solidFill>
          <a:srgbClr val="142222"/>
        </a:solidFill>
      </p:bgPr>
    </p:bg>
    <p:spTree>
      <p:nvGrpSpPr>
        <p:cNvPr id="4073" name="Shape 4073"/>
        <p:cNvGrpSpPr/>
        <p:nvPr/>
      </p:nvGrpSpPr>
      <p:grpSpPr>
        <a:xfrm>
          <a:off x="0" y="0"/>
          <a:ext cx="0" cy="0"/>
          <a:chOff x="0" y="0"/>
          <a:chExt cx="0" cy="0"/>
        </a:xfrm>
      </p:grpSpPr>
      <p:sp>
        <p:nvSpPr>
          <p:cNvPr id="4074" name="Google Shape;4074;p288"/>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075" name="Google Shape;4075;p288"/>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076" name="Google Shape;4076;p288"/>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077" name="Google Shape;4077;p288"/>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078" name="Google Shape;4078;p288"/>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079" name="Google Shape;4079;p288"/>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080" name="Google Shape;4080;p288"/>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081" name="Google Shape;4081;p288"/>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pic>
        <p:nvPicPr>
          <p:cNvPr id="4082" name="Google Shape;4082;p288"/>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083" name="Google Shape;4083;p28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084" name="Google Shape;4084;p288"/>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4085" name="Google Shape;4085;p288"/>
          <p:cNvPicPr preferRelativeResize="0"/>
          <p:nvPr/>
        </p:nvPicPr>
        <p:blipFill rotWithShape="1">
          <a:blip r:embed="rId3">
            <a:alphaModFix/>
          </a:blip>
          <a:srcRect b="0" l="0" r="0" t="0"/>
          <a:stretch/>
        </p:blipFill>
        <p:spPr>
          <a:xfrm>
            <a:off x="0" y="4815000"/>
            <a:ext cx="9144003" cy="9361"/>
          </a:xfrm>
          <a:prstGeom prst="rect">
            <a:avLst/>
          </a:prstGeom>
          <a:noFill/>
          <a:ln>
            <a:noFill/>
          </a:ln>
        </p:spPr>
      </p:pic>
      <p:sp>
        <p:nvSpPr>
          <p:cNvPr id="4086" name="Google Shape;4086;p28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DFEEE9"/>
                </a:solidFill>
                <a:latin typeface="DM Mono Medium"/>
                <a:ea typeface="DM Mono Medium"/>
                <a:cs typeface="DM Mono Medium"/>
                <a:sym typeface="DM Mono Medium"/>
              </a:rPr>
              <a:t>© SAUCE LABS • </a:t>
            </a:r>
            <a:r>
              <a:rPr lang="en" sz="500">
                <a:solidFill>
                  <a:srgbClr val="DFEEE9"/>
                </a:solidFill>
                <a:latin typeface="DM Mono Medium"/>
                <a:ea typeface="DM Mono Medium"/>
                <a:cs typeface="DM Mono Medium"/>
                <a:sym typeface="DM Mono Medium"/>
              </a:rPr>
              <a:t>CONFIDENTIAL</a:t>
            </a:r>
            <a:endParaRPr b="0" i="0" sz="500" u="none" cap="none" strike="noStrike">
              <a:solidFill>
                <a:srgbClr val="DFEEE9"/>
              </a:solidFill>
              <a:latin typeface="DM Mono Medium"/>
              <a:ea typeface="DM Mono Medium"/>
              <a:cs typeface="DM Mono Medium"/>
              <a:sym typeface="DM Mono Medium"/>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p:cSld name="BLANK_1_1_1">
    <p:bg>
      <p:bgPr>
        <a:solidFill>
          <a:schemeClr val="lt1"/>
        </a:solidFill>
      </p:bgPr>
    </p:bg>
    <p:spTree>
      <p:nvGrpSpPr>
        <p:cNvPr id="4087" name="Shape 4087"/>
        <p:cNvGrpSpPr/>
        <p:nvPr/>
      </p:nvGrpSpPr>
      <p:grpSpPr>
        <a:xfrm>
          <a:off x="0" y="0"/>
          <a:ext cx="0" cy="0"/>
          <a:chOff x="0" y="0"/>
          <a:chExt cx="0" cy="0"/>
        </a:xfrm>
      </p:grpSpPr>
      <p:pic>
        <p:nvPicPr>
          <p:cNvPr id="4088" name="Google Shape;4088;p28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089" name="Google Shape;4089;p28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090" name="Google Shape;4090;p28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091" name="Google Shape;4091;p28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092" name="Google Shape;4092;p289"/>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093" name="Google Shape;4093;p289"/>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094" name="Google Shape;4094;p28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p:cSld name="BLANK_1_1_1_1">
    <p:bg>
      <p:bgPr>
        <a:solidFill>
          <a:schemeClr val="lt1"/>
        </a:solidFill>
      </p:bgPr>
    </p:bg>
    <p:spTree>
      <p:nvGrpSpPr>
        <p:cNvPr id="4095" name="Shape 4095"/>
        <p:cNvGrpSpPr/>
        <p:nvPr/>
      </p:nvGrpSpPr>
      <p:grpSpPr>
        <a:xfrm>
          <a:off x="0" y="0"/>
          <a:ext cx="0" cy="0"/>
          <a:chOff x="0" y="0"/>
          <a:chExt cx="0" cy="0"/>
        </a:xfrm>
      </p:grpSpPr>
      <p:pic>
        <p:nvPicPr>
          <p:cNvPr id="4096" name="Google Shape;4096;p29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097" name="Google Shape;4097;p29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098" name="Google Shape;4098;p29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099" name="Google Shape;4099;p29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100" name="Google Shape;4100;p290"/>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01" name="Google Shape;4101;p290"/>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102" name="Google Shape;4102;p290"/>
          <p:cNvSpPr/>
          <p:nvPr>
            <p:ph idx="3" type="pic"/>
          </p:nvPr>
        </p:nvSpPr>
        <p:spPr>
          <a:xfrm>
            <a:off x="4572000" y="0"/>
            <a:ext cx="4572000" cy="4818600"/>
          </a:xfrm>
          <a:prstGeom prst="rect">
            <a:avLst/>
          </a:prstGeom>
          <a:noFill/>
          <a:ln>
            <a:noFill/>
          </a:ln>
        </p:spPr>
      </p:sp>
      <p:sp>
        <p:nvSpPr>
          <p:cNvPr id="4103" name="Google Shape;4103;p29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p:cSld name="BLANK_1_1_1_1_1">
    <p:bg>
      <p:bgPr>
        <a:solidFill>
          <a:schemeClr val="lt1"/>
        </a:solidFill>
      </p:bgPr>
    </p:bg>
    <p:spTree>
      <p:nvGrpSpPr>
        <p:cNvPr id="4104" name="Shape 4104"/>
        <p:cNvGrpSpPr/>
        <p:nvPr/>
      </p:nvGrpSpPr>
      <p:grpSpPr>
        <a:xfrm>
          <a:off x="0" y="0"/>
          <a:ext cx="0" cy="0"/>
          <a:chOff x="0" y="0"/>
          <a:chExt cx="0" cy="0"/>
        </a:xfrm>
      </p:grpSpPr>
      <p:pic>
        <p:nvPicPr>
          <p:cNvPr id="4105" name="Google Shape;4105;p29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106" name="Google Shape;4106;p29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107" name="Google Shape;4107;p29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108" name="Google Shape;4108;p29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109" name="Google Shape;4109;p291"/>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10" name="Google Shape;4110;p291"/>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11" name="Google Shape;4111;p291"/>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112" name="Google Shape;4112;p291"/>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13" name="Google Shape;4113;p291"/>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114" name="Google Shape;4114;p29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p:cSld name="BLANK_1_1_1_1_1_1">
    <p:bg>
      <p:bgPr>
        <a:solidFill>
          <a:schemeClr val="lt1"/>
        </a:solidFill>
      </p:bgPr>
    </p:bg>
    <p:spTree>
      <p:nvGrpSpPr>
        <p:cNvPr id="4115" name="Shape 4115"/>
        <p:cNvGrpSpPr/>
        <p:nvPr/>
      </p:nvGrpSpPr>
      <p:grpSpPr>
        <a:xfrm>
          <a:off x="0" y="0"/>
          <a:ext cx="0" cy="0"/>
          <a:chOff x="0" y="0"/>
          <a:chExt cx="0" cy="0"/>
        </a:xfrm>
      </p:grpSpPr>
      <p:pic>
        <p:nvPicPr>
          <p:cNvPr id="4116" name="Google Shape;4116;p29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117" name="Google Shape;4117;p29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118" name="Google Shape;4118;p29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119" name="Google Shape;4119;p29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120" name="Google Shape;4120;p292"/>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21" name="Google Shape;4121;p292"/>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22" name="Google Shape;4122;p292"/>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123" name="Google Shape;4123;p292"/>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24" name="Google Shape;4124;p292"/>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125" name="Google Shape;4125;p292"/>
          <p:cNvSpPr/>
          <p:nvPr>
            <p:ph idx="5" type="pic"/>
          </p:nvPr>
        </p:nvSpPr>
        <p:spPr>
          <a:xfrm>
            <a:off x="4572000" y="0"/>
            <a:ext cx="4572000" cy="4818600"/>
          </a:xfrm>
          <a:prstGeom prst="rect">
            <a:avLst/>
          </a:prstGeom>
          <a:noFill/>
          <a:ln>
            <a:noFill/>
          </a:ln>
        </p:spPr>
      </p:sp>
      <p:sp>
        <p:nvSpPr>
          <p:cNvPr id="4126" name="Google Shape;4126;p29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p:cSld name="BLANK_1_1_1_1_1_1_1">
    <p:bg>
      <p:bgPr>
        <a:solidFill>
          <a:schemeClr val="lt1"/>
        </a:solidFill>
      </p:bgPr>
    </p:bg>
    <p:spTree>
      <p:nvGrpSpPr>
        <p:cNvPr id="4127" name="Shape 4127"/>
        <p:cNvGrpSpPr/>
        <p:nvPr/>
      </p:nvGrpSpPr>
      <p:grpSpPr>
        <a:xfrm>
          <a:off x="0" y="0"/>
          <a:ext cx="0" cy="0"/>
          <a:chOff x="0" y="0"/>
          <a:chExt cx="0" cy="0"/>
        </a:xfrm>
      </p:grpSpPr>
      <p:pic>
        <p:nvPicPr>
          <p:cNvPr id="4128" name="Google Shape;4128;p29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129" name="Google Shape;4129;p29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130" name="Google Shape;4130;p29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131" name="Google Shape;4131;p29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132" name="Google Shape;4132;p293"/>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33" name="Google Shape;4133;p293"/>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34" name="Google Shape;4134;p293"/>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135" name="Google Shape;4135;p293"/>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36" name="Google Shape;4136;p293"/>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137" name="Google Shape;4137;p293"/>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38" name="Google Shape;4138;p293"/>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139" name="Google Shape;4139;p293"/>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40" name="Google Shape;4140;p293"/>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141" name="Google Shape;4141;p293"/>
          <p:cNvPicPr preferRelativeResize="0"/>
          <p:nvPr/>
        </p:nvPicPr>
        <p:blipFill rotWithShape="1">
          <a:blip r:embed="rId2">
            <a:alphaModFix/>
          </a:blip>
          <a:srcRect b="0" l="0" r="0" t="0"/>
          <a:stretch/>
        </p:blipFill>
        <p:spPr>
          <a:xfrm>
            <a:off x="315900" y="3108600"/>
            <a:ext cx="1888199" cy="9144"/>
          </a:xfrm>
          <a:prstGeom prst="rect">
            <a:avLst/>
          </a:prstGeom>
          <a:noFill/>
          <a:ln>
            <a:noFill/>
          </a:ln>
        </p:spPr>
      </p:pic>
      <p:pic>
        <p:nvPicPr>
          <p:cNvPr id="4142" name="Google Shape;4142;p293"/>
          <p:cNvPicPr preferRelativeResize="0"/>
          <p:nvPr/>
        </p:nvPicPr>
        <p:blipFill rotWithShape="1">
          <a:blip r:embed="rId2">
            <a:alphaModFix/>
          </a:blip>
          <a:srcRect b="0" l="0" r="0" t="0"/>
          <a:stretch/>
        </p:blipFill>
        <p:spPr>
          <a:xfrm>
            <a:off x="2520900" y="3108600"/>
            <a:ext cx="1888199" cy="9144"/>
          </a:xfrm>
          <a:prstGeom prst="rect">
            <a:avLst/>
          </a:prstGeom>
          <a:noFill/>
          <a:ln>
            <a:noFill/>
          </a:ln>
        </p:spPr>
      </p:pic>
      <p:pic>
        <p:nvPicPr>
          <p:cNvPr id="4143" name="Google Shape;4143;p293"/>
          <p:cNvPicPr preferRelativeResize="0"/>
          <p:nvPr/>
        </p:nvPicPr>
        <p:blipFill rotWithShape="1">
          <a:blip r:embed="rId2">
            <a:alphaModFix/>
          </a:blip>
          <a:srcRect b="0" l="0" r="0" t="0"/>
          <a:stretch/>
        </p:blipFill>
        <p:spPr>
          <a:xfrm>
            <a:off x="4725900" y="3108600"/>
            <a:ext cx="1888199" cy="9144"/>
          </a:xfrm>
          <a:prstGeom prst="rect">
            <a:avLst/>
          </a:prstGeom>
          <a:noFill/>
          <a:ln>
            <a:noFill/>
          </a:ln>
        </p:spPr>
      </p:pic>
      <p:pic>
        <p:nvPicPr>
          <p:cNvPr id="4144" name="Google Shape;4144;p293"/>
          <p:cNvPicPr preferRelativeResize="0"/>
          <p:nvPr/>
        </p:nvPicPr>
        <p:blipFill rotWithShape="1">
          <a:blip r:embed="rId2">
            <a:alphaModFix/>
          </a:blip>
          <a:srcRect b="0" l="0" r="0" t="0"/>
          <a:stretch/>
        </p:blipFill>
        <p:spPr>
          <a:xfrm>
            <a:off x="6930900" y="3108600"/>
            <a:ext cx="1888199" cy="9144"/>
          </a:xfrm>
          <a:prstGeom prst="rect">
            <a:avLst/>
          </a:prstGeom>
          <a:noFill/>
          <a:ln>
            <a:noFill/>
          </a:ln>
        </p:spPr>
      </p:pic>
      <p:sp>
        <p:nvSpPr>
          <p:cNvPr id="4145" name="Google Shape;4145;p293"/>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146" name="Google Shape;4146;p293"/>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147" name="Google Shape;4147;p293"/>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148" name="Google Shape;4148;p293"/>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pic>
        <p:nvPicPr>
          <p:cNvPr id="4149" name="Google Shape;4149;p293"/>
          <p:cNvPicPr preferRelativeResize="0"/>
          <p:nvPr/>
        </p:nvPicPr>
        <p:blipFill rotWithShape="1">
          <a:blip r:embed="rId4">
            <a:alphaModFix/>
          </a:blip>
          <a:srcRect b="0" l="0" r="0" t="0"/>
          <a:stretch/>
        </p:blipFill>
        <p:spPr>
          <a:xfrm>
            <a:off x="318450" y="1927438"/>
            <a:ext cx="323824" cy="643650"/>
          </a:xfrm>
          <a:prstGeom prst="rect">
            <a:avLst/>
          </a:prstGeom>
          <a:noFill/>
          <a:ln>
            <a:noFill/>
          </a:ln>
        </p:spPr>
      </p:pic>
      <p:pic>
        <p:nvPicPr>
          <p:cNvPr id="4150" name="Google Shape;4150;p293"/>
          <p:cNvPicPr preferRelativeResize="0"/>
          <p:nvPr/>
        </p:nvPicPr>
        <p:blipFill rotWithShape="1">
          <a:blip r:embed="rId4">
            <a:alphaModFix/>
          </a:blip>
          <a:srcRect b="0" l="0" r="0" t="0"/>
          <a:stretch/>
        </p:blipFill>
        <p:spPr>
          <a:xfrm rot="10800000">
            <a:off x="1890000" y="1927438"/>
            <a:ext cx="323824" cy="643650"/>
          </a:xfrm>
          <a:prstGeom prst="rect">
            <a:avLst/>
          </a:prstGeom>
          <a:noFill/>
          <a:ln>
            <a:noFill/>
          </a:ln>
        </p:spPr>
      </p:pic>
      <p:pic>
        <p:nvPicPr>
          <p:cNvPr id="4151" name="Google Shape;4151;p293"/>
          <p:cNvPicPr preferRelativeResize="0"/>
          <p:nvPr/>
        </p:nvPicPr>
        <p:blipFill rotWithShape="1">
          <a:blip r:embed="rId5">
            <a:alphaModFix/>
          </a:blip>
          <a:srcRect b="0" l="0" r="0" t="0"/>
          <a:stretch/>
        </p:blipFill>
        <p:spPr>
          <a:xfrm>
            <a:off x="2521125" y="1927086"/>
            <a:ext cx="323825" cy="643652"/>
          </a:xfrm>
          <a:prstGeom prst="rect">
            <a:avLst/>
          </a:prstGeom>
          <a:noFill/>
          <a:ln>
            <a:noFill/>
          </a:ln>
        </p:spPr>
      </p:pic>
      <p:pic>
        <p:nvPicPr>
          <p:cNvPr id="4152" name="Google Shape;4152;p293"/>
          <p:cNvPicPr preferRelativeResize="0"/>
          <p:nvPr/>
        </p:nvPicPr>
        <p:blipFill rotWithShape="1">
          <a:blip r:embed="rId5">
            <a:alphaModFix/>
          </a:blip>
          <a:srcRect b="0" l="0" r="0" t="0"/>
          <a:stretch/>
        </p:blipFill>
        <p:spPr>
          <a:xfrm rot="10800000">
            <a:off x="4092000" y="1927086"/>
            <a:ext cx="323825" cy="643652"/>
          </a:xfrm>
          <a:prstGeom prst="rect">
            <a:avLst/>
          </a:prstGeom>
          <a:noFill/>
          <a:ln>
            <a:noFill/>
          </a:ln>
        </p:spPr>
      </p:pic>
      <p:pic>
        <p:nvPicPr>
          <p:cNvPr id="4153" name="Google Shape;4153;p293"/>
          <p:cNvPicPr preferRelativeResize="0"/>
          <p:nvPr/>
        </p:nvPicPr>
        <p:blipFill rotWithShape="1">
          <a:blip r:embed="rId6">
            <a:alphaModFix/>
          </a:blip>
          <a:srcRect b="0" l="0" r="0" t="0"/>
          <a:stretch/>
        </p:blipFill>
        <p:spPr>
          <a:xfrm>
            <a:off x="4734000" y="1927086"/>
            <a:ext cx="323825" cy="643652"/>
          </a:xfrm>
          <a:prstGeom prst="rect">
            <a:avLst/>
          </a:prstGeom>
          <a:noFill/>
          <a:ln>
            <a:noFill/>
          </a:ln>
        </p:spPr>
      </p:pic>
      <p:pic>
        <p:nvPicPr>
          <p:cNvPr id="4154" name="Google Shape;4154;p293"/>
          <p:cNvPicPr preferRelativeResize="0"/>
          <p:nvPr/>
        </p:nvPicPr>
        <p:blipFill rotWithShape="1">
          <a:blip r:embed="rId6">
            <a:alphaModFix/>
          </a:blip>
          <a:srcRect b="0" l="0" r="0" t="0"/>
          <a:stretch/>
        </p:blipFill>
        <p:spPr>
          <a:xfrm rot="10800000">
            <a:off x="6294000" y="1927086"/>
            <a:ext cx="323825" cy="643652"/>
          </a:xfrm>
          <a:prstGeom prst="rect">
            <a:avLst/>
          </a:prstGeom>
          <a:noFill/>
          <a:ln>
            <a:noFill/>
          </a:ln>
        </p:spPr>
      </p:pic>
      <p:pic>
        <p:nvPicPr>
          <p:cNvPr id="4155" name="Google Shape;4155;p293"/>
          <p:cNvPicPr preferRelativeResize="0"/>
          <p:nvPr/>
        </p:nvPicPr>
        <p:blipFill rotWithShape="1">
          <a:blip r:embed="rId7">
            <a:alphaModFix/>
          </a:blip>
          <a:srcRect b="0" l="0" r="0" t="0"/>
          <a:stretch/>
        </p:blipFill>
        <p:spPr>
          <a:xfrm>
            <a:off x="6940375" y="1927436"/>
            <a:ext cx="323825" cy="643652"/>
          </a:xfrm>
          <a:prstGeom prst="rect">
            <a:avLst/>
          </a:prstGeom>
          <a:noFill/>
          <a:ln>
            <a:noFill/>
          </a:ln>
        </p:spPr>
      </p:pic>
      <p:pic>
        <p:nvPicPr>
          <p:cNvPr id="4156" name="Google Shape;4156;p293"/>
          <p:cNvPicPr preferRelativeResize="0"/>
          <p:nvPr/>
        </p:nvPicPr>
        <p:blipFill rotWithShape="1">
          <a:blip r:embed="rId7">
            <a:alphaModFix/>
          </a:blip>
          <a:srcRect b="0" l="0" r="0" t="0"/>
          <a:stretch/>
        </p:blipFill>
        <p:spPr>
          <a:xfrm rot="10800000">
            <a:off x="8512325" y="1929261"/>
            <a:ext cx="323825" cy="643652"/>
          </a:xfrm>
          <a:prstGeom prst="rect">
            <a:avLst/>
          </a:prstGeom>
          <a:noFill/>
          <a:ln>
            <a:noFill/>
          </a:ln>
        </p:spPr>
      </p:pic>
      <p:sp>
        <p:nvSpPr>
          <p:cNvPr id="4157" name="Google Shape;4157;p29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p:cSld name="BLANK_1_1_1_1_1_1_1_1">
    <p:bg>
      <p:bgPr>
        <a:solidFill>
          <a:schemeClr val="lt1"/>
        </a:solidFill>
      </p:bgPr>
    </p:bg>
    <p:spTree>
      <p:nvGrpSpPr>
        <p:cNvPr id="4158" name="Shape 4158"/>
        <p:cNvGrpSpPr/>
        <p:nvPr/>
      </p:nvGrpSpPr>
      <p:grpSpPr>
        <a:xfrm>
          <a:off x="0" y="0"/>
          <a:ext cx="0" cy="0"/>
          <a:chOff x="0" y="0"/>
          <a:chExt cx="0" cy="0"/>
        </a:xfrm>
      </p:grpSpPr>
      <p:pic>
        <p:nvPicPr>
          <p:cNvPr id="4159" name="Google Shape;4159;p29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160" name="Google Shape;4160;p29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161" name="Google Shape;4161;p29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162" name="Google Shape;4162;p29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163" name="Google Shape;4163;p294"/>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64" name="Google Shape;4164;p294"/>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65" name="Google Shape;4165;p294"/>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166" name="Google Shape;4166;p294"/>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67" name="Google Shape;4167;p294"/>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168" name="Google Shape;4168;p294"/>
          <p:cNvPicPr preferRelativeResize="0"/>
          <p:nvPr/>
        </p:nvPicPr>
        <p:blipFill rotWithShape="1">
          <a:blip r:embed="rId2">
            <a:alphaModFix/>
          </a:blip>
          <a:srcRect b="0" l="0" r="0" t="0"/>
          <a:stretch/>
        </p:blipFill>
        <p:spPr>
          <a:xfrm>
            <a:off x="315900" y="3107863"/>
            <a:ext cx="2516553" cy="9138"/>
          </a:xfrm>
          <a:prstGeom prst="rect">
            <a:avLst/>
          </a:prstGeom>
          <a:noFill/>
          <a:ln>
            <a:noFill/>
          </a:ln>
        </p:spPr>
      </p:pic>
      <p:pic>
        <p:nvPicPr>
          <p:cNvPr id="4169" name="Google Shape;4169;p294"/>
          <p:cNvPicPr preferRelativeResize="0"/>
          <p:nvPr/>
        </p:nvPicPr>
        <p:blipFill rotWithShape="1">
          <a:blip r:embed="rId2">
            <a:alphaModFix/>
          </a:blip>
          <a:srcRect b="0" l="0" r="0" t="0"/>
          <a:stretch/>
        </p:blipFill>
        <p:spPr>
          <a:xfrm>
            <a:off x="5987550" y="3107863"/>
            <a:ext cx="2506396" cy="9144"/>
          </a:xfrm>
          <a:prstGeom prst="rect">
            <a:avLst/>
          </a:prstGeom>
          <a:noFill/>
          <a:ln>
            <a:noFill/>
          </a:ln>
        </p:spPr>
      </p:pic>
      <p:sp>
        <p:nvSpPr>
          <p:cNvPr id="4170" name="Google Shape;4170;p294"/>
          <p:cNvSpPr/>
          <p:nvPr>
            <p:ph idx="5" type="pic"/>
          </p:nvPr>
        </p:nvSpPr>
        <p:spPr>
          <a:xfrm>
            <a:off x="942600" y="1611824"/>
            <a:ext cx="1268400" cy="1268400"/>
          </a:xfrm>
          <a:prstGeom prst="rect">
            <a:avLst/>
          </a:prstGeom>
          <a:noFill/>
          <a:ln>
            <a:noFill/>
          </a:ln>
        </p:spPr>
      </p:sp>
      <p:sp>
        <p:nvSpPr>
          <p:cNvPr id="4171" name="Google Shape;4171;p294"/>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72" name="Google Shape;4172;p294"/>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173" name="Google Shape;4173;p294"/>
          <p:cNvPicPr preferRelativeResize="0"/>
          <p:nvPr/>
        </p:nvPicPr>
        <p:blipFill rotWithShape="1">
          <a:blip r:embed="rId2">
            <a:alphaModFix/>
          </a:blip>
          <a:srcRect b="0" l="0" r="0" t="0"/>
          <a:stretch/>
        </p:blipFill>
        <p:spPr>
          <a:xfrm>
            <a:off x="3150450" y="3107863"/>
            <a:ext cx="2516553" cy="9138"/>
          </a:xfrm>
          <a:prstGeom prst="rect">
            <a:avLst/>
          </a:prstGeom>
          <a:noFill/>
          <a:ln>
            <a:noFill/>
          </a:ln>
        </p:spPr>
      </p:pic>
      <p:sp>
        <p:nvSpPr>
          <p:cNvPr id="4174" name="Google Shape;4174;p294"/>
          <p:cNvSpPr/>
          <p:nvPr>
            <p:ph idx="8" type="pic"/>
          </p:nvPr>
        </p:nvSpPr>
        <p:spPr>
          <a:xfrm>
            <a:off x="3777150" y="1611824"/>
            <a:ext cx="1268400" cy="1268400"/>
          </a:xfrm>
          <a:prstGeom prst="rect">
            <a:avLst/>
          </a:prstGeom>
          <a:noFill/>
          <a:ln>
            <a:noFill/>
          </a:ln>
        </p:spPr>
      </p:sp>
      <p:sp>
        <p:nvSpPr>
          <p:cNvPr id="4175" name="Google Shape;4175;p294"/>
          <p:cNvSpPr/>
          <p:nvPr>
            <p:ph idx="9" type="pic"/>
          </p:nvPr>
        </p:nvSpPr>
        <p:spPr>
          <a:xfrm>
            <a:off x="6619875" y="1611824"/>
            <a:ext cx="1268400" cy="1268400"/>
          </a:xfrm>
          <a:prstGeom prst="rect">
            <a:avLst/>
          </a:prstGeom>
          <a:noFill/>
          <a:ln>
            <a:noFill/>
          </a:ln>
        </p:spPr>
      </p:sp>
      <p:sp>
        <p:nvSpPr>
          <p:cNvPr id="4176" name="Google Shape;4176;p29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p:cSld name="BLANK_1_1_1_1_1_1_1_1_1">
    <p:bg>
      <p:bgPr>
        <a:solidFill>
          <a:schemeClr val="lt1"/>
        </a:solidFill>
      </p:bgPr>
    </p:bg>
    <p:spTree>
      <p:nvGrpSpPr>
        <p:cNvPr id="4177" name="Shape 4177"/>
        <p:cNvGrpSpPr/>
        <p:nvPr/>
      </p:nvGrpSpPr>
      <p:grpSpPr>
        <a:xfrm>
          <a:off x="0" y="0"/>
          <a:ext cx="0" cy="0"/>
          <a:chOff x="0" y="0"/>
          <a:chExt cx="0" cy="0"/>
        </a:xfrm>
      </p:grpSpPr>
      <p:pic>
        <p:nvPicPr>
          <p:cNvPr id="4178" name="Google Shape;4178;p29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179" name="Google Shape;4179;p29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180" name="Google Shape;4180;p29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181" name="Google Shape;4181;p29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182" name="Google Shape;4182;p295"/>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83" name="Google Shape;4183;p295"/>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84" name="Google Shape;4184;p295"/>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185" name="Google Shape;4185;p295"/>
          <p:cNvPicPr preferRelativeResize="0"/>
          <p:nvPr/>
        </p:nvPicPr>
        <p:blipFill rotWithShape="1">
          <a:blip r:embed="rId2">
            <a:alphaModFix/>
          </a:blip>
          <a:srcRect b="0" l="0" r="0" t="0"/>
          <a:stretch/>
        </p:blipFill>
        <p:spPr>
          <a:xfrm>
            <a:off x="315900" y="3107863"/>
            <a:ext cx="4090040" cy="9138"/>
          </a:xfrm>
          <a:prstGeom prst="rect">
            <a:avLst/>
          </a:prstGeom>
          <a:noFill/>
          <a:ln>
            <a:noFill/>
          </a:ln>
        </p:spPr>
      </p:pic>
      <p:sp>
        <p:nvSpPr>
          <p:cNvPr id="4186" name="Google Shape;4186;p295"/>
          <p:cNvSpPr/>
          <p:nvPr>
            <p:ph idx="3" type="pic"/>
          </p:nvPr>
        </p:nvSpPr>
        <p:spPr>
          <a:xfrm>
            <a:off x="1726794" y="1611824"/>
            <a:ext cx="1268400" cy="1268400"/>
          </a:xfrm>
          <a:prstGeom prst="rect">
            <a:avLst/>
          </a:prstGeom>
          <a:noFill/>
          <a:ln>
            <a:noFill/>
          </a:ln>
        </p:spPr>
      </p:sp>
      <p:sp>
        <p:nvSpPr>
          <p:cNvPr id="4187" name="Google Shape;4187;p295"/>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88" name="Google Shape;4188;p295"/>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189" name="Google Shape;4189;p295"/>
          <p:cNvPicPr preferRelativeResize="0"/>
          <p:nvPr/>
        </p:nvPicPr>
        <p:blipFill rotWithShape="1">
          <a:blip r:embed="rId2">
            <a:alphaModFix/>
          </a:blip>
          <a:srcRect b="0" l="0" r="0" t="0"/>
          <a:stretch/>
        </p:blipFill>
        <p:spPr>
          <a:xfrm>
            <a:off x="4734450" y="3107863"/>
            <a:ext cx="4085900" cy="9138"/>
          </a:xfrm>
          <a:prstGeom prst="rect">
            <a:avLst/>
          </a:prstGeom>
          <a:noFill/>
          <a:ln>
            <a:noFill/>
          </a:ln>
        </p:spPr>
      </p:pic>
      <p:sp>
        <p:nvSpPr>
          <p:cNvPr id="4190" name="Google Shape;4190;p295"/>
          <p:cNvSpPr/>
          <p:nvPr>
            <p:ph idx="6" type="pic"/>
          </p:nvPr>
        </p:nvSpPr>
        <p:spPr>
          <a:xfrm>
            <a:off x="6147388" y="1611824"/>
            <a:ext cx="1268400" cy="1268400"/>
          </a:xfrm>
          <a:prstGeom prst="rect">
            <a:avLst/>
          </a:prstGeom>
          <a:noFill/>
          <a:ln>
            <a:noFill/>
          </a:ln>
        </p:spPr>
      </p:sp>
      <p:sp>
        <p:nvSpPr>
          <p:cNvPr id="4191" name="Google Shape;4191;p29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6">
  <p:cSld name="BLANK_1_1_1_1_1_1_1_1_1_1">
    <p:bg>
      <p:bgPr>
        <a:solidFill>
          <a:schemeClr val="lt1"/>
        </a:solidFill>
      </p:bgPr>
    </p:bg>
    <p:spTree>
      <p:nvGrpSpPr>
        <p:cNvPr id="4192" name="Shape 4192"/>
        <p:cNvGrpSpPr/>
        <p:nvPr/>
      </p:nvGrpSpPr>
      <p:grpSpPr>
        <a:xfrm>
          <a:off x="0" y="0"/>
          <a:ext cx="0" cy="0"/>
          <a:chOff x="0" y="0"/>
          <a:chExt cx="0" cy="0"/>
        </a:xfrm>
      </p:grpSpPr>
      <p:pic>
        <p:nvPicPr>
          <p:cNvPr id="4193" name="Google Shape;4193;p29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194" name="Google Shape;4194;p29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195" name="Google Shape;4195;p29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196" name="Google Shape;4196;p29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197" name="Google Shape;4197;p296"/>
          <p:cNvSpPr txBox="1"/>
          <p:nvPr>
            <p:ph type="title"/>
          </p:nvPr>
        </p:nvSpPr>
        <p:spPr>
          <a:xfrm>
            <a:off x="3184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98" name="Google Shape;4198;p296"/>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199" name="Google Shape;4199;p296"/>
          <p:cNvSpPr txBox="1"/>
          <p:nvPr>
            <p:ph idx="2" type="body"/>
          </p:nvPr>
        </p:nvSpPr>
        <p:spPr>
          <a:xfrm>
            <a:off x="3184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200" name="Google Shape;4200;p296"/>
          <p:cNvPicPr preferRelativeResize="0"/>
          <p:nvPr/>
        </p:nvPicPr>
        <p:blipFill rotWithShape="1">
          <a:blip r:embed="rId2">
            <a:alphaModFix/>
          </a:blip>
          <a:srcRect b="0" l="0" r="0" t="0"/>
          <a:stretch/>
        </p:blipFill>
        <p:spPr>
          <a:xfrm>
            <a:off x="315900" y="2153975"/>
            <a:ext cx="2516688" cy="9138"/>
          </a:xfrm>
          <a:prstGeom prst="rect">
            <a:avLst/>
          </a:prstGeom>
          <a:noFill/>
          <a:ln>
            <a:noFill/>
          </a:ln>
        </p:spPr>
      </p:pic>
      <p:sp>
        <p:nvSpPr>
          <p:cNvPr id="4201" name="Google Shape;4201;p296"/>
          <p:cNvSpPr/>
          <p:nvPr>
            <p:ph idx="3" type="pic"/>
          </p:nvPr>
        </p:nvSpPr>
        <p:spPr>
          <a:xfrm>
            <a:off x="1098299" y="976875"/>
            <a:ext cx="957000" cy="957000"/>
          </a:xfrm>
          <a:prstGeom prst="rect">
            <a:avLst/>
          </a:prstGeom>
          <a:noFill/>
          <a:ln>
            <a:noFill/>
          </a:ln>
        </p:spPr>
      </p:sp>
      <p:sp>
        <p:nvSpPr>
          <p:cNvPr id="4202" name="Google Shape;4202;p296"/>
          <p:cNvSpPr txBox="1"/>
          <p:nvPr>
            <p:ph idx="4" type="title"/>
          </p:nvPr>
        </p:nvSpPr>
        <p:spPr>
          <a:xfrm>
            <a:off x="315300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03" name="Google Shape;4203;p296"/>
          <p:cNvSpPr txBox="1"/>
          <p:nvPr>
            <p:ph idx="5" type="body"/>
          </p:nvPr>
        </p:nvSpPr>
        <p:spPr>
          <a:xfrm>
            <a:off x="315300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204" name="Google Shape;4204;p296"/>
          <p:cNvPicPr preferRelativeResize="0"/>
          <p:nvPr/>
        </p:nvPicPr>
        <p:blipFill rotWithShape="1">
          <a:blip r:embed="rId2">
            <a:alphaModFix/>
          </a:blip>
          <a:srcRect b="0" l="0" r="0" t="0"/>
          <a:stretch/>
        </p:blipFill>
        <p:spPr>
          <a:xfrm>
            <a:off x="3150450" y="2153975"/>
            <a:ext cx="2516688" cy="9138"/>
          </a:xfrm>
          <a:prstGeom prst="rect">
            <a:avLst/>
          </a:prstGeom>
          <a:noFill/>
          <a:ln>
            <a:noFill/>
          </a:ln>
        </p:spPr>
      </p:pic>
      <p:sp>
        <p:nvSpPr>
          <p:cNvPr id="4205" name="Google Shape;4205;p296"/>
          <p:cNvSpPr/>
          <p:nvPr>
            <p:ph idx="6" type="pic"/>
          </p:nvPr>
        </p:nvSpPr>
        <p:spPr>
          <a:xfrm>
            <a:off x="3932849" y="976875"/>
            <a:ext cx="957000" cy="957000"/>
          </a:xfrm>
          <a:prstGeom prst="rect">
            <a:avLst/>
          </a:prstGeom>
          <a:noFill/>
          <a:ln>
            <a:noFill/>
          </a:ln>
        </p:spPr>
      </p:sp>
      <p:sp>
        <p:nvSpPr>
          <p:cNvPr id="4206" name="Google Shape;4206;p296"/>
          <p:cNvSpPr txBox="1"/>
          <p:nvPr>
            <p:ph idx="7" type="title"/>
          </p:nvPr>
        </p:nvSpPr>
        <p:spPr>
          <a:xfrm>
            <a:off x="59875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07" name="Google Shape;4207;p296"/>
          <p:cNvSpPr txBox="1"/>
          <p:nvPr>
            <p:ph idx="8" type="body"/>
          </p:nvPr>
        </p:nvSpPr>
        <p:spPr>
          <a:xfrm>
            <a:off x="59875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208" name="Google Shape;4208;p296"/>
          <p:cNvPicPr preferRelativeResize="0"/>
          <p:nvPr/>
        </p:nvPicPr>
        <p:blipFill rotWithShape="1">
          <a:blip r:embed="rId2">
            <a:alphaModFix/>
          </a:blip>
          <a:srcRect b="0" l="0" r="0" t="0"/>
          <a:stretch/>
        </p:blipFill>
        <p:spPr>
          <a:xfrm>
            <a:off x="5985000" y="2153975"/>
            <a:ext cx="2516688" cy="9138"/>
          </a:xfrm>
          <a:prstGeom prst="rect">
            <a:avLst/>
          </a:prstGeom>
          <a:noFill/>
          <a:ln>
            <a:noFill/>
          </a:ln>
        </p:spPr>
      </p:pic>
      <p:sp>
        <p:nvSpPr>
          <p:cNvPr id="4209" name="Google Shape;4209;p296"/>
          <p:cNvSpPr/>
          <p:nvPr>
            <p:ph idx="9" type="pic"/>
          </p:nvPr>
        </p:nvSpPr>
        <p:spPr>
          <a:xfrm>
            <a:off x="6767399" y="976875"/>
            <a:ext cx="957000" cy="957000"/>
          </a:xfrm>
          <a:prstGeom prst="rect">
            <a:avLst/>
          </a:prstGeom>
          <a:noFill/>
          <a:ln>
            <a:noFill/>
          </a:ln>
        </p:spPr>
      </p:sp>
      <p:sp>
        <p:nvSpPr>
          <p:cNvPr id="4210" name="Google Shape;4210;p296"/>
          <p:cNvSpPr txBox="1"/>
          <p:nvPr>
            <p:ph idx="13" type="title"/>
          </p:nvPr>
        </p:nvSpPr>
        <p:spPr>
          <a:xfrm>
            <a:off x="3184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11" name="Google Shape;4211;p296"/>
          <p:cNvSpPr txBox="1"/>
          <p:nvPr>
            <p:ph idx="14" type="body"/>
          </p:nvPr>
        </p:nvSpPr>
        <p:spPr>
          <a:xfrm>
            <a:off x="422488" y="4014676"/>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212" name="Google Shape;4212;p296"/>
          <p:cNvPicPr preferRelativeResize="0"/>
          <p:nvPr/>
        </p:nvPicPr>
        <p:blipFill rotWithShape="1">
          <a:blip r:embed="rId2">
            <a:alphaModFix/>
          </a:blip>
          <a:srcRect b="0" l="0" r="0" t="0"/>
          <a:stretch/>
        </p:blipFill>
        <p:spPr>
          <a:xfrm>
            <a:off x="315900" y="4072000"/>
            <a:ext cx="2516688" cy="9138"/>
          </a:xfrm>
          <a:prstGeom prst="rect">
            <a:avLst/>
          </a:prstGeom>
          <a:noFill/>
          <a:ln>
            <a:noFill/>
          </a:ln>
        </p:spPr>
      </p:pic>
      <p:sp>
        <p:nvSpPr>
          <p:cNvPr id="4213" name="Google Shape;4213;p296"/>
          <p:cNvSpPr/>
          <p:nvPr>
            <p:ph idx="15" type="pic"/>
          </p:nvPr>
        </p:nvSpPr>
        <p:spPr>
          <a:xfrm>
            <a:off x="1098299" y="2894900"/>
            <a:ext cx="957000" cy="957000"/>
          </a:xfrm>
          <a:prstGeom prst="rect">
            <a:avLst/>
          </a:prstGeom>
          <a:noFill/>
          <a:ln>
            <a:noFill/>
          </a:ln>
        </p:spPr>
      </p:sp>
      <p:sp>
        <p:nvSpPr>
          <p:cNvPr id="4214" name="Google Shape;4214;p296"/>
          <p:cNvSpPr txBox="1"/>
          <p:nvPr>
            <p:ph idx="16" type="title"/>
          </p:nvPr>
        </p:nvSpPr>
        <p:spPr>
          <a:xfrm>
            <a:off x="315300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15" name="Google Shape;4215;p296"/>
          <p:cNvSpPr txBox="1"/>
          <p:nvPr>
            <p:ph idx="17" type="body"/>
          </p:nvPr>
        </p:nvSpPr>
        <p:spPr>
          <a:xfrm>
            <a:off x="315300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216" name="Google Shape;4216;p296"/>
          <p:cNvPicPr preferRelativeResize="0"/>
          <p:nvPr/>
        </p:nvPicPr>
        <p:blipFill rotWithShape="1">
          <a:blip r:embed="rId2">
            <a:alphaModFix/>
          </a:blip>
          <a:srcRect b="0" l="0" r="0" t="0"/>
          <a:stretch/>
        </p:blipFill>
        <p:spPr>
          <a:xfrm>
            <a:off x="3150450" y="4072000"/>
            <a:ext cx="2516688" cy="9138"/>
          </a:xfrm>
          <a:prstGeom prst="rect">
            <a:avLst/>
          </a:prstGeom>
          <a:noFill/>
          <a:ln>
            <a:noFill/>
          </a:ln>
        </p:spPr>
      </p:pic>
      <p:sp>
        <p:nvSpPr>
          <p:cNvPr id="4217" name="Google Shape;4217;p296"/>
          <p:cNvSpPr/>
          <p:nvPr>
            <p:ph idx="18" type="pic"/>
          </p:nvPr>
        </p:nvSpPr>
        <p:spPr>
          <a:xfrm>
            <a:off x="3932849" y="2894900"/>
            <a:ext cx="957000" cy="957000"/>
          </a:xfrm>
          <a:prstGeom prst="rect">
            <a:avLst/>
          </a:prstGeom>
          <a:noFill/>
          <a:ln>
            <a:noFill/>
          </a:ln>
        </p:spPr>
      </p:sp>
      <p:sp>
        <p:nvSpPr>
          <p:cNvPr id="4218" name="Google Shape;4218;p296"/>
          <p:cNvSpPr txBox="1"/>
          <p:nvPr>
            <p:ph idx="19" type="title"/>
          </p:nvPr>
        </p:nvSpPr>
        <p:spPr>
          <a:xfrm>
            <a:off x="59875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19" name="Google Shape;4219;p296"/>
          <p:cNvSpPr txBox="1"/>
          <p:nvPr>
            <p:ph idx="20" type="body"/>
          </p:nvPr>
        </p:nvSpPr>
        <p:spPr>
          <a:xfrm>
            <a:off x="598755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220" name="Google Shape;4220;p296"/>
          <p:cNvPicPr preferRelativeResize="0"/>
          <p:nvPr/>
        </p:nvPicPr>
        <p:blipFill rotWithShape="1">
          <a:blip r:embed="rId2">
            <a:alphaModFix/>
          </a:blip>
          <a:srcRect b="0" l="0" r="0" t="0"/>
          <a:stretch/>
        </p:blipFill>
        <p:spPr>
          <a:xfrm>
            <a:off x="5985000" y="4072000"/>
            <a:ext cx="2516688" cy="9138"/>
          </a:xfrm>
          <a:prstGeom prst="rect">
            <a:avLst/>
          </a:prstGeom>
          <a:noFill/>
          <a:ln>
            <a:noFill/>
          </a:ln>
        </p:spPr>
      </p:pic>
      <p:sp>
        <p:nvSpPr>
          <p:cNvPr id="4221" name="Google Shape;4221;p296"/>
          <p:cNvSpPr/>
          <p:nvPr>
            <p:ph idx="21" type="pic"/>
          </p:nvPr>
        </p:nvSpPr>
        <p:spPr>
          <a:xfrm>
            <a:off x="6767399" y="2894900"/>
            <a:ext cx="957000" cy="957000"/>
          </a:xfrm>
          <a:prstGeom prst="rect">
            <a:avLst/>
          </a:prstGeom>
          <a:noFill/>
          <a:ln>
            <a:noFill/>
          </a:ln>
        </p:spPr>
      </p:sp>
      <p:sp>
        <p:nvSpPr>
          <p:cNvPr id="4222" name="Google Shape;4222;p29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Table of Contents">
  <p:cSld name="BLANK_1_7">
    <p:spTree>
      <p:nvGrpSpPr>
        <p:cNvPr id="298" name="Shape 298"/>
        <p:cNvGrpSpPr/>
        <p:nvPr/>
      </p:nvGrpSpPr>
      <p:grpSpPr>
        <a:xfrm>
          <a:off x="0" y="0"/>
          <a:ext cx="0" cy="0"/>
          <a:chOff x="0" y="0"/>
          <a:chExt cx="0" cy="0"/>
        </a:xfrm>
      </p:grpSpPr>
      <p:sp>
        <p:nvSpPr>
          <p:cNvPr id="299" name="Google Shape;299;p30"/>
          <p:cNvSpPr/>
          <p:nvPr/>
        </p:nvSpPr>
        <p:spPr>
          <a:xfrm>
            <a:off x="6629400" y="38"/>
            <a:ext cx="2513936" cy="5143500"/>
          </a:xfrm>
          <a:custGeom>
            <a:rect b="b" l="l" r="r" t="t"/>
            <a:pathLst>
              <a:path extrusionOk="0" h="10287000" w="5525134">
                <a:moveTo>
                  <a:pt x="0" y="0"/>
                </a:moveTo>
                <a:lnTo>
                  <a:pt x="5524516" y="0"/>
                </a:lnTo>
                <a:lnTo>
                  <a:pt x="5524516" y="10286918"/>
                </a:lnTo>
                <a:lnTo>
                  <a:pt x="0" y="10286918"/>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300" name="Google Shape;300;p30"/>
          <p:cNvSpPr/>
          <p:nvPr>
            <p:ph idx="2" type="pic"/>
          </p:nvPr>
        </p:nvSpPr>
        <p:spPr>
          <a:xfrm>
            <a:off x="6400800" y="0"/>
            <a:ext cx="2743200" cy="5143500"/>
          </a:xfrm>
          <a:prstGeom prst="rect">
            <a:avLst/>
          </a:prstGeom>
          <a:noFill/>
          <a:ln>
            <a:noFill/>
          </a:ln>
        </p:spPr>
      </p:sp>
      <p:sp>
        <p:nvSpPr>
          <p:cNvPr id="301" name="Google Shape;301;p30"/>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02" name="Google Shape;302;p30"/>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303" name="Google Shape;303;p30"/>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04" name="Google Shape;304;p30"/>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0"/>
          <p:cNvSpPr txBox="1"/>
          <p:nvPr>
            <p:ph idx="1" type="subTitle"/>
          </p:nvPr>
        </p:nvSpPr>
        <p:spPr>
          <a:xfrm>
            <a:off x="313450" y="1574225"/>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306" name="Google Shape;306;p30"/>
          <p:cNvSpPr txBox="1"/>
          <p:nvPr>
            <p:ph idx="3" type="subTitle"/>
          </p:nvPr>
        </p:nvSpPr>
        <p:spPr>
          <a:xfrm>
            <a:off x="942250" y="1742800"/>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07" name="Google Shape;307;p30"/>
          <p:cNvSpPr txBox="1"/>
          <p:nvPr>
            <p:ph idx="4" type="subTitle"/>
          </p:nvPr>
        </p:nvSpPr>
        <p:spPr>
          <a:xfrm>
            <a:off x="313450" y="2406417"/>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308" name="Google Shape;308;p30"/>
          <p:cNvSpPr txBox="1"/>
          <p:nvPr>
            <p:ph idx="5" type="subTitle"/>
          </p:nvPr>
        </p:nvSpPr>
        <p:spPr>
          <a:xfrm>
            <a:off x="942250" y="2572749"/>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09" name="Google Shape;309;p30"/>
          <p:cNvSpPr txBox="1"/>
          <p:nvPr>
            <p:ph idx="6" type="subTitle"/>
          </p:nvPr>
        </p:nvSpPr>
        <p:spPr>
          <a:xfrm>
            <a:off x="313450" y="3238609"/>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310" name="Google Shape;310;p30"/>
          <p:cNvSpPr txBox="1"/>
          <p:nvPr>
            <p:ph idx="7" type="subTitle"/>
          </p:nvPr>
        </p:nvSpPr>
        <p:spPr>
          <a:xfrm>
            <a:off x="942250" y="3411082"/>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11" name="Google Shape;311;p30"/>
          <p:cNvSpPr txBox="1"/>
          <p:nvPr>
            <p:ph idx="8" type="subTitle"/>
          </p:nvPr>
        </p:nvSpPr>
        <p:spPr>
          <a:xfrm>
            <a:off x="313450" y="4070801"/>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312" name="Google Shape;312;p30"/>
          <p:cNvSpPr txBox="1"/>
          <p:nvPr>
            <p:ph idx="9" type="subTitle"/>
          </p:nvPr>
        </p:nvSpPr>
        <p:spPr>
          <a:xfrm>
            <a:off x="942250" y="4239375"/>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468">
          <p15:clr>
            <a:srgbClr val="FA7B17"/>
          </p15:clr>
        </p15:guide>
        <p15:guide id="10" pos="566">
          <p15:clr>
            <a:srgbClr val="FA7B17"/>
          </p15:clr>
        </p15:guide>
        <p15:guide id="11" pos="3672">
          <p15:clr>
            <a:srgbClr val="FA7B17"/>
          </p15:clr>
        </p15:guide>
        <p15:guide id="12" pos="4176">
          <p15:clr>
            <a:srgbClr val="FA7B17"/>
          </p15:clr>
        </p15:guide>
        <p15:guide id="13" pos="4032">
          <p15:clr>
            <a:srgbClr val="FA7B17"/>
          </p15:clr>
        </p15:guide>
        <p15:guide id="14" orient="horz" pos="1427">
          <p15:clr>
            <a:srgbClr val="FA7B17"/>
          </p15:clr>
        </p15:guide>
        <p15:guide id="15" orient="horz" pos="1958">
          <p15:clr>
            <a:srgbClr val="FA7B17"/>
          </p15:clr>
        </p15:guide>
        <p15:guide id="16" orient="horz" pos="2489">
          <p15:clr>
            <a:srgbClr val="FA7B17"/>
          </p15:clr>
        </p15:guide>
        <p15:guide id="17" orient="horz" pos="895">
          <p15:clr>
            <a:srgbClr val="FA7B17"/>
          </p15:clr>
        </p15:guide>
        <p15:guide id="18" pos="3888">
          <p15:clr>
            <a:srgbClr val="FA7B17"/>
          </p15:clr>
        </p15:guide>
        <p15:guide id="19" pos="594">
          <p15:clr>
            <a:srgbClr val="FA7B17"/>
          </p15:clr>
        </p15:guide>
      </p15:sldGuideLst>
    </p:ext>
  </p:extLst>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p:cSld name="BLANK_1_1_1_1_1_1_1_1_1_1_1">
    <p:bg>
      <p:bgPr>
        <a:solidFill>
          <a:schemeClr val="lt1"/>
        </a:solidFill>
      </p:bgPr>
    </p:bg>
    <p:spTree>
      <p:nvGrpSpPr>
        <p:cNvPr id="4223" name="Shape 4223"/>
        <p:cNvGrpSpPr/>
        <p:nvPr/>
      </p:nvGrpSpPr>
      <p:grpSpPr>
        <a:xfrm>
          <a:off x="0" y="0"/>
          <a:ext cx="0" cy="0"/>
          <a:chOff x="0" y="0"/>
          <a:chExt cx="0" cy="0"/>
        </a:xfrm>
      </p:grpSpPr>
      <p:pic>
        <p:nvPicPr>
          <p:cNvPr id="4224" name="Google Shape;4224;p29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225" name="Google Shape;4225;p29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226" name="Google Shape;4226;p29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227" name="Google Shape;4227;p29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228" name="Google Shape;4228;p297"/>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4229" name="Google Shape;4229;p297"/>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4230" name="Google Shape;4230;p297"/>
          <p:cNvSpPr/>
          <p:nvPr/>
        </p:nvSpPr>
        <p:spPr>
          <a:xfrm>
            <a:off x="4572000" y="0"/>
            <a:ext cx="4572000" cy="4818600"/>
          </a:xfrm>
          <a:prstGeom prst="rect">
            <a:avLst/>
          </a:prstGeom>
          <a:solidFill>
            <a:srgbClr val="14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31" name="Google Shape;4231;p297"/>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32" name="Google Shape;4232;p297"/>
          <p:cNvSpPr/>
          <p:nvPr>
            <p:ph idx="2" type="pic"/>
          </p:nvPr>
        </p:nvSpPr>
        <p:spPr>
          <a:xfrm>
            <a:off x="1259631" y="3858138"/>
            <a:ext cx="630900" cy="630900"/>
          </a:xfrm>
          <a:prstGeom prst="ellipse">
            <a:avLst/>
          </a:prstGeom>
          <a:noFill/>
          <a:ln>
            <a:noFill/>
          </a:ln>
        </p:spPr>
      </p:sp>
      <p:sp>
        <p:nvSpPr>
          <p:cNvPr id="4233" name="Google Shape;4233;p297"/>
          <p:cNvSpPr txBox="1"/>
          <p:nvPr>
            <p:ph idx="3" type="title"/>
          </p:nvPr>
        </p:nvSpPr>
        <p:spPr>
          <a:xfrm>
            <a:off x="5992238"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DFEEE9"/>
              </a:buClr>
              <a:buSzPts val="1300"/>
              <a:buFont typeface="DM Sans"/>
              <a:buNone/>
              <a:defRPr b="0" i="0" sz="1300" u="none" cap="none" strike="noStrike">
                <a:solidFill>
                  <a:srgbClr val="DFEEE9"/>
                </a:solidFill>
                <a:latin typeface="DM Sans"/>
                <a:ea typeface="DM Sans"/>
                <a:cs typeface="DM Sans"/>
                <a:sym typeface="DM Sans"/>
              </a:defRPr>
            </a:lvl1pPr>
            <a:lvl2pPr lvl="1"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2pPr>
            <a:lvl3pPr lvl="2"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3pPr>
            <a:lvl4pPr lvl="3"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4pPr>
            <a:lvl5pPr lvl="4"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5pPr>
            <a:lvl6pPr lvl="5"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6pPr>
            <a:lvl7pPr lvl="6"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7pPr>
            <a:lvl8pPr lvl="7"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8pPr>
            <a:lvl9pPr lvl="8"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9pPr>
          </a:lstStyle>
          <a:p/>
        </p:txBody>
      </p:sp>
      <p:pic>
        <p:nvPicPr>
          <p:cNvPr id="4234" name="Google Shape;4234;p297"/>
          <p:cNvPicPr preferRelativeResize="0"/>
          <p:nvPr/>
        </p:nvPicPr>
        <p:blipFill rotWithShape="1">
          <a:blip r:embed="rId4">
            <a:alphaModFix/>
          </a:blip>
          <a:srcRect b="0" l="0" r="0" t="0"/>
          <a:stretch/>
        </p:blipFill>
        <p:spPr>
          <a:xfrm>
            <a:off x="5050688" y="324000"/>
            <a:ext cx="766763" cy="571500"/>
          </a:xfrm>
          <a:prstGeom prst="rect">
            <a:avLst/>
          </a:prstGeom>
          <a:noFill/>
          <a:ln>
            <a:noFill/>
          </a:ln>
        </p:spPr>
      </p:pic>
      <p:sp>
        <p:nvSpPr>
          <p:cNvPr id="4235" name="Google Shape;4235;p297"/>
          <p:cNvSpPr txBox="1"/>
          <p:nvPr>
            <p:ph idx="4" type="body"/>
          </p:nvPr>
        </p:nvSpPr>
        <p:spPr>
          <a:xfrm>
            <a:off x="6780413"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1pPr>
            <a:lvl2pPr indent="-285750" lvl="1" marL="914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2pPr>
            <a:lvl3pPr indent="-285750" lvl="2" marL="1371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3pPr>
            <a:lvl4pPr indent="-285750" lvl="3" marL="1828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4pPr>
            <a:lvl5pPr indent="-285750" lvl="4" marL="22860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5pPr>
            <a:lvl6pPr indent="-285750" lvl="5" marL="2743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6pPr>
            <a:lvl7pPr indent="-285750" lvl="6" marL="3200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7pPr>
            <a:lvl8pPr indent="-285750" lvl="7" marL="3657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8pPr>
            <a:lvl9pPr indent="-285750" lvl="8" marL="4114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9pPr>
          </a:lstStyle>
          <a:p/>
        </p:txBody>
      </p:sp>
      <p:sp>
        <p:nvSpPr>
          <p:cNvPr id="4236" name="Google Shape;4236;p297"/>
          <p:cNvSpPr/>
          <p:nvPr>
            <p:ph idx="5" type="pic"/>
          </p:nvPr>
        </p:nvSpPr>
        <p:spPr>
          <a:xfrm>
            <a:off x="5991869" y="3858138"/>
            <a:ext cx="630900" cy="630900"/>
          </a:xfrm>
          <a:prstGeom prst="ellipse">
            <a:avLst/>
          </a:prstGeom>
          <a:noFill/>
          <a:ln>
            <a:noFill/>
          </a:ln>
        </p:spPr>
      </p:sp>
      <p:sp>
        <p:nvSpPr>
          <p:cNvPr id="4237" name="Google Shape;4237;p297"/>
          <p:cNvSpPr txBox="1"/>
          <p:nvPr>
            <p:ph idx="6"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4238" name="Google Shape;4238;p297"/>
          <p:cNvSpPr txBox="1"/>
          <p:nvPr>
            <p:ph idx="7" type="body"/>
          </p:nvPr>
        </p:nvSpPr>
        <p:spPr>
          <a:xfrm>
            <a:off x="6780413"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9pPr>
          </a:lstStyle>
          <a:p/>
        </p:txBody>
      </p:sp>
      <p:sp>
        <p:nvSpPr>
          <p:cNvPr id="4239" name="Google Shape;4239;p29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 Image">
  <p:cSld name="BLANK_1_1_1_1_1_1_1_1_1_1_1_1">
    <p:bg>
      <p:bgPr>
        <a:solidFill>
          <a:schemeClr val="lt1"/>
        </a:solidFill>
      </p:bgPr>
    </p:bg>
    <p:spTree>
      <p:nvGrpSpPr>
        <p:cNvPr id="4240" name="Shape 4240"/>
        <p:cNvGrpSpPr/>
        <p:nvPr/>
      </p:nvGrpSpPr>
      <p:grpSpPr>
        <a:xfrm>
          <a:off x="0" y="0"/>
          <a:ext cx="0" cy="0"/>
          <a:chOff x="0" y="0"/>
          <a:chExt cx="0" cy="0"/>
        </a:xfrm>
      </p:grpSpPr>
      <p:pic>
        <p:nvPicPr>
          <p:cNvPr id="4241" name="Google Shape;4241;p29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242" name="Google Shape;4242;p29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243" name="Google Shape;4243;p29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244" name="Google Shape;4244;p29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245" name="Google Shape;4245;p298"/>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4246" name="Google Shape;4246;p298"/>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4247" name="Google Shape;4247;p298"/>
          <p:cNvSpPr/>
          <p:nvPr/>
        </p:nvSpPr>
        <p:spPr>
          <a:xfrm>
            <a:off x="4572000" y="0"/>
            <a:ext cx="4572000" cy="4818600"/>
          </a:xfrm>
          <a:prstGeom prst="rect">
            <a:avLst/>
          </a:prstGeom>
          <a:solidFill>
            <a:srgbClr val="DFEE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48" name="Google Shape;4248;p298"/>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49" name="Google Shape;4249;p298"/>
          <p:cNvSpPr/>
          <p:nvPr>
            <p:ph idx="2" type="pic"/>
          </p:nvPr>
        </p:nvSpPr>
        <p:spPr>
          <a:xfrm>
            <a:off x="1259631" y="3858138"/>
            <a:ext cx="630900" cy="630900"/>
          </a:xfrm>
          <a:prstGeom prst="ellipse">
            <a:avLst/>
          </a:prstGeom>
          <a:noFill/>
          <a:ln>
            <a:noFill/>
          </a:ln>
        </p:spPr>
      </p:sp>
      <p:sp>
        <p:nvSpPr>
          <p:cNvPr id="4250" name="Google Shape;4250;p298"/>
          <p:cNvSpPr txBox="1"/>
          <p:nvPr>
            <p:ph idx="3"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4251" name="Google Shape;4251;p298"/>
          <p:cNvSpPr/>
          <p:nvPr>
            <p:ph idx="4" type="pic"/>
          </p:nvPr>
        </p:nvSpPr>
        <p:spPr>
          <a:xfrm>
            <a:off x="5355000" y="648000"/>
            <a:ext cx="3006000" cy="3522600"/>
          </a:xfrm>
          <a:prstGeom prst="rect">
            <a:avLst/>
          </a:prstGeom>
          <a:noFill/>
          <a:ln>
            <a:noFill/>
          </a:ln>
        </p:spPr>
      </p:sp>
      <p:sp>
        <p:nvSpPr>
          <p:cNvPr id="4252" name="Google Shape;4252;p29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Graphic Language">
  <p:cSld name="BLANK_1_1_1_1_1_1_1_1_1_1_1_1_1">
    <p:bg>
      <p:bgPr>
        <a:solidFill>
          <a:srgbClr val="FFCD48"/>
        </a:solidFill>
      </p:bgPr>
    </p:bg>
    <p:spTree>
      <p:nvGrpSpPr>
        <p:cNvPr id="4253" name="Shape 4253"/>
        <p:cNvGrpSpPr/>
        <p:nvPr/>
      </p:nvGrpSpPr>
      <p:grpSpPr>
        <a:xfrm>
          <a:off x="0" y="0"/>
          <a:ext cx="0" cy="0"/>
          <a:chOff x="0" y="0"/>
          <a:chExt cx="0" cy="0"/>
        </a:xfrm>
      </p:grpSpPr>
      <p:pic>
        <p:nvPicPr>
          <p:cNvPr id="4254" name="Google Shape;4254;p299"/>
          <p:cNvPicPr preferRelativeResize="0"/>
          <p:nvPr/>
        </p:nvPicPr>
        <p:blipFill rotWithShape="1">
          <a:blip r:embed="rId2">
            <a:alphaModFix/>
          </a:blip>
          <a:srcRect b="0" l="0" r="0" t="0"/>
          <a:stretch/>
        </p:blipFill>
        <p:spPr>
          <a:xfrm>
            <a:off x="4618339" y="0"/>
            <a:ext cx="4525664" cy="5143501"/>
          </a:xfrm>
          <a:prstGeom prst="rect">
            <a:avLst/>
          </a:prstGeom>
          <a:noFill/>
          <a:ln>
            <a:noFill/>
          </a:ln>
        </p:spPr>
      </p:pic>
      <p:pic>
        <p:nvPicPr>
          <p:cNvPr id="4255" name="Google Shape;4255;p299"/>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4256" name="Google Shape;4256;p29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257" name="Google Shape;4257;p299"/>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pic>
        <p:nvPicPr>
          <p:cNvPr id="4258" name="Google Shape;4258;p299"/>
          <p:cNvPicPr preferRelativeResize="0"/>
          <p:nvPr/>
        </p:nvPicPr>
        <p:blipFill rotWithShape="1">
          <a:blip r:embed="rId5">
            <a:alphaModFix/>
          </a:blip>
          <a:srcRect b="0" l="0" r="0" t="0"/>
          <a:stretch/>
        </p:blipFill>
        <p:spPr>
          <a:xfrm>
            <a:off x="8514313" y="4932500"/>
            <a:ext cx="55800" cy="111079"/>
          </a:xfrm>
          <a:prstGeom prst="rect">
            <a:avLst/>
          </a:prstGeom>
          <a:noFill/>
          <a:ln>
            <a:noFill/>
          </a:ln>
        </p:spPr>
      </p:pic>
      <p:pic>
        <p:nvPicPr>
          <p:cNvPr id="4259" name="Google Shape;4259;p299"/>
          <p:cNvPicPr preferRelativeResize="0"/>
          <p:nvPr/>
        </p:nvPicPr>
        <p:blipFill rotWithShape="1">
          <a:blip r:embed="rId5">
            <a:alphaModFix/>
          </a:blip>
          <a:srcRect b="0" l="0" r="0" t="0"/>
          <a:stretch/>
        </p:blipFill>
        <p:spPr>
          <a:xfrm rot="10800000">
            <a:off x="8778050" y="4932500"/>
            <a:ext cx="55800" cy="111078"/>
          </a:xfrm>
          <a:prstGeom prst="rect">
            <a:avLst/>
          </a:prstGeom>
          <a:noFill/>
          <a:ln>
            <a:noFill/>
          </a:ln>
        </p:spPr>
      </p:pic>
      <p:sp>
        <p:nvSpPr>
          <p:cNvPr id="4260" name="Google Shape;4260;p299"/>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142222"/>
              </a:buClr>
              <a:buSzPts val="5000"/>
              <a:buFont typeface="DM Mono"/>
              <a:buNone/>
              <a:defRPr b="0" i="0" sz="5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61" name="Google Shape;4261;p299"/>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4262" name="Google Shape;4262;p299"/>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sp>
        <p:nvSpPr>
          <p:cNvPr id="4263" name="Google Shape;4263;p29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Image">
  <p:cSld name="BLANK_1_1_1_1_1_1_1_1_1_1_1_1_1_1">
    <p:bg>
      <p:bgPr>
        <a:solidFill>
          <a:srgbClr val="FF8A69"/>
        </a:solidFill>
      </p:bgPr>
    </p:bg>
    <p:spTree>
      <p:nvGrpSpPr>
        <p:cNvPr id="4264" name="Shape 4264"/>
        <p:cNvGrpSpPr/>
        <p:nvPr/>
      </p:nvGrpSpPr>
      <p:grpSpPr>
        <a:xfrm>
          <a:off x="0" y="0"/>
          <a:ext cx="0" cy="0"/>
          <a:chOff x="0" y="0"/>
          <a:chExt cx="0" cy="0"/>
        </a:xfrm>
      </p:grpSpPr>
      <p:sp>
        <p:nvSpPr>
          <p:cNvPr id="4265" name="Google Shape;4265;p300"/>
          <p:cNvSpPr/>
          <p:nvPr>
            <p:ph idx="2" type="pic"/>
          </p:nvPr>
        </p:nvSpPr>
        <p:spPr>
          <a:xfrm>
            <a:off x="0" y="0"/>
            <a:ext cx="9144000" cy="5143500"/>
          </a:xfrm>
          <a:prstGeom prst="rect">
            <a:avLst/>
          </a:prstGeom>
          <a:noFill/>
          <a:ln>
            <a:noFill/>
          </a:ln>
        </p:spPr>
      </p:sp>
      <p:sp>
        <p:nvSpPr>
          <p:cNvPr id="4266" name="Google Shape;4266;p30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267" name="Google Shape;4267;p300"/>
          <p:cNvPicPr preferRelativeResize="0"/>
          <p:nvPr/>
        </p:nvPicPr>
        <p:blipFill rotWithShape="1">
          <a:blip r:embed="rId2">
            <a:alphaModFix/>
          </a:blip>
          <a:srcRect b="0" l="0" r="0" t="0"/>
          <a:stretch/>
        </p:blipFill>
        <p:spPr>
          <a:xfrm>
            <a:off x="318450" y="324000"/>
            <a:ext cx="766763" cy="571500"/>
          </a:xfrm>
          <a:prstGeom prst="rect">
            <a:avLst/>
          </a:prstGeom>
          <a:noFill/>
          <a:ln>
            <a:noFill/>
          </a:ln>
        </p:spPr>
      </p:pic>
      <p:sp>
        <p:nvSpPr>
          <p:cNvPr id="4268" name="Google Shape;4268;p300"/>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5000"/>
              <a:buFont typeface="DM Mono"/>
              <a:buNone/>
              <a:defRPr b="0" i="0" sz="5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269" name="Google Shape;4269;p300"/>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4270" name="Google Shape;4270;p300"/>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pic>
        <p:nvPicPr>
          <p:cNvPr id="4271" name="Google Shape;4271;p300"/>
          <p:cNvPicPr preferRelativeResize="0"/>
          <p:nvPr/>
        </p:nvPicPr>
        <p:blipFill rotWithShape="1">
          <a:blip r:embed="rId4">
            <a:alphaModFix/>
          </a:blip>
          <a:srcRect b="0" l="0" r="0" t="0"/>
          <a:stretch/>
        </p:blipFill>
        <p:spPr>
          <a:xfrm>
            <a:off x="0" y="4815000"/>
            <a:ext cx="9144003" cy="9361"/>
          </a:xfrm>
          <a:prstGeom prst="rect">
            <a:avLst/>
          </a:prstGeom>
          <a:noFill/>
          <a:ln>
            <a:noFill/>
          </a:ln>
        </p:spPr>
      </p:pic>
      <p:pic>
        <p:nvPicPr>
          <p:cNvPr id="4272" name="Google Shape;4272;p300"/>
          <p:cNvPicPr preferRelativeResize="0"/>
          <p:nvPr/>
        </p:nvPicPr>
        <p:blipFill rotWithShape="1">
          <a:blip r:embed="rId5">
            <a:alphaModFix/>
          </a:blip>
          <a:srcRect b="0" l="0" r="0" t="0"/>
          <a:stretch/>
        </p:blipFill>
        <p:spPr>
          <a:xfrm>
            <a:off x="8514307" y="4932583"/>
            <a:ext cx="55800" cy="110911"/>
          </a:xfrm>
          <a:prstGeom prst="rect">
            <a:avLst/>
          </a:prstGeom>
          <a:noFill/>
          <a:ln>
            <a:noFill/>
          </a:ln>
        </p:spPr>
      </p:pic>
      <p:pic>
        <p:nvPicPr>
          <p:cNvPr id="4273" name="Google Shape;4273;p300"/>
          <p:cNvPicPr preferRelativeResize="0"/>
          <p:nvPr/>
        </p:nvPicPr>
        <p:blipFill rotWithShape="1">
          <a:blip r:embed="rId5">
            <a:alphaModFix/>
          </a:blip>
          <a:srcRect b="0" l="0" r="0" t="0"/>
          <a:stretch/>
        </p:blipFill>
        <p:spPr>
          <a:xfrm rot="10800000">
            <a:off x="8778357" y="4932583"/>
            <a:ext cx="55800" cy="110911"/>
          </a:xfrm>
          <a:prstGeom prst="rect">
            <a:avLst/>
          </a:prstGeom>
          <a:noFill/>
          <a:ln>
            <a:noFill/>
          </a:ln>
        </p:spPr>
      </p:pic>
      <p:sp>
        <p:nvSpPr>
          <p:cNvPr id="4274" name="Google Shape;4274;p30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p:cSld name="BLANK_1_1_1_1_1_1_1_1_1_1_1_1_1_1_1">
    <p:bg>
      <p:bgPr>
        <a:solidFill>
          <a:srgbClr val="DFEEE9"/>
        </a:solidFill>
      </p:bgPr>
    </p:bg>
    <p:spTree>
      <p:nvGrpSpPr>
        <p:cNvPr id="4275" name="Shape 4275"/>
        <p:cNvGrpSpPr/>
        <p:nvPr/>
      </p:nvGrpSpPr>
      <p:grpSpPr>
        <a:xfrm>
          <a:off x="0" y="0"/>
          <a:ext cx="0" cy="0"/>
          <a:chOff x="0" y="0"/>
          <a:chExt cx="0" cy="0"/>
        </a:xfrm>
      </p:grpSpPr>
      <p:sp>
        <p:nvSpPr>
          <p:cNvPr id="4276" name="Google Shape;4276;p301"/>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77" name="Google Shape;4277;p301"/>
          <p:cNvSpPr/>
          <p:nvPr/>
        </p:nvSpPr>
        <p:spPr>
          <a:xfrm>
            <a:off x="318450" y="2893500"/>
            <a:ext cx="1573500" cy="1602000"/>
          </a:xfrm>
          <a:prstGeom prst="roundRect">
            <a:avLst>
              <a:gd fmla="val 7228" name="adj"/>
            </a:avLst>
          </a:prstGeom>
          <a:solidFill>
            <a:srgbClr val="FFCD4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78" name="Google Shape;4278;p301"/>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79" name="Google Shape;4279;p301"/>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80" name="Google Shape;4280;p301"/>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81" name="Google Shape;4281;p301"/>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82" name="Google Shape;4282;p301"/>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83" name="Google Shape;4283;p301"/>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84" name="Google Shape;4284;p301"/>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85" name="Google Shape;4285;p301"/>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286" name="Google Shape;4286;p30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287" name="Google Shape;4287;p30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288" name="Google Shape;4288;p30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289" name="Google Shape;4289;p30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290" name="Google Shape;4290;p301"/>
          <p:cNvSpPr txBox="1"/>
          <p:nvPr>
            <p:ph idx="8" type="body"/>
          </p:nvPr>
        </p:nvSpPr>
        <p:spPr>
          <a:xfrm>
            <a:off x="447338" y="3500750"/>
            <a:ext cx="1308900" cy="858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291" name="Google Shape;4291;p301"/>
          <p:cNvSpPr/>
          <p:nvPr>
            <p:ph idx="9" type="pic"/>
          </p:nvPr>
        </p:nvSpPr>
        <p:spPr>
          <a:xfrm>
            <a:off x="508000" y="3056438"/>
            <a:ext cx="322200" cy="322200"/>
          </a:xfrm>
          <a:prstGeom prst="rect">
            <a:avLst/>
          </a:prstGeom>
          <a:noFill/>
          <a:ln>
            <a:noFill/>
          </a:ln>
        </p:spPr>
      </p:sp>
      <p:sp>
        <p:nvSpPr>
          <p:cNvPr id="4292" name="Google Shape;4292;p30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s">
  <p:cSld name="BLANK_1_1_1_1_1_1_1_1_1_1_1_1_1_1_1_1">
    <p:bg>
      <p:bgPr>
        <a:solidFill>
          <a:schemeClr val="lt1"/>
        </a:solidFill>
      </p:bgPr>
    </p:bg>
    <p:spTree>
      <p:nvGrpSpPr>
        <p:cNvPr id="4293" name="Shape 4293"/>
        <p:cNvGrpSpPr/>
        <p:nvPr/>
      </p:nvGrpSpPr>
      <p:grpSpPr>
        <a:xfrm>
          <a:off x="0" y="0"/>
          <a:ext cx="0" cy="0"/>
          <a:chOff x="0" y="0"/>
          <a:chExt cx="0" cy="0"/>
        </a:xfrm>
      </p:grpSpPr>
      <p:sp>
        <p:nvSpPr>
          <p:cNvPr id="4294" name="Google Shape;4294;p302"/>
          <p:cNvSpPr txBox="1"/>
          <p:nvPr>
            <p:ph type="title"/>
          </p:nvPr>
        </p:nvSpPr>
        <p:spPr>
          <a:xfrm>
            <a:off x="789913" y="302229"/>
            <a:ext cx="22026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295" name="Google Shape;4295;p302"/>
          <p:cNvSpPr txBox="1"/>
          <p:nvPr>
            <p:ph idx="1" type="body"/>
          </p:nvPr>
        </p:nvSpPr>
        <p:spPr>
          <a:xfrm>
            <a:off x="789913" y="502139"/>
            <a:ext cx="22026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296" name="Google Shape;4296;p30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297" name="Google Shape;4297;p30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298" name="Google Shape;4298;p30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299" name="Google Shape;4299;p30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300" name="Google Shape;4300;p302"/>
          <p:cNvSpPr txBox="1"/>
          <p:nvPr>
            <p:ph idx="2" type="body"/>
          </p:nvPr>
        </p:nvSpPr>
        <p:spPr>
          <a:xfrm>
            <a:off x="316125" y="972000"/>
            <a:ext cx="11322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301" name="Google Shape;4301;p302"/>
          <p:cNvSpPr txBox="1"/>
          <p:nvPr>
            <p:ph idx="3" type="body"/>
          </p:nvPr>
        </p:nvSpPr>
        <p:spPr>
          <a:xfrm>
            <a:off x="533676" y="126011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cxnSp>
        <p:nvCxnSpPr>
          <p:cNvPr id="4302" name="Google Shape;4302;p302"/>
          <p:cNvCxnSpPr/>
          <p:nvPr/>
        </p:nvCxnSpPr>
        <p:spPr>
          <a:xfrm>
            <a:off x="1575000" y="970513"/>
            <a:ext cx="0" cy="3525600"/>
          </a:xfrm>
          <a:prstGeom prst="straightConnector1">
            <a:avLst/>
          </a:prstGeom>
          <a:noFill/>
          <a:ln cap="flat" cmpd="sng" w="9525">
            <a:solidFill>
              <a:srgbClr val="142222"/>
            </a:solidFill>
            <a:prstDash val="solid"/>
            <a:round/>
            <a:headEnd len="sm" w="sm" type="none"/>
            <a:tailEnd len="sm" w="sm" type="none"/>
          </a:ln>
        </p:spPr>
      </p:cxnSp>
      <p:sp>
        <p:nvSpPr>
          <p:cNvPr id="4303" name="Google Shape;4303;p302"/>
          <p:cNvSpPr txBox="1"/>
          <p:nvPr>
            <p:ph idx="4" type="body"/>
          </p:nvPr>
        </p:nvSpPr>
        <p:spPr>
          <a:xfrm>
            <a:off x="533676" y="1481875"/>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304" name="Google Shape;4304;p302"/>
          <p:cNvSpPr txBox="1"/>
          <p:nvPr>
            <p:ph idx="5" type="body"/>
          </p:nvPr>
        </p:nvSpPr>
        <p:spPr>
          <a:xfrm>
            <a:off x="533676" y="1703638"/>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305" name="Google Shape;4305;p302"/>
          <p:cNvSpPr txBox="1"/>
          <p:nvPr>
            <p:ph idx="6" type="body"/>
          </p:nvPr>
        </p:nvSpPr>
        <p:spPr>
          <a:xfrm>
            <a:off x="533676" y="1925400"/>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306" name="Google Shape;4306;p302"/>
          <p:cNvSpPr txBox="1"/>
          <p:nvPr>
            <p:ph idx="7" type="body"/>
          </p:nvPr>
        </p:nvSpPr>
        <p:spPr>
          <a:xfrm>
            <a:off x="533676" y="214716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307" name="Google Shape;4307;p302"/>
          <p:cNvSpPr txBox="1"/>
          <p:nvPr>
            <p:ph idx="8" type="title"/>
          </p:nvPr>
        </p:nvSpPr>
        <p:spPr>
          <a:xfrm>
            <a:off x="18900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08" name="Google Shape;4308;p302"/>
          <p:cNvSpPr txBox="1"/>
          <p:nvPr>
            <p:ph idx="9" type="body"/>
          </p:nvPr>
        </p:nvSpPr>
        <p:spPr>
          <a:xfrm>
            <a:off x="18900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09" name="Google Shape;4309;p302"/>
          <p:cNvSpPr txBox="1"/>
          <p:nvPr>
            <p:ph idx="13" type="title"/>
          </p:nvPr>
        </p:nvSpPr>
        <p:spPr>
          <a:xfrm>
            <a:off x="36520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10" name="Google Shape;4310;p302"/>
          <p:cNvSpPr txBox="1"/>
          <p:nvPr>
            <p:ph idx="14" type="body"/>
          </p:nvPr>
        </p:nvSpPr>
        <p:spPr>
          <a:xfrm>
            <a:off x="36520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11" name="Google Shape;4311;p302"/>
          <p:cNvSpPr txBox="1"/>
          <p:nvPr>
            <p:ph idx="15" type="title"/>
          </p:nvPr>
        </p:nvSpPr>
        <p:spPr>
          <a:xfrm>
            <a:off x="54141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12" name="Google Shape;4312;p302"/>
          <p:cNvSpPr txBox="1"/>
          <p:nvPr>
            <p:ph idx="16" type="body"/>
          </p:nvPr>
        </p:nvSpPr>
        <p:spPr>
          <a:xfrm>
            <a:off x="54141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13" name="Google Shape;4313;p302"/>
          <p:cNvSpPr txBox="1"/>
          <p:nvPr>
            <p:ph idx="17" type="title"/>
          </p:nvPr>
        </p:nvSpPr>
        <p:spPr>
          <a:xfrm>
            <a:off x="71761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14" name="Google Shape;4314;p302"/>
          <p:cNvSpPr txBox="1"/>
          <p:nvPr>
            <p:ph idx="18" type="body"/>
          </p:nvPr>
        </p:nvSpPr>
        <p:spPr>
          <a:xfrm>
            <a:off x="71761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315" name="Google Shape;4315;p302"/>
          <p:cNvPicPr preferRelativeResize="0"/>
          <p:nvPr/>
        </p:nvPicPr>
        <p:blipFill rotWithShape="1">
          <a:blip r:embed="rId4">
            <a:alphaModFix/>
          </a:blip>
          <a:srcRect b="0" l="0" r="80129" t="0"/>
          <a:stretch/>
        </p:blipFill>
        <p:spPr>
          <a:xfrm>
            <a:off x="315000" y="324000"/>
            <a:ext cx="315000" cy="322200"/>
          </a:xfrm>
          <a:prstGeom prst="rect">
            <a:avLst/>
          </a:prstGeom>
          <a:noFill/>
          <a:ln>
            <a:noFill/>
          </a:ln>
        </p:spPr>
      </p:pic>
      <p:sp>
        <p:nvSpPr>
          <p:cNvPr id="4316" name="Google Shape;4316;p30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8">
  <p:cSld name="BLANK_1_1_1_1_1_1_1_1_1_1_1_1_1_1_1_1_1">
    <p:bg>
      <p:bgPr>
        <a:solidFill>
          <a:srgbClr val="DFEEE9"/>
        </a:solidFill>
      </p:bgPr>
    </p:bg>
    <p:spTree>
      <p:nvGrpSpPr>
        <p:cNvPr id="4317" name="Shape 4317"/>
        <p:cNvGrpSpPr/>
        <p:nvPr/>
      </p:nvGrpSpPr>
      <p:grpSpPr>
        <a:xfrm>
          <a:off x="0" y="0"/>
          <a:ext cx="0" cy="0"/>
          <a:chOff x="0" y="0"/>
          <a:chExt cx="0" cy="0"/>
        </a:xfrm>
      </p:grpSpPr>
      <p:sp>
        <p:nvSpPr>
          <p:cNvPr id="4318" name="Google Shape;4318;p303"/>
          <p:cNvSpPr/>
          <p:nvPr/>
        </p:nvSpPr>
        <p:spPr>
          <a:xfrm>
            <a:off x="25208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19" name="Google Shape;4319;p303"/>
          <p:cNvSpPr/>
          <p:nvPr/>
        </p:nvSpPr>
        <p:spPr>
          <a:xfrm>
            <a:off x="25208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20" name="Google Shape;4320;p303"/>
          <p:cNvSpPr/>
          <p:nvPr/>
        </p:nvSpPr>
        <p:spPr>
          <a:xfrm>
            <a:off x="4724826"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21" name="Google Shape;4321;p303"/>
          <p:cNvSpPr/>
          <p:nvPr/>
        </p:nvSpPr>
        <p:spPr>
          <a:xfrm>
            <a:off x="4724826"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22" name="Google Shape;4322;p303"/>
          <p:cNvSpPr/>
          <p:nvPr/>
        </p:nvSpPr>
        <p:spPr>
          <a:xfrm>
            <a:off x="69404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23" name="Google Shape;4323;p303"/>
          <p:cNvSpPr/>
          <p:nvPr/>
        </p:nvSpPr>
        <p:spPr>
          <a:xfrm>
            <a:off x="69404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24" name="Google Shape;4324;p303"/>
          <p:cNvSpPr/>
          <p:nvPr/>
        </p:nvSpPr>
        <p:spPr>
          <a:xfrm>
            <a:off x="316125"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325" name="Google Shape;4325;p30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326" name="Google Shape;4326;p30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327" name="Google Shape;4327;p30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328" name="Google Shape;4328;p30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329" name="Google Shape;4329;p303"/>
          <p:cNvSpPr/>
          <p:nvPr/>
        </p:nvSpPr>
        <p:spPr>
          <a:xfrm>
            <a:off x="316125"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30" name="Google Shape;4330;p303"/>
          <p:cNvSpPr/>
          <p:nvPr>
            <p:ph idx="2" type="pic"/>
          </p:nvPr>
        </p:nvSpPr>
        <p:spPr>
          <a:xfrm>
            <a:off x="505675" y="486938"/>
            <a:ext cx="322200" cy="322200"/>
          </a:xfrm>
          <a:prstGeom prst="rect">
            <a:avLst/>
          </a:prstGeom>
          <a:noFill/>
          <a:ln>
            <a:noFill/>
          </a:ln>
        </p:spPr>
      </p:sp>
      <p:sp>
        <p:nvSpPr>
          <p:cNvPr id="4331" name="Google Shape;4331;p303"/>
          <p:cNvSpPr txBox="1"/>
          <p:nvPr>
            <p:ph idx="1" type="body"/>
          </p:nvPr>
        </p:nvSpPr>
        <p:spPr>
          <a:xfrm>
            <a:off x="473325"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32" name="Google Shape;4332;p303"/>
          <p:cNvSpPr txBox="1"/>
          <p:nvPr>
            <p:ph type="title"/>
          </p:nvPr>
        </p:nvSpPr>
        <p:spPr>
          <a:xfrm>
            <a:off x="473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33" name="Google Shape;4333;p303"/>
          <p:cNvSpPr/>
          <p:nvPr>
            <p:ph idx="3" type="pic"/>
          </p:nvPr>
        </p:nvSpPr>
        <p:spPr>
          <a:xfrm>
            <a:off x="2710675" y="486938"/>
            <a:ext cx="322200" cy="322200"/>
          </a:xfrm>
          <a:prstGeom prst="rect">
            <a:avLst/>
          </a:prstGeom>
          <a:noFill/>
          <a:ln>
            <a:noFill/>
          </a:ln>
        </p:spPr>
      </p:sp>
      <p:sp>
        <p:nvSpPr>
          <p:cNvPr id="4334" name="Google Shape;4334;p303"/>
          <p:cNvSpPr txBox="1"/>
          <p:nvPr>
            <p:ph idx="4" type="body"/>
          </p:nvPr>
        </p:nvSpPr>
        <p:spPr>
          <a:xfrm>
            <a:off x="2678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35" name="Google Shape;4335;p303"/>
          <p:cNvSpPr txBox="1"/>
          <p:nvPr>
            <p:ph idx="5" type="title"/>
          </p:nvPr>
        </p:nvSpPr>
        <p:spPr>
          <a:xfrm>
            <a:off x="2678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36" name="Google Shape;4336;p303"/>
          <p:cNvSpPr/>
          <p:nvPr>
            <p:ph idx="6" type="pic"/>
          </p:nvPr>
        </p:nvSpPr>
        <p:spPr>
          <a:xfrm>
            <a:off x="4925800" y="486938"/>
            <a:ext cx="322200" cy="322200"/>
          </a:xfrm>
          <a:prstGeom prst="rect">
            <a:avLst/>
          </a:prstGeom>
          <a:noFill/>
          <a:ln>
            <a:noFill/>
          </a:ln>
        </p:spPr>
      </p:sp>
      <p:sp>
        <p:nvSpPr>
          <p:cNvPr id="4337" name="Google Shape;4337;p303"/>
          <p:cNvSpPr txBox="1"/>
          <p:nvPr>
            <p:ph idx="7" type="body"/>
          </p:nvPr>
        </p:nvSpPr>
        <p:spPr>
          <a:xfrm>
            <a:off x="4893488"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38" name="Google Shape;4338;p303"/>
          <p:cNvSpPr txBox="1"/>
          <p:nvPr>
            <p:ph idx="8" type="title"/>
          </p:nvPr>
        </p:nvSpPr>
        <p:spPr>
          <a:xfrm>
            <a:off x="4893450"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39" name="Google Shape;4339;p303"/>
          <p:cNvSpPr/>
          <p:nvPr>
            <p:ph idx="9" type="pic"/>
          </p:nvPr>
        </p:nvSpPr>
        <p:spPr>
          <a:xfrm>
            <a:off x="7129675" y="486938"/>
            <a:ext cx="322200" cy="322200"/>
          </a:xfrm>
          <a:prstGeom prst="rect">
            <a:avLst/>
          </a:prstGeom>
          <a:noFill/>
          <a:ln>
            <a:noFill/>
          </a:ln>
        </p:spPr>
      </p:sp>
      <p:sp>
        <p:nvSpPr>
          <p:cNvPr id="4340" name="Google Shape;4340;p303"/>
          <p:cNvSpPr txBox="1"/>
          <p:nvPr>
            <p:ph idx="13" type="body"/>
          </p:nvPr>
        </p:nvSpPr>
        <p:spPr>
          <a:xfrm>
            <a:off x="7097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41" name="Google Shape;4341;p303"/>
          <p:cNvSpPr txBox="1"/>
          <p:nvPr>
            <p:ph idx="14" type="title"/>
          </p:nvPr>
        </p:nvSpPr>
        <p:spPr>
          <a:xfrm>
            <a:off x="7097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42" name="Google Shape;4342;p303"/>
          <p:cNvSpPr/>
          <p:nvPr>
            <p:ph idx="15" type="pic"/>
          </p:nvPr>
        </p:nvSpPr>
        <p:spPr>
          <a:xfrm>
            <a:off x="505675" y="2732400"/>
            <a:ext cx="322200" cy="322200"/>
          </a:xfrm>
          <a:prstGeom prst="rect">
            <a:avLst/>
          </a:prstGeom>
          <a:noFill/>
          <a:ln>
            <a:noFill/>
          </a:ln>
        </p:spPr>
      </p:sp>
      <p:sp>
        <p:nvSpPr>
          <p:cNvPr id="4343" name="Google Shape;4343;p303"/>
          <p:cNvSpPr txBox="1"/>
          <p:nvPr>
            <p:ph idx="16" type="body"/>
          </p:nvPr>
        </p:nvSpPr>
        <p:spPr>
          <a:xfrm>
            <a:off x="473325"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44" name="Google Shape;4344;p303"/>
          <p:cNvSpPr txBox="1"/>
          <p:nvPr>
            <p:ph idx="17" type="title"/>
          </p:nvPr>
        </p:nvSpPr>
        <p:spPr>
          <a:xfrm>
            <a:off x="473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45" name="Google Shape;4345;p303"/>
          <p:cNvSpPr/>
          <p:nvPr>
            <p:ph idx="18" type="pic"/>
          </p:nvPr>
        </p:nvSpPr>
        <p:spPr>
          <a:xfrm>
            <a:off x="2710675" y="2732400"/>
            <a:ext cx="322200" cy="322200"/>
          </a:xfrm>
          <a:prstGeom prst="rect">
            <a:avLst/>
          </a:prstGeom>
          <a:noFill/>
          <a:ln>
            <a:noFill/>
          </a:ln>
        </p:spPr>
      </p:sp>
      <p:sp>
        <p:nvSpPr>
          <p:cNvPr id="4346" name="Google Shape;4346;p303"/>
          <p:cNvSpPr txBox="1"/>
          <p:nvPr>
            <p:ph idx="19" type="body"/>
          </p:nvPr>
        </p:nvSpPr>
        <p:spPr>
          <a:xfrm>
            <a:off x="2678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47" name="Google Shape;4347;p303"/>
          <p:cNvSpPr txBox="1"/>
          <p:nvPr>
            <p:ph idx="20" type="title"/>
          </p:nvPr>
        </p:nvSpPr>
        <p:spPr>
          <a:xfrm>
            <a:off x="2678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48" name="Google Shape;4348;p303"/>
          <p:cNvSpPr/>
          <p:nvPr>
            <p:ph idx="21" type="pic"/>
          </p:nvPr>
        </p:nvSpPr>
        <p:spPr>
          <a:xfrm>
            <a:off x="4925800" y="2732400"/>
            <a:ext cx="322200" cy="322200"/>
          </a:xfrm>
          <a:prstGeom prst="rect">
            <a:avLst/>
          </a:prstGeom>
          <a:noFill/>
          <a:ln>
            <a:noFill/>
          </a:ln>
        </p:spPr>
      </p:sp>
      <p:sp>
        <p:nvSpPr>
          <p:cNvPr id="4349" name="Google Shape;4349;p303"/>
          <p:cNvSpPr txBox="1"/>
          <p:nvPr>
            <p:ph idx="22" type="body"/>
          </p:nvPr>
        </p:nvSpPr>
        <p:spPr>
          <a:xfrm>
            <a:off x="4893488"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50" name="Google Shape;4350;p303"/>
          <p:cNvSpPr txBox="1"/>
          <p:nvPr>
            <p:ph idx="23" type="title"/>
          </p:nvPr>
        </p:nvSpPr>
        <p:spPr>
          <a:xfrm>
            <a:off x="4893450"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51" name="Google Shape;4351;p303"/>
          <p:cNvSpPr/>
          <p:nvPr>
            <p:ph idx="24" type="pic"/>
          </p:nvPr>
        </p:nvSpPr>
        <p:spPr>
          <a:xfrm>
            <a:off x="7129675" y="2732400"/>
            <a:ext cx="322200" cy="322200"/>
          </a:xfrm>
          <a:prstGeom prst="rect">
            <a:avLst/>
          </a:prstGeom>
          <a:noFill/>
          <a:ln>
            <a:noFill/>
          </a:ln>
        </p:spPr>
      </p:sp>
      <p:sp>
        <p:nvSpPr>
          <p:cNvPr id="4352" name="Google Shape;4352;p303"/>
          <p:cNvSpPr txBox="1"/>
          <p:nvPr>
            <p:ph idx="25" type="body"/>
          </p:nvPr>
        </p:nvSpPr>
        <p:spPr>
          <a:xfrm>
            <a:off x="7097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53" name="Google Shape;4353;p303"/>
          <p:cNvSpPr txBox="1"/>
          <p:nvPr>
            <p:ph idx="26" type="title"/>
          </p:nvPr>
        </p:nvSpPr>
        <p:spPr>
          <a:xfrm>
            <a:off x="7097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54" name="Google Shape;4354;p30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4">
  <p:cSld name="BLANK_1_1_1_1_1_1_1_1_1_1_1_1_1_1_1_1_1_1">
    <p:bg>
      <p:bgPr>
        <a:solidFill>
          <a:srgbClr val="DFEEE9"/>
        </a:solidFill>
      </p:bgPr>
    </p:bg>
    <p:spTree>
      <p:nvGrpSpPr>
        <p:cNvPr id="4355" name="Shape 4355"/>
        <p:cNvGrpSpPr/>
        <p:nvPr/>
      </p:nvGrpSpPr>
      <p:grpSpPr>
        <a:xfrm>
          <a:off x="0" y="0"/>
          <a:ext cx="0" cy="0"/>
          <a:chOff x="0" y="0"/>
          <a:chExt cx="0" cy="0"/>
        </a:xfrm>
      </p:grpSpPr>
      <p:pic>
        <p:nvPicPr>
          <p:cNvPr id="4356" name="Google Shape;4356;p30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357" name="Google Shape;4357;p30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358" name="Google Shape;4358;p30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359" name="Google Shape;4359;p30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360" name="Google Shape;4360;p304"/>
          <p:cNvSpPr/>
          <p:nvPr/>
        </p:nvSpPr>
        <p:spPr>
          <a:xfrm>
            <a:off x="316125"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61" name="Google Shape;4361;p304"/>
          <p:cNvSpPr/>
          <p:nvPr>
            <p:ph idx="2" type="pic"/>
          </p:nvPr>
        </p:nvSpPr>
        <p:spPr>
          <a:xfrm>
            <a:off x="505675" y="2732400"/>
            <a:ext cx="322200" cy="322200"/>
          </a:xfrm>
          <a:prstGeom prst="rect">
            <a:avLst/>
          </a:prstGeom>
          <a:noFill/>
          <a:ln>
            <a:noFill/>
          </a:ln>
        </p:spPr>
      </p:sp>
      <p:sp>
        <p:nvSpPr>
          <p:cNvPr id="4362" name="Google Shape;4362;p304"/>
          <p:cNvSpPr txBox="1"/>
          <p:nvPr>
            <p:ph idx="1" type="body"/>
          </p:nvPr>
        </p:nvSpPr>
        <p:spPr>
          <a:xfrm>
            <a:off x="473325"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63" name="Google Shape;4363;p304"/>
          <p:cNvSpPr txBox="1"/>
          <p:nvPr>
            <p:ph type="title"/>
          </p:nvPr>
        </p:nvSpPr>
        <p:spPr>
          <a:xfrm>
            <a:off x="4734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64" name="Google Shape;4364;p304"/>
          <p:cNvSpPr/>
          <p:nvPr/>
        </p:nvSpPr>
        <p:spPr>
          <a:xfrm>
            <a:off x="4736250"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65" name="Google Shape;4365;p304"/>
          <p:cNvSpPr/>
          <p:nvPr>
            <p:ph idx="3" type="pic"/>
          </p:nvPr>
        </p:nvSpPr>
        <p:spPr>
          <a:xfrm>
            <a:off x="4925800" y="2732400"/>
            <a:ext cx="322200" cy="322200"/>
          </a:xfrm>
          <a:prstGeom prst="rect">
            <a:avLst/>
          </a:prstGeom>
          <a:noFill/>
          <a:ln>
            <a:noFill/>
          </a:ln>
        </p:spPr>
      </p:sp>
      <p:sp>
        <p:nvSpPr>
          <p:cNvPr id="4366" name="Google Shape;4366;p304"/>
          <p:cNvSpPr txBox="1"/>
          <p:nvPr>
            <p:ph idx="4" type="body"/>
          </p:nvPr>
        </p:nvSpPr>
        <p:spPr>
          <a:xfrm>
            <a:off x="4893488"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67" name="Google Shape;4367;p304"/>
          <p:cNvSpPr txBox="1"/>
          <p:nvPr>
            <p:ph idx="5" type="title"/>
          </p:nvPr>
        </p:nvSpPr>
        <p:spPr>
          <a:xfrm>
            <a:off x="48942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68" name="Google Shape;4368;p304"/>
          <p:cNvSpPr/>
          <p:nvPr/>
        </p:nvSpPr>
        <p:spPr>
          <a:xfrm>
            <a:off x="316125"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69" name="Google Shape;4369;p304"/>
          <p:cNvSpPr/>
          <p:nvPr>
            <p:ph idx="6" type="pic"/>
          </p:nvPr>
        </p:nvSpPr>
        <p:spPr>
          <a:xfrm>
            <a:off x="505675" y="486938"/>
            <a:ext cx="322200" cy="322200"/>
          </a:xfrm>
          <a:prstGeom prst="rect">
            <a:avLst/>
          </a:prstGeom>
          <a:noFill/>
          <a:ln>
            <a:noFill/>
          </a:ln>
        </p:spPr>
      </p:sp>
      <p:sp>
        <p:nvSpPr>
          <p:cNvPr id="4370" name="Google Shape;4370;p304"/>
          <p:cNvSpPr txBox="1"/>
          <p:nvPr>
            <p:ph idx="7" type="body"/>
          </p:nvPr>
        </p:nvSpPr>
        <p:spPr>
          <a:xfrm>
            <a:off x="473325"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71" name="Google Shape;4371;p304"/>
          <p:cNvSpPr txBox="1"/>
          <p:nvPr>
            <p:ph idx="8" type="title"/>
          </p:nvPr>
        </p:nvSpPr>
        <p:spPr>
          <a:xfrm>
            <a:off x="4734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72" name="Google Shape;4372;p304"/>
          <p:cNvSpPr/>
          <p:nvPr/>
        </p:nvSpPr>
        <p:spPr>
          <a:xfrm>
            <a:off x="4736250"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73" name="Google Shape;4373;p304"/>
          <p:cNvSpPr/>
          <p:nvPr>
            <p:ph idx="9" type="pic"/>
          </p:nvPr>
        </p:nvSpPr>
        <p:spPr>
          <a:xfrm>
            <a:off x="4925800" y="486938"/>
            <a:ext cx="322200" cy="322200"/>
          </a:xfrm>
          <a:prstGeom prst="rect">
            <a:avLst/>
          </a:prstGeom>
          <a:noFill/>
          <a:ln>
            <a:noFill/>
          </a:ln>
        </p:spPr>
      </p:sp>
      <p:sp>
        <p:nvSpPr>
          <p:cNvPr id="4374" name="Google Shape;4374;p304"/>
          <p:cNvSpPr txBox="1"/>
          <p:nvPr>
            <p:ph idx="13" type="body"/>
          </p:nvPr>
        </p:nvSpPr>
        <p:spPr>
          <a:xfrm>
            <a:off x="4893488"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75" name="Google Shape;4375;p304"/>
          <p:cNvSpPr txBox="1"/>
          <p:nvPr>
            <p:ph idx="14" type="title"/>
          </p:nvPr>
        </p:nvSpPr>
        <p:spPr>
          <a:xfrm>
            <a:off x="48942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76" name="Google Shape;4376;p30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BLANK_1_1_1_1_1_1_1_1_1_1_1_1_1_1_1_1_1_1_1">
    <p:bg>
      <p:bgPr>
        <a:solidFill>
          <a:srgbClr val="DFEEE9"/>
        </a:solidFill>
      </p:bgPr>
    </p:bg>
    <p:spTree>
      <p:nvGrpSpPr>
        <p:cNvPr id="4377" name="Shape 4377"/>
        <p:cNvGrpSpPr/>
        <p:nvPr/>
      </p:nvGrpSpPr>
      <p:grpSpPr>
        <a:xfrm>
          <a:off x="0" y="0"/>
          <a:ext cx="0" cy="0"/>
          <a:chOff x="0" y="0"/>
          <a:chExt cx="0" cy="0"/>
        </a:xfrm>
      </p:grpSpPr>
      <p:pic>
        <p:nvPicPr>
          <p:cNvPr id="4378" name="Google Shape;4378;p30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379" name="Google Shape;4379;p30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380" name="Google Shape;4380;p30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381" name="Google Shape;4381;p30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382" name="Google Shape;4382;p305"/>
          <p:cNvSpPr/>
          <p:nvPr>
            <p:ph idx="2" type="pic"/>
          </p:nvPr>
        </p:nvSpPr>
        <p:spPr>
          <a:xfrm>
            <a:off x="785325" y="985675"/>
            <a:ext cx="950700" cy="950700"/>
          </a:xfrm>
          <a:prstGeom prst="ellipse">
            <a:avLst/>
          </a:prstGeom>
          <a:noFill/>
          <a:ln>
            <a:noFill/>
          </a:ln>
        </p:spPr>
      </p:sp>
      <p:sp>
        <p:nvSpPr>
          <p:cNvPr id="4383" name="Google Shape;4383;p305"/>
          <p:cNvSpPr txBox="1"/>
          <p:nvPr>
            <p:ph idx="1" type="subTitle"/>
          </p:nvPr>
        </p:nvSpPr>
        <p:spPr>
          <a:xfrm>
            <a:off x="318450" y="324000"/>
            <a:ext cx="4091700" cy="648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84" name="Google Shape;4384;p305"/>
          <p:cNvSpPr txBox="1"/>
          <p:nvPr>
            <p:ph type="title"/>
          </p:nvPr>
        </p:nvSpPr>
        <p:spPr>
          <a:xfrm>
            <a:off x="3167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85" name="Google Shape;4385;p305"/>
          <p:cNvSpPr txBox="1"/>
          <p:nvPr>
            <p:ph idx="3" type="body"/>
          </p:nvPr>
        </p:nvSpPr>
        <p:spPr>
          <a:xfrm>
            <a:off x="3167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86" name="Google Shape;4386;p305"/>
          <p:cNvSpPr/>
          <p:nvPr>
            <p:ph idx="4" type="pic"/>
          </p:nvPr>
        </p:nvSpPr>
        <p:spPr>
          <a:xfrm>
            <a:off x="2989725" y="985675"/>
            <a:ext cx="950700" cy="950700"/>
          </a:xfrm>
          <a:prstGeom prst="ellipse">
            <a:avLst/>
          </a:prstGeom>
          <a:noFill/>
          <a:ln>
            <a:noFill/>
          </a:ln>
        </p:spPr>
      </p:sp>
      <p:sp>
        <p:nvSpPr>
          <p:cNvPr id="4387" name="Google Shape;4387;p305"/>
          <p:cNvSpPr txBox="1"/>
          <p:nvPr>
            <p:ph idx="5" type="title"/>
          </p:nvPr>
        </p:nvSpPr>
        <p:spPr>
          <a:xfrm>
            <a:off x="2521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88" name="Google Shape;4388;p305"/>
          <p:cNvSpPr txBox="1"/>
          <p:nvPr>
            <p:ph idx="6" type="body"/>
          </p:nvPr>
        </p:nvSpPr>
        <p:spPr>
          <a:xfrm>
            <a:off x="2521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89" name="Google Shape;4389;p305"/>
          <p:cNvSpPr/>
          <p:nvPr>
            <p:ph idx="7" type="pic"/>
          </p:nvPr>
        </p:nvSpPr>
        <p:spPr>
          <a:xfrm>
            <a:off x="5204850" y="985675"/>
            <a:ext cx="950700" cy="950700"/>
          </a:xfrm>
          <a:prstGeom prst="ellipse">
            <a:avLst/>
          </a:prstGeom>
          <a:noFill/>
          <a:ln>
            <a:noFill/>
          </a:ln>
        </p:spPr>
      </p:sp>
      <p:sp>
        <p:nvSpPr>
          <p:cNvPr id="4390" name="Google Shape;4390;p305"/>
          <p:cNvSpPr txBox="1"/>
          <p:nvPr>
            <p:ph idx="8" type="title"/>
          </p:nvPr>
        </p:nvSpPr>
        <p:spPr>
          <a:xfrm>
            <a:off x="4736250"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91" name="Google Shape;4391;p305"/>
          <p:cNvSpPr txBox="1"/>
          <p:nvPr>
            <p:ph idx="9" type="body"/>
          </p:nvPr>
        </p:nvSpPr>
        <p:spPr>
          <a:xfrm>
            <a:off x="4736250"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92" name="Google Shape;4392;p305"/>
          <p:cNvSpPr/>
          <p:nvPr>
            <p:ph idx="13" type="pic"/>
          </p:nvPr>
        </p:nvSpPr>
        <p:spPr>
          <a:xfrm>
            <a:off x="7408725" y="985675"/>
            <a:ext cx="950700" cy="950700"/>
          </a:xfrm>
          <a:prstGeom prst="ellipse">
            <a:avLst/>
          </a:prstGeom>
          <a:noFill/>
          <a:ln>
            <a:noFill/>
          </a:ln>
        </p:spPr>
      </p:sp>
      <p:sp>
        <p:nvSpPr>
          <p:cNvPr id="4393" name="Google Shape;4393;p305"/>
          <p:cNvSpPr txBox="1"/>
          <p:nvPr>
            <p:ph idx="14" type="title"/>
          </p:nvPr>
        </p:nvSpPr>
        <p:spPr>
          <a:xfrm>
            <a:off x="6940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94" name="Google Shape;4394;p305"/>
          <p:cNvSpPr txBox="1"/>
          <p:nvPr>
            <p:ph idx="15" type="body"/>
          </p:nvPr>
        </p:nvSpPr>
        <p:spPr>
          <a:xfrm>
            <a:off x="6940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95" name="Google Shape;4395;p305"/>
          <p:cNvSpPr/>
          <p:nvPr>
            <p:ph idx="16" type="pic"/>
          </p:nvPr>
        </p:nvSpPr>
        <p:spPr>
          <a:xfrm>
            <a:off x="785325" y="2893500"/>
            <a:ext cx="950700" cy="950700"/>
          </a:xfrm>
          <a:prstGeom prst="ellipse">
            <a:avLst/>
          </a:prstGeom>
          <a:noFill/>
          <a:ln>
            <a:noFill/>
          </a:ln>
        </p:spPr>
      </p:sp>
      <p:sp>
        <p:nvSpPr>
          <p:cNvPr id="4396" name="Google Shape;4396;p305"/>
          <p:cNvSpPr txBox="1"/>
          <p:nvPr>
            <p:ph idx="17" type="title"/>
          </p:nvPr>
        </p:nvSpPr>
        <p:spPr>
          <a:xfrm>
            <a:off x="3167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397" name="Google Shape;4397;p305"/>
          <p:cNvSpPr txBox="1"/>
          <p:nvPr>
            <p:ph idx="18" type="body"/>
          </p:nvPr>
        </p:nvSpPr>
        <p:spPr>
          <a:xfrm>
            <a:off x="3167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398" name="Google Shape;4398;p305"/>
          <p:cNvSpPr/>
          <p:nvPr>
            <p:ph idx="19" type="pic"/>
          </p:nvPr>
        </p:nvSpPr>
        <p:spPr>
          <a:xfrm>
            <a:off x="2989725" y="2893500"/>
            <a:ext cx="950700" cy="950700"/>
          </a:xfrm>
          <a:prstGeom prst="ellipse">
            <a:avLst/>
          </a:prstGeom>
          <a:noFill/>
          <a:ln>
            <a:noFill/>
          </a:ln>
        </p:spPr>
      </p:sp>
      <p:sp>
        <p:nvSpPr>
          <p:cNvPr id="4399" name="Google Shape;4399;p305"/>
          <p:cNvSpPr txBox="1"/>
          <p:nvPr>
            <p:ph idx="20" type="title"/>
          </p:nvPr>
        </p:nvSpPr>
        <p:spPr>
          <a:xfrm>
            <a:off x="2521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00" name="Google Shape;4400;p305"/>
          <p:cNvSpPr txBox="1"/>
          <p:nvPr>
            <p:ph idx="21" type="body"/>
          </p:nvPr>
        </p:nvSpPr>
        <p:spPr>
          <a:xfrm>
            <a:off x="2521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01" name="Google Shape;4401;p305"/>
          <p:cNvSpPr/>
          <p:nvPr>
            <p:ph idx="22" type="pic"/>
          </p:nvPr>
        </p:nvSpPr>
        <p:spPr>
          <a:xfrm>
            <a:off x="5204850" y="2893500"/>
            <a:ext cx="950700" cy="950700"/>
          </a:xfrm>
          <a:prstGeom prst="ellipse">
            <a:avLst/>
          </a:prstGeom>
          <a:noFill/>
          <a:ln>
            <a:noFill/>
          </a:ln>
        </p:spPr>
      </p:sp>
      <p:sp>
        <p:nvSpPr>
          <p:cNvPr id="4402" name="Google Shape;4402;p305"/>
          <p:cNvSpPr txBox="1"/>
          <p:nvPr>
            <p:ph idx="23" type="title"/>
          </p:nvPr>
        </p:nvSpPr>
        <p:spPr>
          <a:xfrm>
            <a:off x="4736250"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03" name="Google Shape;4403;p305"/>
          <p:cNvSpPr txBox="1"/>
          <p:nvPr>
            <p:ph idx="24" type="body"/>
          </p:nvPr>
        </p:nvSpPr>
        <p:spPr>
          <a:xfrm>
            <a:off x="4736250"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04" name="Google Shape;4404;p305"/>
          <p:cNvSpPr/>
          <p:nvPr>
            <p:ph idx="25" type="pic"/>
          </p:nvPr>
        </p:nvSpPr>
        <p:spPr>
          <a:xfrm>
            <a:off x="7408725" y="2893500"/>
            <a:ext cx="950700" cy="950700"/>
          </a:xfrm>
          <a:prstGeom prst="ellipse">
            <a:avLst/>
          </a:prstGeom>
          <a:noFill/>
          <a:ln>
            <a:noFill/>
          </a:ln>
        </p:spPr>
      </p:sp>
      <p:sp>
        <p:nvSpPr>
          <p:cNvPr id="4405" name="Google Shape;4405;p305"/>
          <p:cNvSpPr txBox="1"/>
          <p:nvPr>
            <p:ph idx="26" type="title"/>
          </p:nvPr>
        </p:nvSpPr>
        <p:spPr>
          <a:xfrm>
            <a:off x="6940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06" name="Google Shape;4406;p305"/>
          <p:cNvSpPr txBox="1"/>
          <p:nvPr>
            <p:ph idx="27" type="body"/>
          </p:nvPr>
        </p:nvSpPr>
        <p:spPr>
          <a:xfrm>
            <a:off x="6940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07" name="Google Shape;4407;p30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lebration">
  <p:cSld name="BLANK_1_1_1_1_1_1_1_1_1_1_1_1_1_1_1_1_1_1_1_1">
    <p:bg>
      <p:bgPr>
        <a:solidFill>
          <a:srgbClr val="FFF5DA"/>
        </a:solidFill>
      </p:bgPr>
    </p:bg>
    <p:spTree>
      <p:nvGrpSpPr>
        <p:cNvPr id="4408" name="Shape 4408"/>
        <p:cNvGrpSpPr/>
        <p:nvPr/>
      </p:nvGrpSpPr>
      <p:grpSpPr>
        <a:xfrm>
          <a:off x="0" y="0"/>
          <a:ext cx="0" cy="0"/>
          <a:chOff x="0" y="0"/>
          <a:chExt cx="0" cy="0"/>
        </a:xfrm>
      </p:grpSpPr>
      <p:pic>
        <p:nvPicPr>
          <p:cNvPr id="4409" name="Google Shape;4409;p306"/>
          <p:cNvPicPr preferRelativeResize="0"/>
          <p:nvPr/>
        </p:nvPicPr>
        <p:blipFill rotWithShape="1">
          <a:blip r:embed="rId2">
            <a:alphaModFix/>
          </a:blip>
          <a:srcRect b="0" l="0" r="0" t="0"/>
          <a:stretch/>
        </p:blipFill>
        <p:spPr>
          <a:xfrm>
            <a:off x="1899485" y="1337619"/>
            <a:ext cx="5725501" cy="2762112"/>
          </a:xfrm>
          <a:prstGeom prst="rect">
            <a:avLst/>
          </a:prstGeom>
          <a:noFill/>
          <a:ln>
            <a:noFill/>
          </a:ln>
        </p:spPr>
      </p:pic>
      <p:pic>
        <p:nvPicPr>
          <p:cNvPr id="4410" name="Google Shape;4410;p306"/>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4411" name="Google Shape;4411;p30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sp>
        <p:nvSpPr>
          <p:cNvPr id="4412" name="Google Shape;4412;p306"/>
          <p:cNvSpPr/>
          <p:nvPr>
            <p:ph idx="2" type="pic"/>
          </p:nvPr>
        </p:nvSpPr>
        <p:spPr>
          <a:xfrm>
            <a:off x="3739275" y="1739025"/>
            <a:ext cx="1665600" cy="1665600"/>
          </a:xfrm>
          <a:prstGeom prst="ellipse">
            <a:avLst/>
          </a:prstGeom>
          <a:noFill/>
          <a:ln>
            <a:noFill/>
          </a:ln>
        </p:spPr>
      </p:sp>
      <p:sp>
        <p:nvSpPr>
          <p:cNvPr id="4413" name="Google Shape;4413;p306"/>
          <p:cNvSpPr txBox="1"/>
          <p:nvPr>
            <p:ph idx="1" type="subTitle"/>
          </p:nvPr>
        </p:nvSpPr>
        <p:spPr>
          <a:xfrm>
            <a:off x="689800" y="673038"/>
            <a:ext cx="8088300" cy="6480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4414" name="Google Shape;4414;p306"/>
          <p:cNvPicPr preferRelativeResize="0"/>
          <p:nvPr/>
        </p:nvPicPr>
        <p:blipFill rotWithShape="1">
          <a:blip r:embed="rId4">
            <a:alphaModFix/>
          </a:blip>
          <a:srcRect b="0" l="0" r="0" t="0"/>
          <a:stretch/>
        </p:blipFill>
        <p:spPr>
          <a:xfrm>
            <a:off x="8514313" y="4932500"/>
            <a:ext cx="55800" cy="111079"/>
          </a:xfrm>
          <a:prstGeom prst="rect">
            <a:avLst/>
          </a:prstGeom>
          <a:noFill/>
          <a:ln>
            <a:noFill/>
          </a:ln>
        </p:spPr>
      </p:pic>
      <p:pic>
        <p:nvPicPr>
          <p:cNvPr id="4415" name="Google Shape;4415;p306"/>
          <p:cNvPicPr preferRelativeResize="0"/>
          <p:nvPr/>
        </p:nvPicPr>
        <p:blipFill rotWithShape="1">
          <a:blip r:embed="rId4">
            <a:alphaModFix/>
          </a:blip>
          <a:srcRect b="0" l="0" r="0" t="0"/>
          <a:stretch/>
        </p:blipFill>
        <p:spPr>
          <a:xfrm rot="10800000">
            <a:off x="8778050" y="4932500"/>
            <a:ext cx="55800" cy="111078"/>
          </a:xfrm>
          <a:prstGeom prst="rect">
            <a:avLst/>
          </a:prstGeom>
          <a:noFill/>
          <a:ln>
            <a:noFill/>
          </a:ln>
        </p:spPr>
      </p:pic>
      <p:sp>
        <p:nvSpPr>
          <p:cNvPr id="4416" name="Google Shape;4416;p306"/>
          <p:cNvSpPr txBox="1"/>
          <p:nvPr>
            <p:ph type="title"/>
          </p:nvPr>
        </p:nvSpPr>
        <p:spPr>
          <a:xfrm>
            <a:off x="3628125" y="3532188"/>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17" name="Google Shape;4417;p306"/>
          <p:cNvSpPr txBox="1"/>
          <p:nvPr>
            <p:ph idx="3" type="body"/>
          </p:nvPr>
        </p:nvSpPr>
        <p:spPr>
          <a:xfrm>
            <a:off x="3628125" y="3778127"/>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18" name="Google Shape;4418;p30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ard DARK">
  <p:cSld name="BLANK_3">
    <p:bg>
      <p:bgPr>
        <a:solidFill>
          <a:schemeClr val="dk2"/>
        </a:solidFill>
      </p:bgPr>
    </p:bg>
    <p:spTree>
      <p:nvGrpSpPr>
        <p:cNvPr id="22" name="Shape 22"/>
        <p:cNvGrpSpPr/>
        <p:nvPr/>
      </p:nvGrpSpPr>
      <p:grpSpPr>
        <a:xfrm>
          <a:off x="0" y="0"/>
          <a:ext cx="0" cy="0"/>
          <a:chOff x="0" y="0"/>
          <a:chExt cx="0" cy="0"/>
        </a:xfrm>
      </p:grpSpPr>
      <p:sp>
        <p:nvSpPr>
          <p:cNvPr id="23" name="Google Shape;23;p4"/>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
          <p:cNvSpPr txBox="1"/>
          <p:nvPr>
            <p:ph idx="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4"/>
          <p:cNvSpPr txBox="1"/>
          <p:nvPr>
            <p:ph type="title"/>
          </p:nvPr>
        </p:nvSpPr>
        <p:spPr>
          <a:xfrm>
            <a:off x="410550" y="1707858"/>
            <a:ext cx="8322900" cy="16812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lt1"/>
              </a:buClr>
              <a:buSzPts val="6000"/>
              <a:buNone/>
              <a:defRPr sz="6000">
                <a:solidFill>
                  <a:schemeClr val="lt1"/>
                </a:solidFill>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26" name="Google Shape;26;p4"/>
          <p:cNvSpPr txBox="1"/>
          <p:nvPr>
            <p:ph idx="1" type="subTitle"/>
          </p:nvPr>
        </p:nvSpPr>
        <p:spPr>
          <a:xfrm>
            <a:off x="411675" y="4958975"/>
            <a:ext cx="4581300" cy="1077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rgbClr val="D9D9D9"/>
              </a:buClr>
              <a:buSzPts val="600"/>
              <a:buNone/>
              <a:defRPr sz="600">
                <a:solidFill>
                  <a:srgbClr val="D9D9D9"/>
                </a:solidFill>
              </a:defRPr>
            </a:lvl1pPr>
            <a:lvl2pPr lvl="1" algn="l">
              <a:lnSpc>
                <a:spcPct val="115000"/>
              </a:lnSpc>
              <a:spcBef>
                <a:spcPts val="0"/>
              </a:spcBef>
              <a:spcAft>
                <a:spcPts val="0"/>
              </a:spcAft>
              <a:buClr>
                <a:srgbClr val="D9D9D9"/>
              </a:buClr>
              <a:buSzPts val="1200"/>
              <a:buNone/>
              <a:defRPr>
                <a:solidFill>
                  <a:srgbClr val="D9D9D9"/>
                </a:solidFill>
              </a:defRPr>
            </a:lvl2pPr>
            <a:lvl3pPr lvl="2" algn="l">
              <a:lnSpc>
                <a:spcPct val="115000"/>
              </a:lnSpc>
              <a:spcBef>
                <a:spcPts val="0"/>
              </a:spcBef>
              <a:spcAft>
                <a:spcPts val="0"/>
              </a:spcAft>
              <a:buClr>
                <a:srgbClr val="D9D9D9"/>
              </a:buClr>
              <a:buSzPts val="1200"/>
              <a:buNone/>
              <a:defRPr>
                <a:solidFill>
                  <a:srgbClr val="D9D9D9"/>
                </a:solidFill>
              </a:defRPr>
            </a:lvl3pPr>
            <a:lvl4pPr lvl="3" algn="l">
              <a:lnSpc>
                <a:spcPct val="115000"/>
              </a:lnSpc>
              <a:spcBef>
                <a:spcPts val="0"/>
              </a:spcBef>
              <a:spcAft>
                <a:spcPts val="0"/>
              </a:spcAft>
              <a:buClr>
                <a:srgbClr val="D9D9D9"/>
              </a:buClr>
              <a:buSzPts val="1200"/>
              <a:buNone/>
              <a:defRPr>
                <a:solidFill>
                  <a:srgbClr val="D9D9D9"/>
                </a:solidFill>
              </a:defRPr>
            </a:lvl4pPr>
            <a:lvl5pPr lvl="4" algn="l">
              <a:lnSpc>
                <a:spcPct val="115000"/>
              </a:lnSpc>
              <a:spcBef>
                <a:spcPts val="0"/>
              </a:spcBef>
              <a:spcAft>
                <a:spcPts val="0"/>
              </a:spcAft>
              <a:buClr>
                <a:srgbClr val="D9D9D9"/>
              </a:buClr>
              <a:buSzPts val="1200"/>
              <a:buNone/>
              <a:defRPr>
                <a:solidFill>
                  <a:srgbClr val="D9D9D9"/>
                </a:solidFill>
              </a:defRPr>
            </a:lvl5pPr>
            <a:lvl6pPr lvl="5" algn="l">
              <a:lnSpc>
                <a:spcPct val="115000"/>
              </a:lnSpc>
              <a:spcBef>
                <a:spcPts val="0"/>
              </a:spcBef>
              <a:spcAft>
                <a:spcPts val="0"/>
              </a:spcAft>
              <a:buClr>
                <a:srgbClr val="D9D9D9"/>
              </a:buClr>
              <a:buSzPts val="1200"/>
              <a:buNone/>
              <a:defRPr>
                <a:solidFill>
                  <a:srgbClr val="D9D9D9"/>
                </a:solidFill>
              </a:defRPr>
            </a:lvl6pPr>
            <a:lvl7pPr lvl="6" algn="l">
              <a:lnSpc>
                <a:spcPct val="115000"/>
              </a:lnSpc>
              <a:spcBef>
                <a:spcPts val="0"/>
              </a:spcBef>
              <a:spcAft>
                <a:spcPts val="0"/>
              </a:spcAft>
              <a:buClr>
                <a:srgbClr val="D9D9D9"/>
              </a:buClr>
              <a:buSzPts val="1200"/>
              <a:buNone/>
              <a:defRPr>
                <a:solidFill>
                  <a:srgbClr val="D9D9D9"/>
                </a:solidFill>
              </a:defRPr>
            </a:lvl7pPr>
            <a:lvl8pPr lvl="7" algn="l">
              <a:lnSpc>
                <a:spcPct val="115000"/>
              </a:lnSpc>
              <a:spcBef>
                <a:spcPts val="0"/>
              </a:spcBef>
              <a:spcAft>
                <a:spcPts val="0"/>
              </a:spcAft>
              <a:buClr>
                <a:srgbClr val="D9D9D9"/>
              </a:buClr>
              <a:buSzPts val="1200"/>
              <a:buNone/>
              <a:defRPr>
                <a:solidFill>
                  <a:srgbClr val="D9D9D9"/>
                </a:solidFill>
              </a:defRPr>
            </a:lvl8pPr>
            <a:lvl9pPr lvl="8" algn="l">
              <a:lnSpc>
                <a:spcPct val="115000"/>
              </a:lnSpc>
              <a:spcBef>
                <a:spcPts val="0"/>
              </a:spcBef>
              <a:spcAft>
                <a:spcPts val="0"/>
              </a:spcAft>
              <a:buClr>
                <a:srgbClr val="D9D9D9"/>
              </a:buClr>
              <a:buSzPts val="1200"/>
              <a:buNone/>
              <a:defRPr>
                <a:solidFill>
                  <a:srgbClr val="D9D9D9"/>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guide id="7" orient="horz" pos="1620">
          <p15:clr>
            <a:srgbClr val="FA7B17"/>
          </p15:clr>
        </p15:guide>
        <p15:guide id="8" orient="horz" pos="2035">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Doubles">
  <p:cSld name="BLANK_1_6">
    <p:bg>
      <p:bgPr>
        <a:solidFill>
          <a:srgbClr val="F4F5F9"/>
        </a:solidFill>
      </p:bgPr>
    </p:bg>
    <p:spTree>
      <p:nvGrpSpPr>
        <p:cNvPr id="313" name="Shape 313"/>
        <p:cNvGrpSpPr/>
        <p:nvPr/>
      </p:nvGrpSpPr>
      <p:grpSpPr>
        <a:xfrm>
          <a:off x="0" y="0"/>
          <a:ext cx="0" cy="0"/>
          <a:chOff x="0" y="0"/>
          <a:chExt cx="0" cy="0"/>
        </a:xfrm>
      </p:grpSpPr>
      <p:sp>
        <p:nvSpPr>
          <p:cNvPr id="314" name="Google Shape;314;p31"/>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315" name="Google Shape;315;p31"/>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16" name="Google Shape;316;p31"/>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17" name="Google Shape;317;p3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1"/>
          <p:cNvSpPr txBox="1"/>
          <p:nvPr>
            <p:ph idx="1" type="body"/>
          </p:nvPr>
        </p:nvSpPr>
        <p:spPr>
          <a:xfrm>
            <a:off x="561700"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19" name="Google Shape;319;p31"/>
          <p:cNvSpPr/>
          <p:nvPr>
            <p:ph idx="2" type="pic"/>
          </p:nvPr>
        </p:nvSpPr>
        <p:spPr>
          <a:xfrm>
            <a:off x="561700" y="1087953"/>
            <a:ext cx="1646100" cy="365700"/>
          </a:xfrm>
          <a:prstGeom prst="rect">
            <a:avLst/>
          </a:prstGeom>
          <a:noFill/>
          <a:ln>
            <a:noFill/>
          </a:ln>
        </p:spPr>
      </p:sp>
      <p:sp>
        <p:nvSpPr>
          <p:cNvPr id="320" name="Google Shape;320;p31"/>
          <p:cNvSpPr txBox="1"/>
          <p:nvPr>
            <p:ph idx="3" type="body"/>
          </p:nvPr>
        </p:nvSpPr>
        <p:spPr>
          <a:xfrm>
            <a:off x="561700"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21" name="Google Shape;321;p31"/>
          <p:cNvSpPr txBox="1"/>
          <p:nvPr>
            <p:ph idx="4" type="subTitle"/>
          </p:nvPr>
        </p:nvSpPr>
        <p:spPr>
          <a:xfrm>
            <a:off x="561700"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22" name="Google Shape;322;p31"/>
          <p:cNvSpPr txBox="1"/>
          <p:nvPr>
            <p:ph idx="5" type="body"/>
          </p:nvPr>
        </p:nvSpPr>
        <p:spPr>
          <a:xfrm>
            <a:off x="2680538"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23" name="Google Shape;323;p31"/>
          <p:cNvSpPr/>
          <p:nvPr>
            <p:ph idx="6" type="pic"/>
          </p:nvPr>
        </p:nvSpPr>
        <p:spPr>
          <a:xfrm>
            <a:off x="2680538" y="1087953"/>
            <a:ext cx="1646100" cy="365700"/>
          </a:xfrm>
          <a:prstGeom prst="rect">
            <a:avLst/>
          </a:prstGeom>
          <a:noFill/>
          <a:ln>
            <a:noFill/>
          </a:ln>
        </p:spPr>
      </p:sp>
      <p:sp>
        <p:nvSpPr>
          <p:cNvPr id="324" name="Google Shape;324;p31"/>
          <p:cNvSpPr txBox="1"/>
          <p:nvPr>
            <p:ph idx="7" type="body"/>
          </p:nvPr>
        </p:nvSpPr>
        <p:spPr>
          <a:xfrm>
            <a:off x="2680538"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25" name="Google Shape;325;p31"/>
          <p:cNvSpPr txBox="1"/>
          <p:nvPr>
            <p:ph idx="8" type="subTitle"/>
          </p:nvPr>
        </p:nvSpPr>
        <p:spPr>
          <a:xfrm>
            <a:off x="2680538"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26" name="Google Shape;326;p31"/>
          <p:cNvSpPr txBox="1"/>
          <p:nvPr>
            <p:ph idx="9" type="body"/>
          </p:nvPr>
        </p:nvSpPr>
        <p:spPr>
          <a:xfrm>
            <a:off x="4795875"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27" name="Google Shape;327;p31"/>
          <p:cNvSpPr/>
          <p:nvPr>
            <p:ph idx="13" type="pic"/>
          </p:nvPr>
        </p:nvSpPr>
        <p:spPr>
          <a:xfrm>
            <a:off x="4795875" y="1087953"/>
            <a:ext cx="1646100" cy="365700"/>
          </a:xfrm>
          <a:prstGeom prst="rect">
            <a:avLst/>
          </a:prstGeom>
          <a:noFill/>
          <a:ln>
            <a:noFill/>
          </a:ln>
        </p:spPr>
      </p:sp>
      <p:sp>
        <p:nvSpPr>
          <p:cNvPr id="328" name="Google Shape;328;p31"/>
          <p:cNvSpPr txBox="1"/>
          <p:nvPr>
            <p:ph idx="14" type="body"/>
          </p:nvPr>
        </p:nvSpPr>
        <p:spPr>
          <a:xfrm>
            <a:off x="4795875"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29" name="Google Shape;329;p31"/>
          <p:cNvSpPr txBox="1"/>
          <p:nvPr>
            <p:ph idx="15" type="subTitle"/>
          </p:nvPr>
        </p:nvSpPr>
        <p:spPr>
          <a:xfrm>
            <a:off x="4795875"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30" name="Google Shape;330;p31"/>
          <p:cNvSpPr txBox="1"/>
          <p:nvPr>
            <p:ph idx="16" type="body"/>
          </p:nvPr>
        </p:nvSpPr>
        <p:spPr>
          <a:xfrm>
            <a:off x="6911213"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31" name="Google Shape;331;p31"/>
          <p:cNvSpPr/>
          <p:nvPr>
            <p:ph idx="17" type="pic"/>
          </p:nvPr>
        </p:nvSpPr>
        <p:spPr>
          <a:xfrm>
            <a:off x="6911213" y="1087953"/>
            <a:ext cx="1646100" cy="365700"/>
          </a:xfrm>
          <a:prstGeom prst="rect">
            <a:avLst/>
          </a:prstGeom>
          <a:noFill/>
          <a:ln>
            <a:noFill/>
          </a:ln>
        </p:spPr>
      </p:sp>
      <p:sp>
        <p:nvSpPr>
          <p:cNvPr id="332" name="Google Shape;332;p31"/>
          <p:cNvSpPr txBox="1"/>
          <p:nvPr>
            <p:ph idx="18" type="body"/>
          </p:nvPr>
        </p:nvSpPr>
        <p:spPr>
          <a:xfrm>
            <a:off x="6911213"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33" name="Google Shape;333;p31"/>
          <p:cNvSpPr txBox="1"/>
          <p:nvPr>
            <p:ph idx="19" type="subTitle"/>
          </p:nvPr>
        </p:nvSpPr>
        <p:spPr>
          <a:xfrm>
            <a:off x="6911213"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34" name="Google Shape;334;p31"/>
          <p:cNvSpPr txBox="1"/>
          <p:nvPr>
            <p:ph idx="20" type="subTitle"/>
          </p:nvPr>
        </p:nvSpPr>
        <p:spPr>
          <a:xfrm>
            <a:off x="4795875"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35" name="Google Shape;335;p31"/>
          <p:cNvSpPr txBox="1"/>
          <p:nvPr>
            <p:ph idx="21" type="subTitle"/>
          </p:nvPr>
        </p:nvSpPr>
        <p:spPr>
          <a:xfrm>
            <a:off x="6911212"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36" name="Google Shape;336;p31"/>
          <p:cNvSpPr txBox="1"/>
          <p:nvPr>
            <p:ph idx="22" type="body"/>
          </p:nvPr>
        </p:nvSpPr>
        <p:spPr>
          <a:xfrm>
            <a:off x="2680538"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37" name="Google Shape;337;p31"/>
          <p:cNvSpPr txBox="1"/>
          <p:nvPr>
            <p:ph idx="23" type="body"/>
          </p:nvPr>
        </p:nvSpPr>
        <p:spPr>
          <a:xfrm>
            <a:off x="4795875" y="3983463"/>
            <a:ext cx="3814500" cy="3207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38" name="Google Shape;338;p31"/>
          <p:cNvSpPr/>
          <p:nvPr>
            <p:ph idx="24" type="pic"/>
          </p:nvPr>
        </p:nvSpPr>
        <p:spPr>
          <a:xfrm>
            <a:off x="4795875" y="3115778"/>
            <a:ext cx="1646100" cy="365700"/>
          </a:xfrm>
          <a:prstGeom prst="rect">
            <a:avLst/>
          </a:prstGeom>
          <a:noFill/>
          <a:ln>
            <a:noFill/>
          </a:ln>
        </p:spPr>
      </p:sp>
      <p:sp>
        <p:nvSpPr>
          <p:cNvPr id="339" name="Google Shape;339;p31"/>
          <p:cNvSpPr txBox="1"/>
          <p:nvPr>
            <p:ph idx="25" type="body"/>
          </p:nvPr>
        </p:nvSpPr>
        <p:spPr>
          <a:xfrm>
            <a:off x="4795875" y="4379350"/>
            <a:ext cx="17217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40" name="Google Shape;340;p31"/>
          <p:cNvSpPr txBox="1"/>
          <p:nvPr>
            <p:ph idx="26" type="subTitle"/>
          </p:nvPr>
        </p:nvSpPr>
        <p:spPr>
          <a:xfrm>
            <a:off x="4795875" y="3578813"/>
            <a:ext cx="38145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41" name="Google Shape;341;p31"/>
          <p:cNvSpPr txBox="1"/>
          <p:nvPr>
            <p:ph idx="27" type="subTitle"/>
          </p:nvPr>
        </p:nvSpPr>
        <p:spPr>
          <a:xfrm>
            <a:off x="4795875" y="3767163"/>
            <a:ext cx="32256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accent4"/>
              </a:buClr>
              <a:buSzPts val="800"/>
              <a:buNone/>
              <a:defRPr sz="800">
                <a:solidFill>
                  <a:schemeClr val="accent4"/>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42" name="Google Shape;342;p31"/>
          <p:cNvSpPr txBox="1"/>
          <p:nvPr>
            <p:ph idx="28" type="body"/>
          </p:nvPr>
        </p:nvSpPr>
        <p:spPr>
          <a:xfrm>
            <a:off x="6897638" y="4379350"/>
            <a:ext cx="1748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43" name="Google Shape;343;p31"/>
          <p:cNvSpPr txBox="1"/>
          <p:nvPr>
            <p:ph idx="29" type="body"/>
          </p:nvPr>
        </p:nvSpPr>
        <p:spPr>
          <a:xfrm>
            <a:off x="561700" y="3831063"/>
            <a:ext cx="37920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44" name="Google Shape;344;p31"/>
          <p:cNvSpPr/>
          <p:nvPr>
            <p:ph idx="30" type="pic"/>
          </p:nvPr>
        </p:nvSpPr>
        <p:spPr>
          <a:xfrm>
            <a:off x="561700" y="3115778"/>
            <a:ext cx="1646100" cy="365700"/>
          </a:xfrm>
          <a:prstGeom prst="rect">
            <a:avLst/>
          </a:prstGeom>
          <a:noFill/>
          <a:ln>
            <a:noFill/>
          </a:ln>
        </p:spPr>
      </p:sp>
      <p:sp>
        <p:nvSpPr>
          <p:cNvPr id="345" name="Google Shape;345;p31"/>
          <p:cNvSpPr txBox="1"/>
          <p:nvPr>
            <p:ph idx="31" type="body"/>
          </p:nvPr>
        </p:nvSpPr>
        <p:spPr>
          <a:xfrm>
            <a:off x="561700"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46" name="Google Shape;346;p31"/>
          <p:cNvSpPr txBox="1"/>
          <p:nvPr>
            <p:ph idx="32" type="subTitle"/>
          </p:nvPr>
        </p:nvSpPr>
        <p:spPr>
          <a:xfrm>
            <a:off x="561700" y="3578813"/>
            <a:ext cx="37650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1507">
          <p15:clr>
            <a:srgbClr val="FA7B17"/>
          </p15:clr>
        </p15:guide>
        <p15:guide id="10" pos="1604">
          <p15:clr>
            <a:srgbClr val="FA7B17"/>
          </p15:clr>
        </p15:guide>
        <p15:guide id="11" pos="2847">
          <p15:clr>
            <a:srgbClr val="FA7B17"/>
          </p15:clr>
        </p15:guide>
        <p15:guide id="12" pos="2916">
          <p15:clr>
            <a:srgbClr val="FA7B17"/>
          </p15:clr>
        </p15:guide>
        <p15:guide id="13" pos="4170">
          <p15:clr>
            <a:srgbClr val="FA7B17"/>
          </p15:clr>
        </p15:guide>
        <p15:guide id="14" pos="4258">
          <p15:clr>
            <a:srgbClr val="FA7B17"/>
          </p15:clr>
        </p15:guide>
        <p15:guide id="15" orient="horz" pos="1797">
          <p15:clr>
            <a:srgbClr val="FA7B17"/>
          </p15:clr>
        </p15:guide>
        <p15:guide id="16" orient="horz" pos="1888">
          <p15:clr>
            <a:srgbClr val="FA7B17"/>
          </p15:clr>
        </p15:guide>
        <p15:guide id="17" orient="horz" pos="611">
          <p15:clr>
            <a:srgbClr val="FA7B17"/>
          </p15:clr>
        </p15:guide>
      </p15:sldGuideLst>
    </p:ext>
  </p:extLst>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4 1">
  <p:cSld name="BLANK_1_1_1_1_1_1_1_1_1_1_1_1_1_1_1_1_1_1_2">
    <p:bg>
      <p:bgPr>
        <a:solidFill>
          <a:srgbClr val="DFEEE9"/>
        </a:solidFill>
      </p:bgPr>
    </p:bg>
    <p:spTree>
      <p:nvGrpSpPr>
        <p:cNvPr id="4419" name="Shape 4419"/>
        <p:cNvGrpSpPr/>
        <p:nvPr/>
      </p:nvGrpSpPr>
      <p:grpSpPr>
        <a:xfrm>
          <a:off x="0" y="0"/>
          <a:ext cx="0" cy="0"/>
          <a:chOff x="0" y="0"/>
          <a:chExt cx="0" cy="0"/>
        </a:xfrm>
      </p:grpSpPr>
      <p:pic>
        <p:nvPicPr>
          <p:cNvPr id="4420" name="Google Shape;4420;p30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421" name="Google Shape;4421;p30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422" name="Google Shape;4422;p30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423" name="Google Shape;4423;p30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424" name="Google Shape;4424;p307"/>
          <p:cNvSpPr/>
          <p:nvPr/>
        </p:nvSpPr>
        <p:spPr>
          <a:xfrm>
            <a:off x="316125" y="2893163"/>
            <a:ext cx="4092900" cy="1602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25" name="Google Shape;4425;p307"/>
          <p:cNvSpPr txBox="1"/>
          <p:nvPr>
            <p:ph idx="1" type="body"/>
          </p:nvPr>
        </p:nvSpPr>
        <p:spPr>
          <a:xfrm>
            <a:off x="473325"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26" name="Google Shape;4426;p307"/>
          <p:cNvSpPr txBox="1"/>
          <p:nvPr>
            <p:ph type="title"/>
          </p:nvPr>
        </p:nvSpPr>
        <p:spPr>
          <a:xfrm>
            <a:off x="4734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27" name="Google Shape;4427;p307"/>
          <p:cNvSpPr/>
          <p:nvPr/>
        </p:nvSpPr>
        <p:spPr>
          <a:xfrm>
            <a:off x="4736250" y="2893163"/>
            <a:ext cx="4092900" cy="1602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28" name="Google Shape;4428;p307"/>
          <p:cNvSpPr txBox="1"/>
          <p:nvPr>
            <p:ph idx="2" type="body"/>
          </p:nvPr>
        </p:nvSpPr>
        <p:spPr>
          <a:xfrm>
            <a:off x="4893488"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29" name="Google Shape;4429;p307"/>
          <p:cNvSpPr txBox="1"/>
          <p:nvPr>
            <p:ph idx="3" type="title"/>
          </p:nvPr>
        </p:nvSpPr>
        <p:spPr>
          <a:xfrm>
            <a:off x="48942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30" name="Google Shape;4430;p307"/>
          <p:cNvSpPr/>
          <p:nvPr/>
        </p:nvSpPr>
        <p:spPr>
          <a:xfrm>
            <a:off x="323100" y="971400"/>
            <a:ext cx="4092900" cy="1602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31" name="Google Shape;4431;p307"/>
          <p:cNvSpPr txBox="1"/>
          <p:nvPr>
            <p:ph idx="4" type="body"/>
          </p:nvPr>
        </p:nvSpPr>
        <p:spPr>
          <a:xfrm>
            <a:off x="480300" y="16197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32" name="Google Shape;4432;p307"/>
          <p:cNvSpPr txBox="1"/>
          <p:nvPr>
            <p:ph idx="5" type="title"/>
          </p:nvPr>
        </p:nvSpPr>
        <p:spPr>
          <a:xfrm>
            <a:off x="480375" y="12609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33" name="Google Shape;4433;p307"/>
          <p:cNvSpPr/>
          <p:nvPr/>
        </p:nvSpPr>
        <p:spPr>
          <a:xfrm>
            <a:off x="4736250" y="971400"/>
            <a:ext cx="4092900" cy="1602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34" name="Google Shape;4434;p307"/>
          <p:cNvSpPr txBox="1"/>
          <p:nvPr>
            <p:ph idx="6" type="body"/>
          </p:nvPr>
        </p:nvSpPr>
        <p:spPr>
          <a:xfrm>
            <a:off x="4893488" y="16197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35" name="Google Shape;4435;p307"/>
          <p:cNvSpPr txBox="1"/>
          <p:nvPr>
            <p:ph idx="7" type="title"/>
          </p:nvPr>
        </p:nvSpPr>
        <p:spPr>
          <a:xfrm>
            <a:off x="4894200" y="12609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36" name="Google Shape;4436;p30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5">
  <p:cSld name="BLANK_1_1_1_1_1_1_1_1_1_1_1_1_1_1_1_1_1_2">
    <p:bg>
      <p:bgPr>
        <a:solidFill>
          <a:srgbClr val="DFEEE9"/>
        </a:solidFill>
      </p:bgPr>
    </p:bg>
    <p:spTree>
      <p:nvGrpSpPr>
        <p:cNvPr id="4437" name="Shape 4437"/>
        <p:cNvGrpSpPr/>
        <p:nvPr/>
      </p:nvGrpSpPr>
      <p:grpSpPr>
        <a:xfrm>
          <a:off x="0" y="0"/>
          <a:ext cx="0" cy="0"/>
          <a:chOff x="0" y="0"/>
          <a:chExt cx="0" cy="0"/>
        </a:xfrm>
      </p:grpSpPr>
      <p:pic>
        <p:nvPicPr>
          <p:cNvPr id="4438" name="Google Shape;4438;p30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439" name="Google Shape;4439;p30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440" name="Google Shape;4440;p30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441" name="Google Shape;4441;p30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442" name="Google Shape;4442;p308"/>
          <p:cNvSpPr/>
          <p:nvPr/>
        </p:nvSpPr>
        <p:spPr>
          <a:xfrm>
            <a:off x="316125" y="972350"/>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43" name="Google Shape;4443;p308"/>
          <p:cNvSpPr txBox="1"/>
          <p:nvPr>
            <p:ph idx="1" type="body"/>
          </p:nvPr>
        </p:nvSpPr>
        <p:spPr>
          <a:xfrm>
            <a:off x="473325" y="162065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44" name="Google Shape;4444;p308"/>
          <p:cNvSpPr txBox="1"/>
          <p:nvPr>
            <p:ph type="title"/>
          </p:nvPr>
        </p:nvSpPr>
        <p:spPr>
          <a:xfrm>
            <a:off x="473325" y="126188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45" name="Google Shape;4445;p30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
        <p:nvSpPr>
          <p:cNvPr id="4446" name="Google Shape;4446;p308"/>
          <p:cNvSpPr/>
          <p:nvPr/>
        </p:nvSpPr>
        <p:spPr>
          <a:xfrm>
            <a:off x="6215888" y="972350"/>
            <a:ext cx="2613000" cy="3668700"/>
          </a:xfrm>
          <a:prstGeom prst="roundRect">
            <a:avLst>
              <a:gd fmla="val 5697"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47" name="Google Shape;4447;p308"/>
          <p:cNvSpPr txBox="1"/>
          <p:nvPr>
            <p:ph idx="2" type="body"/>
          </p:nvPr>
        </p:nvSpPr>
        <p:spPr>
          <a:xfrm>
            <a:off x="6373088" y="162065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48" name="Google Shape;4448;p308"/>
          <p:cNvSpPr txBox="1"/>
          <p:nvPr>
            <p:ph idx="3" type="title"/>
          </p:nvPr>
        </p:nvSpPr>
        <p:spPr>
          <a:xfrm>
            <a:off x="6373088" y="126188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49" name="Google Shape;4449;p308"/>
          <p:cNvSpPr/>
          <p:nvPr/>
        </p:nvSpPr>
        <p:spPr>
          <a:xfrm>
            <a:off x="3266013" y="972350"/>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50" name="Google Shape;4450;p308"/>
          <p:cNvSpPr txBox="1"/>
          <p:nvPr>
            <p:ph idx="4" type="body"/>
          </p:nvPr>
        </p:nvSpPr>
        <p:spPr>
          <a:xfrm>
            <a:off x="3423206" y="162065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51" name="Google Shape;4451;p308"/>
          <p:cNvSpPr txBox="1"/>
          <p:nvPr>
            <p:ph idx="5" type="title"/>
          </p:nvPr>
        </p:nvSpPr>
        <p:spPr>
          <a:xfrm>
            <a:off x="3423206" y="126188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52" name="Google Shape;4452;p308"/>
          <p:cNvSpPr/>
          <p:nvPr/>
        </p:nvSpPr>
        <p:spPr>
          <a:xfrm>
            <a:off x="316125" y="2894113"/>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53" name="Google Shape;4453;p308"/>
          <p:cNvSpPr txBox="1"/>
          <p:nvPr>
            <p:ph idx="6" type="body"/>
          </p:nvPr>
        </p:nvSpPr>
        <p:spPr>
          <a:xfrm>
            <a:off x="473325" y="3536669"/>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54" name="Google Shape;4454;p308"/>
          <p:cNvSpPr txBox="1"/>
          <p:nvPr>
            <p:ph idx="7" type="title"/>
          </p:nvPr>
        </p:nvSpPr>
        <p:spPr>
          <a:xfrm>
            <a:off x="473325" y="3177906"/>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455" name="Google Shape;4455;p308"/>
          <p:cNvSpPr/>
          <p:nvPr/>
        </p:nvSpPr>
        <p:spPr>
          <a:xfrm>
            <a:off x="3266013" y="2894113"/>
            <a:ext cx="2613000" cy="17469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56" name="Google Shape;4456;p308"/>
          <p:cNvSpPr txBox="1"/>
          <p:nvPr>
            <p:ph idx="8" type="body"/>
          </p:nvPr>
        </p:nvSpPr>
        <p:spPr>
          <a:xfrm>
            <a:off x="3423206" y="3536669"/>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457" name="Google Shape;4457;p308"/>
          <p:cNvSpPr txBox="1"/>
          <p:nvPr>
            <p:ph idx="9" type="title"/>
          </p:nvPr>
        </p:nvSpPr>
        <p:spPr>
          <a:xfrm>
            <a:off x="3423206" y="3177906"/>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p:cSld name="BLANK_1">
    <p:spTree>
      <p:nvGrpSpPr>
        <p:cNvPr id="4460" name="Shape 4460"/>
        <p:cNvGrpSpPr/>
        <p:nvPr/>
      </p:nvGrpSpPr>
      <p:grpSpPr>
        <a:xfrm>
          <a:off x="0" y="0"/>
          <a:ext cx="0" cy="0"/>
          <a:chOff x="0" y="0"/>
          <a:chExt cx="0" cy="0"/>
        </a:xfrm>
      </p:grpSpPr>
      <p:pic>
        <p:nvPicPr>
          <p:cNvPr id="4461" name="Google Shape;4461;p310"/>
          <p:cNvPicPr preferRelativeResize="0"/>
          <p:nvPr/>
        </p:nvPicPr>
        <p:blipFill rotWithShape="1">
          <a:blip r:embed="rId2">
            <a:alphaModFix/>
          </a:blip>
          <a:srcRect b="0" l="0" r="0" t="0"/>
          <a:stretch/>
        </p:blipFill>
        <p:spPr>
          <a:xfrm>
            <a:off x="0" y="4814925"/>
            <a:ext cx="9144003" cy="9144"/>
          </a:xfrm>
          <a:prstGeom prst="rect">
            <a:avLst/>
          </a:prstGeom>
          <a:noFill/>
          <a:ln>
            <a:noFill/>
          </a:ln>
        </p:spPr>
      </p:pic>
      <p:sp>
        <p:nvSpPr>
          <p:cNvPr id="4462" name="Google Shape;4462;p31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pic>
        <p:nvPicPr>
          <p:cNvPr id="4463" name="Google Shape;4463;p31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464" name="Google Shape;4464;p31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465" name="Google Shape;4465;p31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_1">
    <p:bg>
      <p:bgPr>
        <a:solidFill>
          <a:srgbClr val="142222"/>
        </a:solidFill>
      </p:bgPr>
    </p:bg>
    <p:spTree>
      <p:nvGrpSpPr>
        <p:cNvPr id="4466" name="Shape 4466"/>
        <p:cNvGrpSpPr/>
        <p:nvPr/>
      </p:nvGrpSpPr>
      <p:grpSpPr>
        <a:xfrm>
          <a:off x="0" y="0"/>
          <a:ext cx="0" cy="0"/>
          <a:chOff x="0" y="0"/>
          <a:chExt cx="0" cy="0"/>
        </a:xfrm>
      </p:grpSpPr>
      <p:sp>
        <p:nvSpPr>
          <p:cNvPr id="4467" name="Google Shape;4467;p31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468" name="Google Shape;4468;p311"/>
          <p:cNvPicPr preferRelativeResize="0"/>
          <p:nvPr/>
        </p:nvPicPr>
        <p:blipFill rotWithShape="1">
          <a:blip r:embed="rId2">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Dark">
  <p:cSld name="TITLE_1">
    <p:bg>
      <p:bgPr>
        <a:solidFill>
          <a:srgbClr val="142222"/>
        </a:solidFill>
      </p:bgPr>
    </p:bg>
    <p:spTree>
      <p:nvGrpSpPr>
        <p:cNvPr id="4469" name="Shape 4469"/>
        <p:cNvGrpSpPr/>
        <p:nvPr/>
      </p:nvGrpSpPr>
      <p:grpSpPr>
        <a:xfrm>
          <a:off x="0" y="0"/>
          <a:ext cx="0" cy="0"/>
          <a:chOff x="0" y="0"/>
          <a:chExt cx="0" cy="0"/>
        </a:xfrm>
      </p:grpSpPr>
      <p:sp>
        <p:nvSpPr>
          <p:cNvPr id="4470" name="Google Shape;4470;p312"/>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471" name="Google Shape;4471;p312"/>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700"/>
              <a:buFont typeface="DM Mono Medium"/>
              <a:buNone/>
              <a:defRPr b="0" i="0" sz="700" u="none" cap="none" strike="noStrike">
                <a:solidFill>
                  <a:srgbClr val="DFEEE9"/>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800"/>
              <a:buFont typeface="DM Mono"/>
              <a:buNone/>
              <a:defRPr b="0" i="0" sz="3800" u="none" cap="none" strike="noStrike">
                <a:solidFill>
                  <a:srgbClr val="DFEEE9"/>
                </a:solidFill>
                <a:latin typeface="DM Mono"/>
                <a:ea typeface="DM Mono"/>
                <a:cs typeface="DM Mono"/>
                <a:sym typeface="DM Mono"/>
              </a:defRPr>
            </a:lvl9pPr>
          </a:lstStyle>
          <a:p/>
        </p:txBody>
      </p:sp>
      <p:sp>
        <p:nvSpPr>
          <p:cNvPr id="4472" name="Google Shape;4472;p312"/>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DFEEE9"/>
                </a:solidFill>
                <a:latin typeface="DM Mono Medium"/>
                <a:ea typeface="DM Mono Medium"/>
                <a:cs typeface="DM Mono Medium"/>
                <a:sym typeface="DM Mono Medium"/>
              </a:rPr>
              <a:t>© SAUCE LABS • </a:t>
            </a:r>
            <a:r>
              <a:rPr lang="en" sz="700">
                <a:solidFill>
                  <a:srgbClr val="DFEEE9"/>
                </a:solidFill>
                <a:latin typeface="DM Mono Medium"/>
                <a:ea typeface="DM Mono Medium"/>
                <a:cs typeface="DM Mono Medium"/>
                <a:sym typeface="DM Mono Medium"/>
              </a:rPr>
              <a:t>CONFIDENTIAL</a:t>
            </a:r>
            <a:endParaRPr b="0" i="0" sz="700" u="none" cap="none" strike="noStrike">
              <a:solidFill>
                <a:srgbClr val="DFEEE9"/>
              </a:solidFill>
              <a:latin typeface="DM Mono Medium"/>
              <a:ea typeface="DM Mono Medium"/>
              <a:cs typeface="DM Mono Medium"/>
              <a:sym typeface="DM Mono Medium"/>
            </a:endParaRPr>
          </a:p>
        </p:txBody>
      </p:sp>
      <p:pic>
        <p:nvPicPr>
          <p:cNvPr id="4473" name="Google Shape;4473;p312"/>
          <p:cNvPicPr preferRelativeResize="0"/>
          <p:nvPr/>
        </p:nvPicPr>
        <p:blipFill rotWithShape="1">
          <a:blip r:embed="rId2">
            <a:alphaModFix/>
          </a:blip>
          <a:srcRect b="0" l="69" r="79" t="0"/>
          <a:stretch/>
        </p:blipFill>
        <p:spPr>
          <a:xfrm>
            <a:off x="306944" y="324000"/>
            <a:ext cx="1601336" cy="322201"/>
          </a:xfrm>
          <a:prstGeom prst="rect">
            <a:avLst/>
          </a:prstGeom>
          <a:noFill/>
          <a:ln>
            <a:noFill/>
          </a:ln>
        </p:spPr>
      </p:pic>
      <p:sp>
        <p:nvSpPr>
          <p:cNvPr id="4474" name="Google Shape;4474;p312"/>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DFEEE9"/>
                </a:solidFill>
                <a:latin typeface="DM Mono"/>
                <a:ea typeface="DM Mono"/>
                <a:cs typeface="DM Mono"/>
                <a:sym typeface="DM Mono"/>
              </a:defRPr>
            </a:lvl1pPr>
            <a:lvl2pPr lvl="1" rtl="0">
              <a:buNone/>
              <a:defRPr sz="1200">
                <a:solidFill>
                  <a:srgbClr val="DFEEE9"/>
                </a:solidFill>
                <a:latin typeface="DM Mono"/>
                <a:ea typeface="DM Mono"/>
                <a:cs typeface="DM Mono"/>
                <a:sym typeface="DM Mono"/>
              </a:defRPr>
            </a:lvl2pPr>
            <a:lvl3pPr lvl="2" rtl="0">
              <a:buNone/>
              <a:defRPr sz="1200">
                <a:solidFill>
                  <a:srgbClr val="DFEEE9"/>
                </a:solidFill>
                <a:latin typeface="DM Mono"/>
                <a:ea typeface="DM Mono"/>
                <a:cs typeface="DM Mono"/>
                <a:sym typeface="DM Mono"/>
              </a:defRPr>
            </a:lvl3pPr>
            <a:lvl4pPr lvl="3" rtl="0">
              <a:buNone/>
              <a:defRPr sz="1200">
                <a:solidFill>
                  <a:srgbClr val="DFEEE9"/>
                </a:solidFill>
                <a:latin typeface="DM Mono"/>
                <a:ea typeface="DM Mono"/>
                <a:cs typeface="DM Mono"/>
                <a:sym typeface="DM Mono"/>
              </a:defRPr>
            </a:lvl4pPr>
            <a:lvl5pPr lvl="4" rtl="0">
              <a:buNone/>
              <a:defRPr sz="1200">
                <a:solidFill>
                  <a:srgbClr val="DFEEE9"/>
                </a:solidFill>
                <a:latin typeface="DM Mono"/>
                <a:ea typeface="DM Mono"/>
                <a:cs typeface="DM Mono"/>
                <a:sym typeface="DM Mono"/>
              </a:defRPr>
            </a:lvl5pPr>
            <a:lvl6pPr lvl="5" rtl="0">
              <a:buNone/>
              <a:defRPr sz="1200">
                <a:solidFill>
                  <a:srgbClr val="DFEEE9"/>
                </a:solidFill>
                <a:latin typeface="DM Mono"/>
                <a:ea typeface="DM Mono"/>
                <a:cs typeface="DM Mono"/>
                <a:sym typeface="DM Mono"/>
              </a:defRPr>
            </a:lvl6pPr>
            <a:lvl7pPr lvl="6" rtl="0">
              <a:buNone/>
              <a:defRPr sz="1200">
                <a:solidFill>
                  <a:srgbClr val="DFEEE9"/>
                </a:solidFill>
                <a:latin typeface="DM Mono"/>
                <a:ea typeface="DM Mono"/>
                <a:cs typeface="DM Mono"/>
                <a:sym typeface="DM Mono"/>
              </a:defRPr>
            </a:lvl7pPr>
            <a:lvl8pPr lvl="7" rtl="0">
              <a:buNone/>
              <a:defRPr sz="1200">
                <a:solidFill>
                  <a:srgbClr val="DFEEE9"/>
                </a:solidFill>
                <a:latin typeface="DM Mono"/>
                <a:ea typeface="DM Mono"/>
                <a:cs typeface="DM Mono"/>
                <a:sym typeface="DM Mono"/>
              </a:defRPr>
            </a:lvl8pPr>
            <a:lvl9pPr lvl="8" rtl="0">
              <a:buNone/>
              <a:defRPr sz="1200">
                <a:solidFill>
                  <a:srgbClr val="DFEEE9"/>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ight" type="title">
  <p:cSld name="TITLE">
    <p:bg>
      <p:bgPr>
        <a:solidFill>
          <a:srgbClr val="DFEEE9"/>
        </a:solidFill>
      </p:bgPr>
    </p:bg>
    <p:spTree>
      <p:nvGrpSpPr>
        <p:cNvPr id="4475" name="Shape 4475"/>
        <p:cNvGrpSpPr/>
        <p:nvPr/>
      </p:nvGrpSpPr>
      <p:grpSpPr>
        <a:xfrm>
          <a:off x="0" y="0"/>
          <a:ext cx="0" cy="0"/>
          <a:chOff x="0" y="0"/>
          <a:chExt cx="0" cy="0"/>
        </a:xfrm>
      </p:grpSpPr>
      <p:sp>
        <p:nvSpPr>
          <p:cNvPr id="4476" name="Google Shape;4476;p313"/>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477" name="Google Shape;4477;p313"/>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4478" name="Google Shape;4478;p313"/>
          <p:cNvPicPr preferRelativeResize="0"/>
          <p:nvPr/>
        </p:nvPicPr>
        <p:blipFill rotWithShape="1">
          <a:blip r:embed="rId2">
            <a:alphaModFix/>
          </a:blip>
          <a:srcRect b="0" l="0" r="0" t="0"/>
          <a:stretch/>
        </p:blipFill>
        <p:spPr>
          <a:xfrm>
            <a:off x="306944" y="324000"/>
            <a:ext cx="1601336" cy="322200"/>
          </a:xfrm>
          <a:prstGeom prst="rect">
            <a:avLst/>
          </a:prstGeom>
          <a:noFill/>
          <a:ln>
            <a:noFill/>
          </a:ln>
        </p:spPr>
      </p:pic>
      <p:sp>
        <p:nvSpPr>
          <p:cNvPr id="4479" name="Google Shape;4479;p313"/>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Graphic Language">
  <p:cSld name="TITLE_2">
    <p:bg>
      <p:bgPr>
        <a:solidFill>
          <a:srgbClr val="B1F1D3"/>
        </a:solidFill>
      </p:bgPr>
    </p:bg>
    <p:spTree>
      <p:nvGrpSpPr>
        <p:cNvPr id="4480" name="Shape 4480"/>
        <p:cNvGrpSpPr/>
        <p:nvPr/>
      </p:nvGrpSpPr>
      <p:grpSpPr>
        <a:xfrm>
          <a:off x="0" y="0"/>
          <a:ext cx="0" cy="0"/>
          <a:chOff x="0" y="0"/>
          <a:chExt cx="0" cy="0"/>
        </a:xfrm>
      </p:grpSpPr>
      <p:pic>
        <p:nvPicPr>
          <p:cNvPr id="4481" name="Google Shape;4481;p314"/>
          <p:cNvPicPr preferRelativeResize="0"/>
          <p:nvPr/>
        </p:nvPicPr>
        <p:blipFill rotWithShape="1">
          <a:blip r:embed="rId2">
            <a:alphaModFix/>
          </a:blip>
          <a:srcRect b="0" l="0" r="0" t="0"/>
          <a:stretch/>
        </p:blipFill>
        <p:spPr>
          <a:xfrm>
            <a:off x="1420714" y="0"/>
            <a:ext cx="7723288" cy="5143501"/>
          </a:xfrm>
          <a:prstGeom prst="rect">
            <a:avLst/>
          </a:prstGeom>
          <a:noFill/>
          <a:ln>
            <a:noFill/>
          </a:ln>
        </p:spPr>
      </p:pic>
      <p:sp>
        <p:nvSpPr>
          <p:cNvPr id="4482" name="Google Shape;4482;p314"/>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483" name="Google Shape;4483;p314"/>
          <p:cNvSpPr txBox="1"/>
          <p:nvPr>
            <p:ph idx="2"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700"/>
              <a:buFont typeface="DM Mono Medium"/>
              <a:buNone/>
              <a:defRPr b="0" i="0" sz="7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800"/>
              <a:buFont typeface="DM Mono"/>
              <a:buNone/>
              <a:defRPr b="0" i="0" sz="3800" u="none" cap="none" strike="noStrike">
                <a:solidFill>
                  <a:srgbClr val="142222"/>
                </a:solidFill>
                <a:latin typeface="DM Mono"/>
                <a:ea typeface="DM Mono"/>
                <a:cs typeface="DM Mono"/>
                <a:sym typeface="DM Mono"/>
              </a:defRPr>
            </a:lvl9pPr>
          </a:lstStyle>
          <a:p/>
        </p:txBody>
      </p:sp>
      <p:pic>
        <p:nvPicPr>
          <p:cNvPr id="4484" name="Google Shape;4484;p314"/>
          <p:cNvPicPr preferRelativeResize="0"/>
          <p:nvPr/>
        </p:nvPicPr>
        <p:blipFill rotWithShape="1">
          <a:blip r:embed="rId3">
            <a:alphaModFix/>
          </a:blip>
          <a:srcRect b="0" l="0" r="0" t="0"/>
          <a:stretch/>
        </p:blipFill>
        <p:spPr>
          <a:xfrm>
            <a:off x="306944" y="324000"/>
            <a:ext cx="1601336" cy="322200"/>
          </a:xfrm>
          <a:prstGeom prst="rect">
            <a:avLst/>
          </a:prstGeom>
          <a:noFill/>
          <a:ln>
            <a:noFill/>
          </a:ln>
        </p:spPr>
      </p:pic>
      <p:sp>
        <p:nvSpPr>
          <p:cNvPr id="4485" name="Google Shape;4485;p314"/>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42222"/>
                </a:solidFill>
                <a:latin typeface="DM Mono Medium"/>
                <a:ea typeface="DM Mono Medium"/>
                <a:cs typeface="DM Mono Medium"/>
                <a:sym typeface="DM Mono Medium"/>
              </a:rPr>
              <a:t>© SAUCE LABS • </a:t>
            </a:r>
            <a:r>
              <a:rPr lang="en" sz="700">
                <a:solidFill>
                  <a:srgbClr val="142222"/>
                </a:solidFill>
                <a:latin typeface="DM Mono Medium"/>
                <a:ea typeface="DM Mono Medium"/>
                <a:cs typeface="DM Mono Medium"/>
                <a:sym typeface="DM Mono Medium"/>
              </a:rPr>
              <a:t>CONFIDENTIAL</a:t>
            </a:r>
            <a:endParaRPr b="0" i="0" sz="700" u="none" cap="none" strike="noStrike">
              <a:solidFill>
                <a:srgbClr val="142222"/>
              </a:solidFill>
              <a:latin typeface="DM Mono Medium"/>
              <a:ea typeface="DM Mono Medium"/>
              <a:cs typeface="DM Mono Medium"/>
              <a:sym typeface="DM Mono Medium"/>
            </a:endParaRPr>
          </a:p>
        </p:txBody>
      </p:sp>
      <p:sp>
        <p:nvSpPr>
          <p:cNvPr id="4486" name="Google Shape;4486;p314"/>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rgbClr val="142222"/>
                </a:solidFill>
                <a:latin typeface="DM Mono"/>
                <a:ea typeface="DM Mono"/>
                <a:cs typeface="DM Mono"/>
                <a:sym typeface="DM Mono"/>
              </a:defRPr>
            </a:lvl1pPr>
            <a:lvl2pPr lvl="1" rtl="0">
              <a:buNone/>
              <a:defRPr sz="1200">
                <a:solidFill>
                  <a:srgbClr val="142222"/>
                </a:solidFill>
                <a:latin typeface="DM Mono"/>
                <a:ea typeface="DM Mono"/>
                <a:cs typeface="DM Mono"/>
                <a:sym typeface="DM Mono"/>
              </a:defRPr>
            </a:lvl2pPr>
            <a:lvl3pPr lvl="2" rtl="0">
              <a:buNone/>
              <a:defRPr sz="1200">
                <a:solidFill>
                  <a:srgbClr val="142222"/>
                </a:solidFill>
                <a:latin typeface="DM Mono"/>
                <a:ea typeface="DM Mono"/>
                <a:cs typeface="DM Mono"/>
                <a:sym typeface="DM Mono"/>
              </a:defRPr>
            </a:lvl3pPr>
            <a:lvl4pPr lvl="3" rtl="0">
              <a:buNone/>
              <a:defRPr sz="1200">
                <a:solidFill>
                  <a:srgbClr val="142222"/>
                </a:solidFill>
                <a:latin typeface="DM Mono"/>
                <a:ea typeface="DM Mono"/>
                <a:cs typeface="DM Mono"/>
                <a:sym typeface="DM Mono"/>
              </a:defRPr>
            </a:lvl4pPr>
            <a:lvl5pPr lvl="4" rtl="0">
              <a:buNone/>
              <a:defRPr sz="1200">
                <a:solidFill>
                  <a:srgbClr val="142222"/>
                </a:solidFill>
                <a:latin typeface="DM Mono"/>
                <a:ea typeface="DM Mono"/>
                <a:cs typeface="DM Mono"/>
                <a:sym typeface="DM Mono"/>
              </a:defRPr>
            </a:lvl5pPr>
            <a:lvl6pPr lvl="5" rtl="0">
              <a:buNone/>
              <a:defRPr sz="1200">
                <a:solidFill>
                  <a:srgbClr val="142222"/>
                </a:solidFill>
                <a:latin typeface="DM Mono"/>
                <a:ea typeface="DM Mono"/>
                <a:cs typeface="DM Mono"/>
                <a:sym typeface="DM Mono"/>
              </a:defRPr>
            </a:lvl6pPr>
            <a:lvl7pPr lvl="6" rtl="0">
              <a:buNone/>
              <a:defRPr sz="1200">
                <a:solidFill>
                  <a:srgbClr val="142222"/>
                </a:solidFill>
                <a:latin typeface="DM Mono"/>
                <a:ea typeface="DM Mono"/>
                <a:cs typeface="DM Mono"/>
                <a:sym typeface="DM Mono"/>
              </a:defRPr>
            </a:lvl7pPr>
            <a:lvl8pPr lvl="7" rtl="0">
              <a:buNone/>
              <a:defRPr sz="1200">
                <a:solidFill>
                  <a:srgbClr val="142222"/>
                </a:solidFill>
                <a:latin typeface="DM Mono"/>
                <a:ea typeface="DM Mono"/>
                <a:cs typeface="DM Mono"/>
                <a:sym typeface="DM Mono"/>
              </a:defRPr>
            </a:lvl8pPr>
            <a:lvl9pPr lvl="8" rtl="0">
              <a:buNone/>
              <a:defRPr sz="1200">
                <a:solidFill>
                  <a:srgbClr val="142222"/>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p:cSld name="TITLE_1_1">
    <p:bg>
      <p:bgPr>
        <a:solidFill>
          <a:srgbClr val="142222"/>
        </a:solidFill>
      </p:bgPr>
    </p:bg>
    <p:spTree>
      <p:nvGrpSpPr>
        <p:cNvPr id="4487" name="Shape 4487"/>
        <p:cNvGrpSpPr/>
        <p:nvPr/>
      </p:nvGrpSpPr>
      <p:grpSpPr>
        <a:xfrm>
          <a:off x="0" y="0"/>
          <a:ext cx="0" cy="0"/>
          <a:chOff x="0" y="0"/>
          <a:chExt cx="0" cy="0"/>
        </a:xfrm>
      </p:grpSpPr>
      <p:sp>
        <p:nvSpPr>
          <p:cNvPr id="4488" name="Google Shape;4488;p315"/>
          <p:cNvSpPr/>
          <p:nvPr>
            <p:ph idx="2" type="pic"/>
          </p:nvPr>
        </p:nvSpPr>
        <p:spPr>
          <a:xfrm>
            <a:off x="0" y="0"/>
            <a:ext cx="9144000" cy="5143500"/>
          </a:xfrm>
          <a:prstGeom prst="rect">
            <a:avLst/>
          </a:prstGeom>
          <a:noFill/>
          <a:ln>
            <a:noFill/>
          </a:ln>
        </p:spPr>
      </p:sp>
      <p:sp>
        <p:nvSpPr>
          <p:cNvPr id="4489" name="Google Shape;4489;p315"/>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4490" name="Google Shape;4490;p315"/>
          <p:cNvSpPr txBox="1"/>
          <p:nvPr>
            <p:ph idx="3"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700"/>
              <a:buFont typeface="DM Mono Medium"/>
              <a:buNone/>
              <a:defRPr b="0" i="0" sz="7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9pPr>
          </a:lstStyle>
          <a:p/>
        </p:txBody>
      </p:sp>
      <p:pic>
        <p:nvPicPr>
          <p:cNvPr id="4491" name="Google Shape;4491;p315"/>
          <p:cNvPicPr preferRelativeResize="0"/>
          <p:nvPr/>
        </p:nvPicPr>
        <p:blipFill rotWithShape="1">
          <a:blip r:embed="rId2">
            <a:alphaModFix/>
          </a:blip>
          <a:srcRect b="59" l="0" r="0" t="49"/>
          <a:stretch/>
        </p:blipFill>
        <p:spPr>
          <a:xfrm>
            <a:off x="306944" y="324000"/>
            <a:ext cx="1601336" cy="322200"/>
          </a:xfrm>
          <a:prstGeom prst="rect">
            <a:avLst/>
          </a:prstGeom>
          <a:noFill/>
          <a:ln>
            <a:noFill/>
          </a:ln>
        </p:spPr>
      </p:pic>
      <p:sp>
        <p:nvSpPr>
          <p:cNvPr id="4492" name="Google Shape;4492;p315"/>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DM Mono Medium"/>
                <a:ea typeface="DM Mono Medium"/>
                <a:cs typeface="DM Mono Medium"/>
                <a:sym typeface="DM Mono Medium"/>
              </a:rPr>
              <a:t>© SAUCE LABS • </a:t>
            </a:r>
            <a:r>
              <a:rPr lang="en" sz="700">
                <a:solidFill>
                  <a:schemeClr val="lt1"/>
                </a:solidFill>
                <a:latin typeface="DM Mono Medium"/>
                <a:ea typeface="DM Mono Medium"/>
                <a:cs typeface="DM Mono Medium"/>
                <a:sym typeface="DM Mono Medium"/>
              </a:rPr>
              <a:t>CONFIDENTIAL</a:t>
            </a:r>
            <a:endParaRPr b="0" i="0" sz="700" u="none" cap="none" strike="noStrike">
              <a:solidFill>
                <a:schemeClr val="lt1"/>
              </a:solidFill>
              <a:latin typeface="DM Mono Medium"/>
              <a:ea typeface="DM Mono Medium"/>
              <a:cs typeface="DM Mono Medium"/>
              <a:sym typeface="DM Mono Medium"/>
            </a:endParaRPr>
          </a:p>
        </p:txBody>
      </p:sp>
      <p:sp>
        <p:nvSpPr>
          <p:cNvPr id="4493" name="Google Shape;4493;p315"/>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chemeClr val="lt1"/>
                </a:solidFill>
                <a:latin typeface="DM Mono"/>
                <a:ea typeface="DM Mono"/>
                <a:cs typeface="DM Mono"/>
                <a:sym typeface="DM Mono"/>
              </a:defRPr>
            </a:lvl1pPr>
            <a:lvl2pPr lvl="1" rtl="0">
              <a:buNone/>
              <a:defRPr sz="1200">
                <a:solidFill>
                  <a:schemeClr val="lt1"/>
                </a:solidFill>
                <a:latin typeface="DM Mono"/>
                <a:ea typeface="DM Mono"/>
                <a:cs typeface="DM Mono"/>
                <a:sym typeface="DM Mono"/>
              </a:defRPr>
            </a:lvl2pPr>
            <a:lvl3pPr lvl="2" rtl="0">
              <a:buNone/>
              <a:defRPr sz="1200">
                <a:solidFill>
                  <a:schemeClr val="lt1"/>
                </a:solidFill>
                <a:latin typeface="DM Mono"/>
                <a:ea typeface="DM Mono"/>
                <a:cs typeface="DM Mono"/>
                <a:sym typeface="DM Mono"/>
              </a:defRPr>
            </a:lvl3pPr>
            <a:lvl4pPr lvl="3" rtl="0">
              <a:buNone/>
              <a:defRPr sz="1200">
                <a:solidFill>
                  <a:schemeClr val="lt1"/>
                </a:solidFill>
                <a:latin typeface="DM Mono"/>
                <a:ea typeface="DM Mono"/>
                <a:cs typeface="DM Mono"/>
                <a:sym typeface="DM Mono"/>
              </a:defRPr>
            </a:lvl4pPr>
            <a:lvl5pPr lvl="4" rtl="0">
              <a:buNone/>
              <a:defRPr sz="1200">
                <a:solidFill>
                  <a:schemeClr val="lt1"/>
                </a:solidFill>
                <a:latin typeface="DM Mono"/>
                <a:ea typeface="DM Mono"/>
                <a:cs typeface="DM Mono"/>
                <a:sym typeface="DM Mono"/>
              </a:defRPr>
            </a:lvl5pPr>
            <a:lvl6pPr lvl="5" rtl="0">
              <a:buNone/>
              <a:defRPr sz="1200">
                <a:solidFill>
                  <a:schemeClr val="lt1"/>
                </a:solidFill>
                <a:latin typeface="DM Mono"/>
                <a:ea typeface="DM Mono"/>
                <a:cs typeface="DM Mono"/>
                <a:sym typeface="DM Mono"/>
              </a:defRPr>
            </a:lvl6pPr>
            <a:lvl7pPr lvl="6" rtl="0">
              <a:buNone/>
              <a:defRPr sz="1200">
                <a:solidFill>
                  <a:schemeClr val="lt1"/>
                </a:solidFill>
                <a:latin typeface="DM Mono"/>
                <a:ea typeface="DM Mono"/>
                <a:cs typeface="DM Mono"/>
                <a:sym typeface="DM Mono"/>
              </a:defRPr>
            </a:lvl7pPr>
            <a:lvl8pPr lvl="7" rtl="0">
              <a:buNone/>
              <a:defRPr sz="1200">
                <a:solidFill>
                  <a:schemeClr val="lt1"/>
                </a:solidFill>
                <a:latin typeface="DM Mono"/>
                <a:ea typeface="DM Mono"/>
                <a:cs typeface="DM Mono"/>
                <a:sym typeface="DM Mono"/>
              </a:defRPr>
            </a:lvl8pPr>
            <a:lvl9pPr lvl="8" rtl="0">
              <a:buNone/>
              <a:defRPr sz="1200">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type="blank">
  <p:cSld name="BLANK">
    <p:bg>
      <p:bgPr>
        <a:solidFill>
          <a:srgbClr val="DFEEE9"/>
        </a:solidFill>
      </p:bgPr>
    </p:bg>
    <p:spTree>
      <p:nvGrpSpPr>
        <p:cNvPr id="4494" name="Shape 4494"/>
        <p:cNvGrpSpPr/>
        <p:nvPr/>
      </p:nvGrpSpPr>
      <p:grpSpPr>
        <a:xfrm>
          <a:off x="0" y="0"/>
          <a:ext cx="0" cy="0"/>
          <a:chOff x="0" y="0"/>
          <a:chExt cx="0" cy="0"/>
        </a:xfrm>
      </p:grpSpPr>
      <p:pic>
        <p:nvPicPr>
          <p:cNvPr id="4495" name="Google Shape;4495;p31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496" name="Google Shape;4496;p31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497" name="Google Shape;4497;p31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498" name="Google Shape;4498;p31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499" name="Google Shape;4499;p316"/>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500" name="Google Shape;4500;p316"/>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501" name="Google Shape;4501;p316"/>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502" name="Google Shape;4502;p316"/>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503" name="Google Shape;4503;p316"/>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504" name="Google Shape;4504;p316"/>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505" name="Google Shape;4505;p316"/>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506" name="Google Shape;4506;p316"/>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507" name="Google Shape;4507;p31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BLANK_2">
    <p:bg>
      <p:bgPr>
        <a:solidFill>
          <a:srgbClr val="142222"/>
        </a:solidFill>
      </p:bgPr>
    </p:bg>
    <p:spTree>
      <p:nvGrpSpPr>
        <p:cNvPr id="4508" name="Shape 4508"/>
        <p:cNvGrpSpPr/>
        <p:nvPr/>
      </p:nvGrpSpPr>
      <p:grpSpPr>
        <a:xfrm>
          <a:off x="0" y="0"/>
          <a:ext cx="0" cy="0"/>
          <a:chOff x="0" y="0"/>
          <a:chExt cx="0" cy="0"/>
        </a:xfrm>
      </p:grpSpPr>
      <p:sp>
        <p:nvSpPr>
          <p:cNvPr id="4509" name="Google Shape;4509;p317"/>
          <p:cNvSpPr txBox="1"/>
          <p:nvPr>
            <p:ph type="title"/>
          </p:nvPr>
        </p:nvSpPr>
        <p:spPr>
          <a:xfrm>
            <a:off x="315000" y="31845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510" name="Google Shape;4510;p317"/>
          <p:cNvSpPr txBox="1"/>
          <p:nvPr>
            <p:ph idx="2" type="title"/>
          </p:nvPr>
        </p:nvSpPr>
        <p:spPr>
          <a:xfrm>
            <a:off x="4734000" y="31845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511" name="Google Shape;4511;p317"/>
          <p:cNvSpPr txBox="1"/>
          <p:nvPr>
            <p:ph idx="3" type="title"/>
          </p:nvPr>
        </p:nvSpPr>
        <p:spPr>
          <a:xfrm>
            <a:off x="315000" y="8196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512" name="Google Shape;4512;p317"/>
          <p:cNvSpPr txBox="1"/>
          <p:nvPr>
            <p:ph idx="4" type="title"/>
          </p:nvPr>
        </p:nvSpPr>
        <p:spPr>
          <a:xfrm>
            <a:off x="4734000" y="8196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513" name="Google Shape;4513;p317"/>
          <p:cNvSpPr txBox="1"/>
          <p:nvPr>
            <p:ph idx="5" type="title"/>
          </p:nvPr>
        </p:nvSpPr>
        <p:spPr>
          <a:xfrm>
            <a:off x="315000" y="1306200"/>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514" name="Google Shape;4514;p317"/>
          <p:cNvSpPr txBox="1"/>
          <p:nvPr>
            <p:ph idx="6" type="title"/>
          </p:nvPr>
        </p:nvSpPr>
        <p:spPr>
          <a:xfrm>
            <a:off x="4734000" y="1306200"/>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sp>
        <p:nvSpPr>
          <p:cNvPr id="4515" name="Google Shape;4515;p317"/>
          <p:cNvSpPr txBox="1"/>
          <p:nvPr>
            <p:ph idx="7" type="title"/>
          </p:nvPr>
        </p:nvSpPr>
        <p:spPr>
          <a:xfrm>
            <a:off x="315000" y="1795357"/>
            <a:ext cx="4095000" cy="653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1pPr>
            <a:lvl2pPr lvl="1"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2pPr>
            <a:lvl3pPr lvl="2"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3pPr>
            <a:lvl4pPr lvl="3"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4pPr>
            <a:lvl5pPr lvl="4"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5pPr>
            <a:lvl6pPr lvl="5"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6pPr>
            <a:lvl7pPr lvl="6"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7pPr>
            <a:lvl8pPr lvl="7"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8pPr>
            <a:lvl9pPr lvl="8" marR="0" rtl="0" algn="l">
              <a:lnSpc>
                <a:spcPct val="100000"/>
              </a:lnSpc>
              <a:spcBef>
                <a:spcPts val="0"/>
              </a:spcBef>
              <a:spcAft>
                <a:spcPts val="0"/>
              </a:spcAft>
              <a:buClr>
                <a:srgbClr val="DFEEE9"/>
              </a:buClr>
              <a:buSzPts val="3000"/>
              <a:buFont typeface="DM Mono"/>
              <a:buNone/>
              <a:defRPr b="0" i="0" sz="3000" u="none" cap="none" strike="noStrike">
                <a:solidFill>
                  <a:srgbClr val="DFEEE9"/>
                </a:solidFill>
                <a:latin typeface="DM Mono"/>
                <a:ea typeface="DM Mono"/>
                <a:cs typeface="DM Mono"/>
                <a:sym typeface="DM Mono"/>
              </a:defRPr>
            </a:lvl9pPr>
          </a:lstStyle>
          <a:p/>
        </p:txBody>
      </p:sp>
      <p:sp>
        <p:nvSpPr>
          <p:cNvPr id="4516" name="Google Shape;4516;p317"/>
          <p:cNvSpPr txBox="1"/>
          <p:nvPr>
            <p:ph idx="8" type="title"/>
          </p:nvPr>
        </p:nvSpPr>
        <p:spPr>
          <a:xfrm>
            <a:off x="4734000" y="1795357"/>
            <a:ext cx="4095000" cy="653700"/>
          </a:xfrm>
          <a:prstGeom prst="rect">
            <a:avLst/>
          </a:prstGeom>
          <a:noFill/>
          <a:ln>
            <a:noFill/>
          </a:ln>
        </p:spPr>
        <p:txBody>
          <a:bodyPr anchorCtr="0" anchor="t" bIns="0" lIns="0" spcFirstLastPara="1" rIns="0" wrap="square" tIns="0">
            <a:spAutoFit/>
          </a:bodyPr>
          <a:lstStyle>
            <a:lvl1pPr lvl="0" marR="0" rtl="0" algn="r">
              <a:lnSpc>
                <a:spcPct val="100000"/>
              </a:lnSpc>
              <a:spcBef>
                <a:spcPts val="0"/>
              </a:spcBef>
              <a:spcAft>
                <a:spcPts val="0"/>
              </a:spcAft>
              <a:buClr>
                <a:srgbClr val="3DDC91"/>
              </a:buClr>
              <a:buSzPts val="3000"/>
              <a:buFont typeface="DM Mono"/>
              <a:buNone/>
              <a:defRPr b="0" i="0" sz="3000" u="none" cap="none" strike="noStrike">
                <a:solidFill>
                  <a:srgbClr val="3DDC91"/>
                </a:solidFill>
                <a:latin typeface="DM Mono"/>
                <a:ea typeface="DM Mono"/>
                <a:cs typeface="DM Mono"/>
                <a:sym typeface="DM Mono"/>
              </a:defRPr>
            </a:lvl1pPr>
            <a:lvl2pPr lvl="1"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2pPr>
            <a:lvl3pPr lvl="2"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3pPr>
            <a:lvl4pPr lvl="3"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4pPr>
            <a:lvl5pPr lvl="4"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5pPr>
            <a:lvl6pPr lvl="5"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6pPr>
            <a:lvl7pPr lvl="6"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7pPr>
            <a:lvl8pPr lvl="7"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8pPr>
            <a:lvl9pPr lvl="8" marR="0" rtl="0" algn="r">
              <a:lnSpc>
                <a:spcPct val="100000"/>
              </a:lnSpc>
              <a:spcBef>
                <a:spcPts val="0"/>
              </a:spcBef>
              <a:spcAft>
                <a:spcPts val="0"/>
              </a:spcAft>
              <a:buClr>
                <a:srgbClr val="000000"/>
              </a:buClr>
              <a:buSzPts val="3000"/>
              <a:buFont typeface="DM Mono"/>
              <a:buNone/>
              <a:defRPr b="0" i="0" sz="3000" u="none" cap="none" strike="noStrike">
                <a:solidFill>
                  <a:srgbClr val="000000"/>
                </a:solidFill>
                <a:latin typeface="DM Mono"/>
                <a:ea typeface="DM Mono"/>
                <a:cs typeface="DM Mono"/>
                <a:sym typeface="DM Mono"/>
              </a:defRPr>
            </a:lvl9pPr>
          </a:lstStyle>
          <a:p/>
        </p:txBody>
      </p:sp>
      <p:pic>
        <p:nvPicPr>
          <p:cNvPr id="4517" name="Google Shape;4517;p317"/>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518" name="Google Shape;4518;p31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19" name="Google Shape;4519;p317"/>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4520" name="Google Shape;4520;p317"/>
          <p:cNvPicPr preferRelativeResize="0"/>
          <p:nvPr/>
        </p:nvPicPr>
        <p:blipFill rotWithShape="1">
          <a:blip r:embed="rId3">
            <a:alphaModFix/>
          </a:blip>
          <a:srcRect b="0" l="0" r="0" t="0"/>
          <a:stretch/>
        </p:blipFill>
        <p:spPr>
          <a:xfrm>
            <a:off x="0" y="4815000"/>
            <a:ext cx="9144003" cy="9361"/>
          </a:xfrm>
          <a:prstGeom prst="rect">
            <a:avLst/>
          </a:prstGeom>
          <a:noFill/>
          <a:ln>
            <a:noFill/>
          </a:ln>
        </p:spPr>
      </p:pic>
      <p:sp>
        <p:nvSpPr>
          <p:cNvPr id="4521" name="Google Shape;4521;p31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DFEEE9"/>
                </a:solidFill>
                <a:latin typeface="DM Mono Medium"/>
                <a:ea typeface="DM Mono Medium"/>
                <a:cs typeface="DM Mono Medium"/>
                <a:sym typeface="DM Mono Medium"/>
              </a:rPr>
              <a:t>© SAUCE LABS • </a:t>
            </a:r>
            <a:r>
              <a:rPr lang="en" sz="500">
                <a:solidFill>
                  <a:srgbClr val="DFEEE9"/>
                </a:solidFill>
                <a:latin typeface="DM Mono Medium"/>
                <a:ea typeface="DM Mono Medium"/>
                <a:cs typeface="DM Mono Medium"/>
                <a:sym typeface="DM Mono Medium"/>
              </a:rPr>
              <a:t>CONFIDENTIAL</a:t>
            </a:r>
            <a:endParaRPr b="0" i="0" sz="500" u="none" cap="none" strike="noStrike">
              <a:solidFill>
                <a:srgbClr val="DFEEE9"/>
              </a:solidFill>
              <a:latin typeface="DM Mono Medium"/>
              <a:ea typeface="DM Mono Medium"/>
              <a:cs typeface="DM Mono Medium"/>
              <a:sym typeface="DM Mono Medium"/>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ingles">
  <p:cSld name="BLANK_1_6_1">
    <p:bg>
      <p:bgPr>
        <a:solidFill>
          <a:srgbClr val="F4F5F9"/>
        </a:solidFill>
      </p:bgPr>
    </p:bg>
    <p:spTree>
      <p:nvGrpSpPr>
        <p:cNvPr id="347" name="Shape 347"/>
        <p:cNvGrpSpPr/>
        <p:nvPr/>
      </p:nvGrpSpPr>
      <p:grpSpPr>
        <a:xfrm>
          <a:off x="0" y="0"/>
          <a:ext cx="0" cy="0"/>
          <a:chOff x="0" y="0"/>
          <a:chExt cx="0" cy="0"/>
        </a:xfrm>
      </p:grpSpPr>
      <p:sp>
        <p:nvSpPr>
          <p:cNvPr id="348" name="Google Shape;348;p32"/>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349" name="Google Shape;349;p32"/>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50" name="Google Shape;350;p32"/>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51" name="Google Shape;351;p32"/>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2"/>
          <p:cNvSpPr txBox="1"/>
          <p:nvPr>
            <p:ph idx="1" type="body"/>
          </p:nvPr>
        </p:nvSpPr>
        <p:spPr>
          <a:xfrm>
            <a:off x="561700"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53" name="Google Shape;353;p32"/>
          <p:cNvSpPr/>
          <p:nvPr>
            <p:ph idx="2" type="pic"/>
          </p:nvPr>
        </p:nvSpPr>
        <p:spPr>
          <a:xfrm>
            <a:off x="561700" y="1087953"/>
            <a:ext cx="1646100" cy="365700"/>
          </a:xfrm>
          <a:prstGeom prst="rect">
            <a:avLst/>
          </a:prstGeom>
          <a:noFill/>
          <a:ln>
            <a:noFill/>
          </a:ln>
        </p:spPr>
      </p:sp>
      <p:sp>
        <p:nvSpPr>
          <p:cNvPr id="354" name="Google Shape;354;p32"/>
          <p:cNvSpPr txBox="1"/>
          <p:nvPr>
            <p:ph idx="3" type="body"/>
          </p:nvPr>
        </p:nvSpPr>
        <p:spPr>
          <a:xfrm>
            <a:off x="561700"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55" name="Google Shape;355;p32"/>
          <p:cNvSpPr txBox="1"/>
          <p:nvPr>
            <p:ph idx="4" type="subTitle"/>
          </p:nvPr>
        </p:nvSpPr>
        <p:spPr>
          <a:xfrm>
            <a:off x="561700"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56" name="Google Shape;356;p32"/>
          <p:cNvSpPr txBox="1"/>
          <p:nvPr>
            <p:ph idx="5" type="body"/>
          </p:nvPr>
        </p:nvSpPr>
        <p:spPr>
          <a:xfrm>
            <a:off x="2680538"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57" name="Google Shape;357;p32"/>
          <p:cNvSpPr/>
          <p:nvPr>
            <p:ph idx="6" type="pic"/>
          </p:nvPr>
        </p:nvSpPr>
        <p:spPr>
          <a:xfrm>
            <a:off x="2680538" y="1087953"/>
            <a:ext cx="1646100" cy="365700"/>
          </a:xfrm>
          <a:prstGeom prst="rect">
            <a:avLst/>
          </a:prstGeom>
          <a:noFill/>
          <a:ln>
            <a:noFill/>
          </a:ln>
        </p:spPr>
      </p:sp>
      <p:sp>
        <p:nvSpPr>
          <p:cNvPr id="358" name="Google Shape;358;p32"/>
          <p:cNvSpPr txBox="1"/>
          <p:nvPr>
            <p:ph idx="7" type="body"/>
          </p:nvPr>
        </p:nvSpPr>
        <p:spPr>
          <a:xfrm>
            <a:off x="2680538"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59" name="Google Shape;359;p32"/>
          <p:cNvSpPr txBox="1"/>
          <p:nvPr>
            <p:ph idx="8" type="subTitle"/>
          </p:nvPr>
        </p:nvSpPr>
        <p:spPr>
          <a:xfrm>
            <a:off x="2680538"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60" name="Google Shape;360;p32"/>
          <p:cNvSpPr txBox="1"/>
          <p:nvPr>
            <p:ph idx="9" type="body"/>
          </p:nvPr>
        </p:nvSpPr>
        <p:spPr>
          <a:xfrm>
            <a:off x="4795875"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61" name="Google Shape;361;p32"/>
          <p:cNvSpPr/>
          <p:nvPr>
            <p:ph idx="13" type="pic"/>
          </p:nvPr>
        </p:nvSpPr>
        <p:spPr>
          <a:xfrm>
            <a:off x="4795875" y="1087953"/>
            <a:ext cx="1646100" cy="365700"/>
          </a:xfrm>
          <a:prstGeom prst="rect">
            <a:avLst/>
          </a:prstGeom>
          <a:noFill/>
          <a:ln>
            <a:noFill/>
          </a:ln>
        </p:spPr>
      </p:sp>
      <p:sp>
        <p:nvSpPr>
          <p:cNvPr id="362" name="Google Shape;362;p32"/>
          <p:cNvSpPr txBox="1"/>
          <p:nvPr>
            <p:ph idx="14" type="body"/>
          </p:nvPr>
        </p:nvSpPr>
        <p:spPr>
          <a:xfrm>
            <a:off x="4795875"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63" name="Google Shape;363;p32"/>
          <p:cNvSpPr txBox="1"/>
          <p:nvPr>
            <p:ph idx="15" type="subTitle"/>
          </p:nvPr>
        </p:nvSpPr>
        <p:spPr>
          <a:xfrm>
            <a:off x="4795875"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64" name="Google Shape;364;p32"/>
          <p:cNvSpPr txBox="1"/>
          <p:nvPr>
            <p:ph idx="16" type="body"/>
          </p:nvPr>
        </p:nvSpPr>
        <p:spPr>
          <a:xfrm>
            <a:off x="6911213"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65" name="Google Shape;365;p32"/>
          <p:cNvSpPr/>
          <p:nvPr>
            <p:ph idx="17" type="pic"/>
          </p:nvPr>
        </p:nvSpPr>
        <p:spPr>
          <a:xfrm>
            <a:off x="6911213" y="1087953"/>
            <a:ext cx="1646100" cy="365700"/>
          </a:xfrm>
          <a:prstGeom prst="rect">
            <a:avLst/>
          </a:prstGeom>
          <a:noFill/>
          <a:ln>
            <a:noFill/>
          </a:ln>
        </p:spPr>
      </p:sp>
      <p:sp>
        <p:nvSpPr>
          <p:cNvPr id="366" name="Google Shape;366;p32"/>
          <p:cNvSpPr txBox="1"/>
          <p:nvPr>
            <p:ph idx="18" type="body"/>
          </p:nvPr>
        </p:nvSpPr>
        <p:spPr>
          <a:xfrm>
            <a:off x="6911213"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67" name="Google Shape;367;p32"/>
          <p:cNvSpPr txBox="1"/>
          <p:nvPr>
            <p:ph idx="19" type="subTitle"/>
          </p:nvPr>
        </p:nvSpPr>
        <p:spPr>
          <a:xfrm>
            <a:off x="6911213"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68" name="Google Shape;368;p32"/>
          <p:cNvSpPr txBox="1"/>
          <p:nvPr>
            <p:ph idx="20" type="subTitle"/>
          </p:nvPr>
        </p:nvSpPr>
        <p:spPr>
          <a:xfrm>
            <a:off x="4795875"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69" name="Google Shape;369;p32"/>
          <p:cNvSpPr txBox="1"/>
          <p:nvPr>
            <p:ph idx="21" type="subTitle"/>
          </p:nvPr>
        </p:nvSpPr>
        <p:spPr>
          <a:xfrm>
            <a:off x="6911212"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70" name="Google Shape;370;p32"/>
          <p:cNvSpPr txBox="1"/>
          <p:nvPr>
            <p:ph idx="22" type="body"/>
          </p:nvPr>
        </p:nvSpPr>
        <p:spPr>
          <a:xfrm>
            <a:off x="4795875" y="3983463"/>
            <a:ext cx="1721700" cy="3207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71" name="Google Shape;371;p32"/>
          <p:cNvSpPr/>
          <p:nvPr>
            <p:ph idx="23" type="pic"/>
          </p:nvPr>
        </p:nvSpPr>
        <p:spPr>
          <a:xfrm>
            <a:off x="4795875" y="3115778"/>
            <a:ext cx="1646100" cy="365700"/>
          </a:xfrm>
          <a:prstGeom prst="rect">
            <a:avLst/>
          </a:prstGeom>
          <a:noFill/>
          <a:ln>
            <a:noFill/>
          </a:ln>
        </p:spPr>
      </p:sp>
      <p:sp>
        <p:nvSpPr>
          <p:cNvPr id="372" name="Google Shape;372;p32"/>
          <p:cNvSpPr txBox="1"/>
          <p:nvPr>
            <p:ph idx="24" type="body"/>
          </p:nvPr>
        </p:nvSpPr>
        <p:spPr>
          <a:xfrm>
            <a:off x="4795875" y="4379350"/>
            <a:ext cx="17217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73" name="Google Shape;373;p32"/>
          <p:cNvSpPr txBox="1"/>
          <p:nvPr>
            <p:ph idx="25" type="subTitle"/>
          </p:nvPr>
        </p:nvSpPr>
        <p:spPr>
          <a:xfrm>
            <a:off x="4795875" y="3578813"/>
            <a:ext cx="17217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74" name="Google Shape;374;p32"/>
          <p:cNvSpPr txBox="1"/>
          <p:nvPr>
            <p:ph idx="26" type="subTitle"/>
          </p:nvPr>
        </p:nvSpPr>
        <p:spPr>
          <a:xfrm>
            <a:off x="4795875" y="3767163"/>
            <a:ext cx="17217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accent4"/>
              </a:buClr>
              <a:buSzPts val="800"/>
              <a:buNone/>
              <a:defRPr sz="800">
                <a:solidFill>
                  <a:schemeClr val="accent4"/>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75" name="Google Shape;375;p32"/>
          <p:cNvSpPr txBox="1"/>
          <p:nvPr>
            <p:ph idx="27" type="body"/>
          </p:nvPr>
        </p:nvSpPr>
        <p:spPr>
          <a:xfrm>
            <a:off x="561700" y="3831063"/>
            <a:ext cx="17472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76" name="Google Shape;376;p32"/>
          <p:cNvSpPr/>
          <p:nvPr>
            <p:ph idx="28" type="pic"/>
          </p:nvPr>
        </p:nvSpPr>
        <p:spPr>
          <a:xfrm>
            <a:off x="561700" y="3115778"/>
            <a:ext cx="1646100" cy="365700"/>
          </a:xfrm>
          <a:prstGeom prst="rect">
            <a:avLst/>
          </a:prstGeom>
          <a:noFill/>
          <a:ln>
            <a:noFill/>
          </a:ln>
        </p:spPr>
      </p:sp>
      <p:sp>
        <p:nvSpPr>
          <p:cNvPr id="377" name="Google Shape;377;p32"/>
          <p:cNvSpPr txBox="1"/>
          <p:nvPr>
            <p:ph idx="29" type="body"/>
          </p:nvPr>
        </p:nvSpPr>
        <p:spPr>
          <a:xfrm>
            <a:off x="561700"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78" name="Google Shape;378;p32"/>
          <p:cNvSpPr txBox="1"/>
          <p:nvPr>
            <p:ph idx="30" type="subTitle"/>
          </p:nvPr>
        </p:nvSpPr>
        <p:spPr>
          <a:xfrm>
            <a:off x="561700" y="3578813"/>
            <a:ext cx="17217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79" name="Google Shape;379;p32"/>
          <p:cNvSpPr txBox="1"/>
          <p:nvPr>
            <p:ph idx="31" type="body"/>
          </p:nvPr>
        </p:nvSpPr>
        <p:spPr>
          <a:xfrm>
            <a:off x="2680538" y="3831063"/>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80" name="Google Shape;380;p32"/>
          <p:cNvSpPr/>
          <p:nvPr>
            <p:ph idx="32" type="pic"/>
          </p:nvPr>
        </p:nvSpPr>
        <p:spPr>
          <a:xfrm>
            <a:off x="2680538" y="3115778"/>
            <a:ext cx="1646100" cy="365700"/>
          </a:xfrm>
          <a:prstGeom prst="rect">
            <a:avLst/>
          </a:prstGeom>
          <a:noFill/>
          <a:ln>
            <a:noFill/>
          </a:ln>
        </p:spPr>
      </p:sp>
      <p:sp>
        <p:nvSpPr>
          <p:cNvPr id="381" name="Google Shape;381;p32"/>
          <p:cNvSpPr txBox="1"/>
          <p:nvPr>
            <p:ph idx="33" type="body"/>
          </p:nvPr>
        </p:nvSpPr>
        <p:spPr>
          <a:xfrm>
            <a:off x="2680538"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82" name="Google Shape;382;p32"/>
          <p:cNvSpPr txBox="1"/>
          <p:nvPr>
            <p:ph idx="34" type="subTitle"/>
          </p:nvPr>
        </p:nvSpPr>
        <p:spPr>
          <a:xfrm>
            <a:off x="2680538" y="3578813"/>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83" name="Google Shape;383;p32"/>
          <p:cNvSpPr txBox="1"/>
          <p:nvPr>
            <p:ph idx="35" type="body"/>
          </p:nvPr>
        </p:nvSpPr>
        <p:spPr>
          <a:xfrm>
            <a:off x="6911213" y="3983463"/>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384" name="Google Shape;384;p32"/>
          <p:cNvSpPr/>
          <p:nvPr>
            <p:ph idx="36" type="pic"/>
          </p:nvPr>
        </p:nvSpPr>
        <p:spPr>
          <a:xfrm>
            <a:off x="6911213" y="3115778"/>
            <a:ext cx="1646100" cy="365700"/>
          </a:xfrm>
          <a:prstGeom prst="rect">
            <a:avLst/>
          </a:prstGeom>
          <a:noFill/>
          <a:ln>
            <a:noFill/>
          </a:ln>
        </p:spPr>
      </p:sp>
      <p:sp>
        <p:nvSpPr>
          <p:cNvPr id="385" name="Google Shape;385;p32"/>
          <p:cNvSpPr txBox="1"/>
          <p:nvPr>
            <p:ph idx="37" type="body"/>
          </p:nvPr>
        </p:nvSpPr>
        <p:spPr>
          <a:xfrm>
            <a:off x="6911213"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386" name="Google Shape;386;p32"/>
          <p:cNvSpPr txBox="1"/>
          <p:nvPr>
            <p:ph idx="38" type="subTitle"/>
          </p:nvPr>
        </p:nvSpPr>
        <p:spPr>
          <a:xfrm>
            <a:off x="6911213" y="3578813"/>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87" name="Google Shape;387;p32"/>
          <p:cNvSpPr txBox="1"/>
          <p:nvPr>
            <p:ph idx="39" type="subTitle"/>
          </p:nvPr>
        </p:nvSpPr>
        <p:spPr>
          <a:xfrm>
            <a:off x="6911212" y="3767163"/>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1507">
          <p15:clr>
            <a:srgbClr val="FA7B17"/>
          </p15:clr>
        </p15:guide>
        <p15:guide id="10" pos="1604">
          <p15:clr>
            <a:srgbClr val="FA7B17"/>
          </p15:clr>
        </p15:guide>
        <p15:guide id="11" pos="2847">
          <p15:clr>
            <a:srgbClr val="FA7B17"/>
          </p15:clr>
        </p15:guide>
        <p15:guide id="12" pos="2916">
          <p15:clr>
            <a:srgbClr val="FA7B17"/>
          </p15:clr>
        </p15:guide>
        <p15:guide id="13" pos="4170">
          <p15:clr>
            <a:srgbClr val="FA7B17"/>
          </p15:clr>
        </p15:guide>
        <p15:guide id="14" pos="4258">
          <p15:clr>
            <a:srgbClr val="FA7B17"/>
          </p15:clr>
        </p15:guide>
        <p15:guide id="15" orient="horz" pos="1797">
          <p15:clr>
            <a:srgbClr val="FA7B17"/>
          </p15:clr>
        </p15:guide>
        <p15:guide id="16" orient="horz" pos="1888">
          <p15:clr>
            <a:srgbClr val="FA7B17"/>
          </p15:clr>
        </p15:guide>
        <p15:guide id="17" orient="horz" pos="611">
          <p15:clr>
            <a:srgbClr val="FA7B17"/>
          </p15:clr>
        </p15:guide>
      </p15:sldGuideLst>
    </p:ext>
  </p:extLst>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p:cSld name="BLANK_1_1_1">
    <p:bg>
      <p:bgPr>
        <a:solidFill>
          <a:schemeClr val="lt1"/>
        </a:solidFill>
      </p:bgPr>
    </p:bg>
    <p:spTree>
      <p:nvGrpSpPr>
        <p:cNvPr id="4522" name="Shape 4522"/>
        <p:cNvGrpSpPr/>
        <p:nvPr/>
      </p:nvGrpSpPr>
      <p:grpSpPr>
        <a:xfrm>
          <a:off x="0" y="0"/>
          <a:ext cx="0" cy="0"/>
          <a:chOff x="0" y="0"/>
          <a:chExt cx="0" cy="0"/>
        </a:xfrm>
      </p:grpSpPr>
      <p:pic>
        <p:nvPicPr>
          <p:cNvPr id="4523" name="Google Shape;4523;p31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524" name="Google Shape;4524;p31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525" name="Google Shape;4525;p31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26" name="Google Shape;4526;p31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527" name="Google Shape;4527;p318"/>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28" name="Google Shape;4528;p318"/>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529" name="Google Shape;4529;p31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Dark">
  <p:cSld name="BLANK_1_1_1_2">
    <p:bg>
      <p:bgPr>
        <a:solidFill>
          <a:schemeClr val="dk1"/>
        </a:solidFill>
      </p:bgPr>
    </p:bg>
    <p:spTree>
      <p:nvGrpSpPr>
        <p:cNvPr id="4530" name="Shape 4530"/>
        <p:cNvGrpSpPr/>
        <p:nvPr/>
      </p:nvGrpSpPr>
      <p:grpSpPr>
        <a:xfrm>
          <a:off x="0" y="0"/>
          <a:ext cx="0" cy="0"/>
          <a:chOff x="0" y="0"/>
          <a:chExt cx="0" cy="0"/>
        </a:xfrm>
      </p:grpSpPr>
      <p:pic>
        <p:nvPicPr>
          <p:cNvPr id="4531" name="Google Shape;4531;p319"/>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532" name="Google Shape;4532;p31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33" name="Google Shape;4533;p319"/>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4534" name="Google Shape;4534;p319"/>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4535" name="Google Shape;4535;p319"/>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4536" name="Google Shape;4536;p31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537" name="Google Shape;4537;p319"/>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p:cSld name="BLANK_1_1_1_1">
    <p:bg>
      <p:bgPr>
        <a:solidFill>
          <a:schemeClr val="lt1"/>
        </a:solidFill>
      </p:bgPr>
    </p:bg>
    <p:spTree>
      <p:nvGrpSpPr>
        <p:cNvPr id="4538" name="Shape 4538"/>
        <p:cNvGrpSpPr/>
        <p:nvPr/>
      </p:nvGrpSpPr>
      <p:grpSpPr>
        <a:xfrm>
          <a:off x="0" y="0"/>
          <a:ext cx="0" cy="0"/>
          <a:chOff x="0" y="0"/>
          <a:chExt cx="0" cy="0"/>
        </a:xfrm>
      </p:grpSpPr>
      <p:pic>
        <p:nvPicPr>
          <p:cNvPr id="4539" name="Google Shape;4539;p32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540" name="Google Shape;4540;p32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541" name="Google Shape;4541;p32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42" name="Google Shape;4542;p32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543" name="Google Shape;4543;p320"/>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44" name="Google Shape;4544;p320"/>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545" name="Google Shape;4545;p320"/>
          <p:cNvSpPr/>
          <p:nvPr>
            <p:ph idx="3" type="pic"/>
          </p:nvPr>
        </p:nvSpPr>
        <p:spPr>
          <a:xfrm>
            <a:off x="4572000" y="0"/>
            <a:ext cx="4572000" cy="4818600"/>
          </a:xfrm>
          <a:prstGeom prst="rect">
            <a:avLst/>
          </a:prstGeom>
          <a:noFill/>
          <a:ln>
            <a:noFill/>
          </a:ln>
        </p:spPr>
      </p:sp>
      <p:sp>
        <p:nvSpPr>
          <p:cNvPr id="4546" name="Google Shape;4546;p32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1 + Image Dark">
  <p:cSld name="BLANK_1_1_1_1_2">
    <p:bg>
      <p:bgPr>
        <a:solidFill>
          <a:schemeClr val="dk1"/>
        </a:solidFill>
      </p:bgPr>
    </p:bg>
    <p:spTree>
      <p:nvGrpSpPr>
        <p:cNvPr id="4547" name="Shape 4547"/>
        <p:cNvGrpSpPr/>
        <p:nvPr/>
      </p:nvGrpSpPr>
      <p:grpSpPr>
        <a:xfrm>
          <a:off x="0" y="0"/>
          <a:ext cx="0" cy="0"/>
          <a:chOff x="0" y="0"/>
          <a:chExt cx="0" cy="0"/>
        </a:xfrm>
      </p:grpSpPr>
      <p:pic>
        <p:nvPicPr>
          <p:cNvPr id="4548" name="Google Shape;4548;p321"/>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549" name="Google Shape;4549;p32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50" name="Google Shape;4550;p321"/>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4551" name="Google Shape;4551;p321"/>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52" name="Google Shape;4552;p321"/>
          <p:cNvSpPr txBox="1"/>
          <p:nvPr>
            <p:ph idx="2" type="body"/>
          </p:nvPr>
        </p:nvSpPr>
        <p:spPr>
          <a:xfrm>
            <a:off x="318450" y="1611000"/>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553" name="Google Shape;4553;p321"/>
          <p:cNvSpPr/>
          <p:nvPr>
            <p:ph idx="3" type="pic"/>
          </p:nvPr>
        </p:nvSpPr>
        <p:spPr>
          <a:xfrm>
            <a:off x="4572000" y="0"/>
            <a:ext cx="4572000" cy="4818600"/>
          </a:xfrm>
          <a:prstGeom prst="rect">
            <a:avLst/>
          </a:prstGeom>
          <a:noFill/>
          <a:ln>
            <a:noFill/>
          </a:ln>
        </p:spPr>
      </p:sp>
      <p:sp>
        <p:nvSpPr>
          <p:cNvPr id="4554" name="Google Shape;4554;p32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555" name="Google Shape;4555;p321"/>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p:cSld name="BLANK_1_1_1_1_1">
    <p:bg>
      <p:bgPr>
        <a:solidFill>
          <a:schemeClr val="lt1"/>
        </a:solidFill>
      </p:bgPr>
    </p:bg>
    <p:spTree>
      <p:nvGrpSpPr>
        <p:cNvPr id="4556" name="Shape 4556"/>
        <p:cNvGrpSpPr/>
        <p:nvPr/>
      </p:nvGrpSpPr>
      <p:grpSpPr>
        <a:xfrm>
          <a:off x="0" y="0"/>
          <a:ext cx="0" cy="0"/>
          <a:chOff x="0" y="0"/>
          <a:chExt cx="0" cy="0"/>
        </a:xfrm>
      </p:grpSpPr>
      <p:pic>
        <p:nvPicPr>
          <p:cNvPr id="4557" name="Google Shape;4557;p32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558" name="Google Shape;4558;p32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559" name="Google Shape;4559;p32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60" name="Google Shape;4560;p32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561" name="Google Shape;4561;p322"/>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62" name="Google Shape;4562;p322"/>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63" name="Google Shape;4563;p322"/>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564" name="Google Shape;4564;p322"/>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65" name="Google Shape;4565;p322"/>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566" name="Google Shape;4566;p32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Dark">
  <p:cSld name="BLANK_1_1_1_1_1_2">
    <p:bg>
      <p:bgPr>
        <a:solidFill>
          <a:schemeClr val="dk1"/>
        </a:solidFill>
      </p:bgPr>
    </p:bg>
    <p:spTree>
      <p:nvGrpSpPr>
        <p:cNvPr id="4567" name="Shape 4567"/>
        <p:cNvGrpSpPr/>
        <p:nvPr/>
      </p:nvGrpSpPr>
      <p:grpSpPr>
        <a:xfrm>
          <a:off x="0" y="0"/>
          <a:ext cx="0" cy="0"/>
          <a:chOff x="0" y="0"/>
          <a:chExt cx="0" cy="0"/>
        </a:xfrm>
      </p:grpSpPr>
      <p:pic>
        <p:nvPicPr>
          <p:cNvPr id="4568" name="Google Shape;4568;p323"/>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569" name="Google Shape;4569;p32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70" name="Google Shape;4570;p323"/>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4571" name="Google Shape;4571;p323"/>
          <p:cNvSpPr txBox="1"/>
          <p:nvPr>
            <p:ph type="title"/>
          </p:nvPr>
        </p:nvSpPr>
        <p:spPr>
          <a:xfrm>
            <a:off x="31845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572" name="Google Shape;4572;p323"/>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4573" name="Google Shape;4573;p323"/>
          <p:cNvSpPr txBox="1"/>
          <p:nvPr>
            <p:ph idx="2" type="body"/>
          </p:nvPr>
        </p:nvSpPr>
        <p:spPr>
          <a:xfrm>
            <a:off x="31845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4574" name="Google Shape;4574;p323"/>
          <p:cNvSpPr txBox="1"/>
          <p:nvPr>
            <p:ph idx="3" type="title"/>
          </p:nvPr>
        </p:nvSpPr>
        <p:spPr>
          <a:xfrm>
            <a:off x="4734000" y="1295994"/>
            <a:ext cx="4091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575" name="Google Shape;4575;p323"/>
          <p:cNvSpPr txBox="1"/>
          <p:nvPr>
            <p:ph idx="4" type="body"/>
          </p:nvPr>
        </p:nvSpPr>
        <p:spPr>
          <a:xfrm>
            <a:off x="4734000" y="1941788"/>
            <a:ext cx="4091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4576" name="Google Shape;4576;p32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577" name="Google Shape;4577;p323"/>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p:cSld name="BLANK_1_1_1_1_1_1">
    <p:bg>
      <p:bgPr>
        <a:solidFill>
          <a:schemeClr val="lt1"/>
        </a:solidFill>
      </p:bgPr>
    </p:bg>
    <p:spTree>
      <p:nvGrpSpPr>
        <p:cNvPr id="4578" name="Shape 4578"/>
        <p:cNvGrpSpPr/>
        <p:nvPr/>
      </p:nvGrpSpPr>
      <p:grpSpPr>
        <a:xfrm>
          <a:off x="0" y="0"/>
          <a:ext cx="0" cy="0"/>
          <a:chOff x="0" y="0"/>
          <a:chExt cx="0" cy="0"/>
        </a:xfrm>
      </p:grpSpPr>
      <p:pic>
        <p:nvPicPr>
          <p:cNvPr id="4579" name="Google Shape;4579;p32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580" name="Google Shape;4580;p32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581" name="Google Shape;4581;p32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82" name="Google Shape;4582;p32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583" name="Google Shape;4583;p324"/>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84" name="Google Shape;4584;p324"/>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85" name="Google Shape;4585;p324"/>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586" name="Google Shape;4586;p324"/>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587" name="Google Shape;4587;p324"/>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588" name="Google Shape;4588;p324"/>
          <p:cNvSpPr/>
          <p:nvPr>
            <p:ph idx="5" type="pic"/>
          </p:nvPr>
        </p:nvSpPr>
        <p:spPr>
          <a:xfrm>
            <a:off x="4572000" y="0"/>
            <a:ext cx="4572000" cy="4818600"/>
          </a:xfrm>
          <a:prstGeom prst="rect">
            <a:avLst/>
          </a:prstGeom>
          <a:noFill/>
          <a:ln>
            <a:noFill/>
          </a:ln>
        </p:spPr>
      </p:sp>
      <p:sp>
        <p:nvSpPr>
          <p:cNvPr id="4589" name="Google Shape;4589;p32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Layout - 2 + Image Dark">
  <p:cSld name="BLANK_1_1_1_1_1_1_2">
    <p:bg>
      <p:bgPr>
        <a:solidFill>
          <a:schemeClr val="dk1"/>
        </a:solidFill>
      </p:bgPr>
    </p:bg>
    <p:spTree>
      <p:nvGrpSpPr>
        <p:cNvPr id="4590" name="Shape 4590"/>
        <p:cNvGrpSpPr/>
        <p:nvPr/>
      </p:nvGrpSpPr>
      <p:grpSpPr>
        <a:xfrm>
          <a:off x="0" y="0"/>
          <a:ext cx="0" cy="0"/>
          <a:chOff x="0" y="0"/>
          <a:chExt cx="0" cy="0"/>
        </a:xfrm>
      </p:grpSpPr>
      <p:pic>
        <p:nvPicPr>
          <p:cNvPr id="4591" name="Google Shape;4591;p32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592" name="Google Shape;4592;p32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593" name="Google Shape;4593;p32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594" name="Google Shape;4594;p32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595" name="Google Shape;4595;p325"/>
          <p:cNvSpPr txBox="1"/>
          <p:nvPr>
            <p:ph type="title"/>
          </p:nvPr>
        </p:nvSpPr>
        <p:spPr>
          <a:xfrm>
            <a:off x="318450"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596" name="Google Shape;4596;p325"/>
          <p:cNvSpPr txBox="1"/>
          <p:nvPr>
            <p:ph idx="1" type="subTitle"/>
          </p:nvPr>
        </p:nvSpPr>
        <p:spPr>
          <a:xfrm>
            <a:off x="318450" y="324000"/>
            <a:ext cx="40917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4597" name="Google Shape;4597;p325"/>
          <p:cNvSpPr txBox="1"/>
          <p:nvPr>
            <p:ph idx="2" type="body"/>
          </p:nvPr>
        </p:nvSpPr>
        <p:spPr>
          <a:xfrm>
            <a:off x="318450"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4598" name="Google Shape;4598;p325"/>
          <p:cNvSpPr txBox="1"/>
          <p:nvPr>
            <p:ph idx="3" type="title"/>
          </p:nvPr>
        </p:nvSpPr>
        <p:spPr>
          <a:xfrm>
            <a:off x="2521125" y="1611000"/>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599" name="Google Shape;4599;p325"/>
          <p:cNvSpPr txBox="1"/>
          <p:nvPr>
            <p:ph idx="4" type="body"/>
          </p:nvPr>
        </p:nvSpPr>
        <p:spPr>
          <a:xfrm>
            <a:off x="2521125" y="2256791"/>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accent1"/>
              </a:buClr>
              <a:buSzPts val="900"/>
              <a:buFont typeface="DM Sans"/>
              <a:buChar char="■"/>
              <a:defRPr b="0" i="0" sz="900" u="none" cap="none" strike="noStrike">
                <a:solidFill>
                  <a:schemeClr val="accent1"/>
                </a:solidFill>
                <a:latin typeface="DM Sans"/>
                <a:ea typeface="DM Sans"/>
                <a:cs typeface="DM Sans"/>
                <a:sym typeface="DM Sans"/>
              </a:defRPr>
            </a:lvl9pPr>
          </a:lstStyle>
          <a:p/>
        </p:txBody>
      </p:sp>
      <p:sp>
        <p:nvSpPr>
          <p:cNvPr id="4600" name="Google Shape;4600;p325"/>
          <p:cNvSpPr/>
          <p:nvPr>
            <p:ph idx="5" type="pic"/>
          </p:nvPr>
        </p:nvSpPr>
        <p:spPr>
          <a:xfrm>
            <a:off x="4572000" y="0"/>
            <a:ext cx="4572000" cy="4818600"/>
          </a:xfrm>
          <a:prstGeom prst="rect">
            <a:avLst/>
          </a:prstGeom>
          <a:noFill/>
          <a:ln>
            <a:noFill/>
          </a:ln>
        </p:spPr>
      </p:sp>
      <p:sp>
        <p:nvSpPr>
          <p:cNvPr id="4601" name="Google Shape;4601;p32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602" name="Google Shape;4602;p325"/>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p:cSld name="BLANK_1_1_1_1_1_1_1">
    <p:bg>
      <p:bgPr>
        <a:solidFill>
          <a:schemeClr val="lt1"/>
        </a:solidFill>
      </p:bgPr>
    </p:bg>
    <p:spTree>
      <p:nvGrpSpPr>
        <p:cNvPr id="4603" name="Shape 4603"/>
        <p:cNvGrpSpPr/>
        <p:nvPr/>
      </p:nvGrpSpPr>
      <p:grpSpPr>
        <a:xfrm>
          <a:off x="0" y="0"/>
          <a:ext cx="0" cy="0"/>
          <a:chOff x="0" y="0"/>
          <a:chExt cx="0" cy="0"/>
        </a:xfrm>
      </p:grpSpPr>
      <p:pic>
        <p:nvPicPr>
          <p:cNvPr id="4604" name="Google Shape;4604;p32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605" name="Google Shape;4605;p32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606" name="Google Shape;4606;p32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607" name="Google Shape;4607;p32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608" name="Google Shape;4608;p326"/>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09" name="Google Shape;4609;p326"/>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10" name="Google Shape;4610;p326"/>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611" name="Google Shape;4611;p326"/>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12" name="Google Shape;4612;p326"/>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613" name="Google Shape;4613;p326"/>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14" name="Google Shape;4614;p326"/>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615" name="Google Shape;4615;p326"/>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16" name="Google Shape;4616;p326"/>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617" name="Google Shape;4617;p326"/>
          <p:cNvPicPr preferRelativeResize="0"/>
          <p:nvPr/>
        </p:nvPicPr>
        <p:blipFill rotWithShape="1">
          <a:blip r:embed="rId2">
            <a:alphaModFix/>
          </a:blip>
          <a:srcRect b="0" l="0" r="0" t="0"/>
          <a:stretch/>
        </p:blipFill>
        <p:spPr>
          <a:xfrm>
            <a:off x="315900" y="3108600"/>
            <a:ext cx="1888199" cy="9144"/>
          </a:xfrm>
          <a:prstGeom prst="rect">
            <a:avLst/>
          </a:prstGeom>
          <a:noFill/>
          <a:ln>
            <a:noFill/>
          </a:ln>
        </p:spPr>
      </p:pic>
      <p:pic>
        <p:nvPicPr>
          <p:cNvPr id="4618" name="Google Shape;4618;p326"/>
          <p:cNvPicPr preferRelativeResize="0"/>
          <p:nvPr/>
        </p:nvPicPr>
        <p:blipFill rotWithShape="1">
          <a:blip r:embed="rId2">
            <a:alphaModFix/>
          </a:blip>
          <a:srcRect b="0" l="0" r="0" t="0"/>
          <a:stretch/>
        </p:blipFill>
        <p:spPr>
          <a:xfrm>
            <a:off x="2520900" y="3108600"/>
            <a:ext cx="1888199" cy="9144"/>
          </a:xfrm>
          <a:prstGeom prst="rect">
            <a:avLst/>
          </a:prstGeom>
          <a:noFill/>
          <a:ln>
            <a:noFill/>
          </a:ln>
        </p:spPr>
      </p:pic>
      <p:pic>
        <p:nvPicPr>
          <p:cNvPr id="4619" name="Google Shape;4619;p326"/>
          <p:cNvPicPr preferRelativeResize="0"/>
          <p:nvPr/>
        </p:nvPicPr>
        <p:blipFill rotWithShape="1">
          <a:blip r:embed="rId2">
            <a:alphaModFix/>
          </a:blip>
          <a:srcRect b="0" l="0" r="0" t="0"/>
          <a:stretch/>
        </p:blipFill>
        <p:spPr>
          <a:xfrm>
            <a:off x="4725900" y="3108600"/>
            <a:ext cx="1888199" cy="9144"/>
          </a:xfrm>
          <a:prstGeom prst="rect">
            <a:avLst/>
          </a:prstGeom>
          <a:noFill/>
          <a:ln>
            <a:noFill/>
          </a:ln>
        </p:spPr>
      </p:pic>
      <p:pic>
        <p:nvPicPr>
          <p:cNvPr id="4620" name="Google Shape;4620;p326"/>
          <p:cNvPicPr preferRelativeResize="0"/>
          <p:nvPr/>
        </p:nvPicPr>
        <p:blipFill rotWithShape="1">
          <a:blip r:embed="rId2">
            <a:alphaModFix/>
          </a:blip>
          <a:srcRect b="0" l="0" r="0" t="0"/>
          <a:stretch/>
        </p:blipFill>
        <p:spPr>
          <a:xfrm>
            <a:off x="6930900" y="3108600"/>
            <a:ext cx="1888199" cy="9144"/>
          </a:xfrm>
          <a:prstGeom prst="rect">
            <a:avLst/>
          </a:prstGeom>
          <a:noFill/>
          <a:ln>
            <a:noFill/>
          </a:ln>
        </p:spPr>
      </p:pic>
      <p:sp>
        <p:nvSpPr>
          <p:cNvPr id="4621" name="Google Shape;4621;p326"/>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622" name="Google Shape;4622;p326"/>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623" name="Google Shape;4623;p326"/>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sp>
        <p:nvSpPr>
          <p:cNvPr id="4624" name="Google Shape;4624;p326"/>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2pPr>
            <a:lvl3pPr lvl="2"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3pPr>
            <a:lvl4pPr lvl="3"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4pPr>
            <a:lvl5pPr lvl="4"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5pPr>
            <a:lvl6pPr lvl="5"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6pPr>
            <a:lvl7pPr lvl="6"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7pPr>
            <a:lvl8pPr lvl="7"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8pPr>
            <a:lvl9pPr lvl="8"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9pPr>
          </a:lstStyle>
          <a:p/>
        </p:txBody>
      </p:sp>
      <p:pic>
        <p:nvPicPr>
          <p:cNvPr id="4625" name="Google Shape;4625;p326"/>
          <p:cNvPicPr preferRelativeResize="0"/>
          <p:nvPr/>
        </p:nvPicPr>
        <p:blipFill rotWithShape="1">
          <a:blip r:embed="rId4">
            <a:alphaModFix/>
          </a:blip>
          <a:srcRect b="0" l="0" r="0" t="0"/>
          <a:stretch/>
        </p:blipFill>
        <p:spPr>
          <a:xfrm>
            <a:off x="318450" y="1927438"/>
            <a:ext cx="323824" cy="643650"/>
          </a:xfrm>
          <a:prstGeom prst="rect">
            <a:avLst/>
          </a:prstGeom>
          <a:noFill/>
          <a:ln>
            <a:noFill/>
          </a:ln>
        </p:spPr>
      </p:pic>
      <p:pic>
        <p:nvPicPr>
          <p:cNvPr id="4626" name="Google Shape;4626;p326"/>
          <p:cNvPicPr preferRelativeResize="0"/>
          <p:nvPr/>
        </p:nvPicPr>
        <p:blipFill rotWithShape="1">
          <a:blip r:embed="rId4">
            <a:alphaModFix/>
          </a:blip>
          <a:srcRect b="0" l="0" r="0" t="0"/>
          <a:stretch/>
        </p:blipFill>
        <p:spPr>
          <a:xfrm rot="10800000">
            <a:off x="1890000" y="1927438"/>
            <a:ext cx="323824" cy="643650"/>
          </a:xfrm>
          <a:prstGeom prst="rect">
            <a:avLst/>
          </a:prstGeom>
          <a:noFill/>
          <a:ln>
            <a:noFill/>
          </a:ln>
        </p:spPr>
      </p:pic>
      <p:pic>
        <p:nvPicPr>
          <p:cNvPr id="4627" name="Google Shape;4627;p326"/>
          <p:cNvPicPr preferRelativeResize="0"/>
          <p:nvPr/>
        </p:nvPicPr>
        <p:blipFill rotWithShape="1">
          <a:blip r:embed="rId5">
            <a:alphaModFix/>
          </a:blip>
          <a:srcRect b="0" l="0" r="0" t="0"/>
          <a:stretch/>
        </p:blipFill>
        <p:spPr>
          <a:xfrm>
            <a:off x="2521125" y="1927086"/>
            <a:ext cx="323825" cy="643652"/>
          </a:xfrm>
          <a:prstGeom prst="rect">
            <a:avLst/>
          </a:prstGeom>
          <a:noFill/>
          <a:ln>
            <a:noFill/>
          </a:ln>
        </p:spPr>
      </p:pic>
      <p:pic>
        <p:nvPicPr>
          <p:cNvPr id="4628" name="Google Shape;4628;p326"/>
          <p:cNvPicPr preferRelativeResize="0"/>
          <p:nvPr/>
        </p:nvPicPr>
        <p:blipFill rotWithShape="1">
          <a:blip r:embed="rId5">
            <a:alphaModFix/>
          </a:blip>
          <a:srcRect b="0" l="0" r="0" t="0"/>
          <a:stretch/>
        </p:blipFill>
        <p:spPr>
          <a:xfrm rot="10800000">
            <a:off x="4092000" y="1927086"/>
            <a:ext cx="323825" cy="643652"/>
          </a:xfrm>
          <a:prstGeom prst="rect">
            <a:avLst/>
          </a:prstGeom>
          <a:noFill/>
          <a:ln>
            <a:noFill/>
          </a:ln>
        </p:spPr>
      </p:pic>
      <p:pic>
        <p:nvPicPr>
          <p:cNvPr id="4629" name="Google Shape;4629;p326"/>
          <p:cNvPicPr preferRelativeResize="0"/>
          <p:nvPr/>
        </p:nvPicPr>
        <p:blipFill rotWithShape="1">
          <a:blip r:embed="rId6">
            <a:alphaModFix/>
          </a:blip>
          <a:srcRect b="0" l="0" r="0" t="0"/>
          <a:stretch/>
        </p:blipFill>
        <p:spPr>
          <a:xfrm>
            <a:off x="4734000" y="1927086"/>
            <a:ext cx="323825" cy="643652"/>
          </a:xfrm>
          <a:prstGeom prst="rect">
            <a:avLst/>
          </a:prstGeom>
          <a:noFill/>
          <a:ln>
            <a:noFill/>
          </a:ln>
        </p:spPr>
      </p:pic>
      <p:pic>
        <p:nvPicPr>
          <p:cNvPr id="4630" name="Google Shape;4630;p326"/>
          <p:cNvPicPr preferRelativeResize="0"/>
          <p:nvPr/>
        </p:nvPicPr>
        <p:blipFill rotWithShape="1">
          <a:blip r:embed="rId6">
            <a:alphaModFix/>
          </a:blip>
          <a:srcRect b="0" l="0" r="0" t="0"/>
          <a:stretch/>
        </p:blipFill>
        <p:spPr>
          <a:xfrm rot="10800000">
            <a:off x="6294000" y="1927086"/>
            <a:ext cx="323825" cy="643652"/>
          </a:xfrm>
          <a:prstGeom prst="rect">
            <a:avLst/>
          </a:prstGeom>
          <a:noFill/>
          <a:ln>
            <a:noFill/>
          </a:ln>
        </p:spPr>
      </p:pic>
      <p:pic>
        <p:nvPicPr>
          <p:cNvPr id="4631" name="Google Shape;4631;p326"/>
          <p:cNvPicPr preferRelativeResize="0"/>
          <p:nvPr/>
        </p:nvPicPr>
        <p:blipFill rotWithShape="1">
          <a:blip r:embed="rId7">
            <a:alphaModFix/>
          </a:blip>
          <a:srcRect b="0" l="0" r="0" t="0"/>
          <a:stretch/>
        </p:blipFill>
        <p:spPr>
          <a:xfrm>
            <a:off x="6940375" y="1927436"/>
            <a:ext cx="323825" cy="643652"/>
          </a:xfrm>
          <a:prstGeom prst="rect">
            <a:avLst/>
          </a:prstGeom>
          <a:noFill/>
          <a:ln>
            <a:noFill/>
          </a:ln>
        </p:spPr>
      </p:pic>
      <p:pic>
        <p:nvPicPr>
          <p:cNvPr id="4632" name="Google Shape;4632;p326"/>
          <p:cNvPicPr preferRelativeResize="0"/>
          <p:nvPr/>
        </p:nvPicPr>
        <p:blipFill rotWithShape="1">
          <a:blip r:embed="rId7">
            <a:alphaModFix/>
          </a:blip>
          <a:srcRect b="0" l="0" r="0" t="0"/>
          <a:stretch/>
        </p:blipFill>
        <p:spPr>
          <a:xfrm rot="10800000">
            <a:off x="8512325" y="1929261"/>
            <a:ext cx="323825" cy="643652"/>
          </a:xfrm>
          <a:prstGeom prst="rect">
            <a:avLst/>
          </a:prstGeom>
          <a:noFill/>
          <a:ln>
            <a:noFill/>
          </a:ln>
        </p:spPr>
      </p:pic>
      <p:sp>
        <p:nvSpPr>
          <p:cNvPr id="4633" name="Google Shape;4633;p32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4 Dark">
  <p:cSld name="BLANK_1_1_1_1_1_1_1_2">
    <p:bg>
      <p:bgPr>
        <a:solidFill>
          <a:schemeClr val="dk1"/>
        </a:solidFill>
      </p:bgPr>
    </p:bg>
    <p:spTree>
      <p:nvGrpSpPr>
        <p:cNvPr id="4634" name="Shape 4634"/>
        <p:cNvGrpSpPr/>
        <p:nvPr/>
      </p:nvGrpSpPr>
      <p:grpSpPr>
        <a:xfrm>
          <a:off x="0" y="0"/>
          <a:ext cx="0" cy="0"/>
          <a:chOff x="0" y="0"/>
          <a:chExt cx="0" cy="0"/>
        </a:xfrm>
      </p:grpSpPr>
      <p:pic>
        <p:nvPicPr>
          <p:cNvPr id="4635" name="Google Shape;4635;p32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636" name="Google Shape;4636;p32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637" name="Google Shape;4637;p32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638" name="Google Shape;4638;p32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639" name="Google Shape;4639;p327"/>
          <p:cNvSpPr txBox="1"/>
          <p:nvPr>
            <p:ph type="title"/>
          </p:nvPr>
        </p:nvSpPr>
        <p:spPr>
          <a:xfrm>
            <a:off x="31845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640" name="Google Shape;4640;p327"/>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641" name="Google Shape;4641;p327"/>
          <p:cNvSpPr txBox="1"/>
          <p:nvPr>
            <p:ph idx="2" type="body"/>
          </p:nvPr>
        </p:nvSpPr>
        <p:spPr>
          <a:xfrm>
            <a:off x="31845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642" name="Google Shape;4642;p327"/>
          <p:cNvSpPr txBox="1"/>
          <p:nvPr>
            <p:ph idx="3" type="title"/>
          </p:nvPr>
        </p:nvSpPr>
        <p:spPr>
          <a:xfrm>
            <a:off x="252112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643" name="Google Shape;4643;p327"/>
          <p:cNvSpPr txBox="1"/>
          <p:nvPr>
            <p:ph idx="4" type="body"/>
          </p:nvPr>
        </p:nvSpPr>
        <p:spPr>
          <a:xfrm>
            <a:off x="252112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644" name="Google Shape;4644;p327"/>
          <p:cNvSpPr txBox="1"/>
          <p:nvPr>
            <p:ph idx="5" type="title"/>
          </p:nvPr>
        </p:nvSpPr>
        <p:spPr>
          <a:xfrm>
            <a:off x="4734000"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645" name="Google Shape;4645;p327"/>
          <p:cNvSpPr txBox="1"/>
          <p:nvPr>
            <p:ph idx="6" type="body"/>
          </p:nvPr>
        </p:nvSpPr>
        <p:spPr>
          <a:xfrm>
            <a:off x="4734000"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646" name="Google Shape;4646;p327"/>
          <p:cNvSpPr txBox="1"/>
          <p:nvPr>
            <p:ph idx="7" type="title"/>
          </p:nvPr>
        </p:nvSpPr>
        <p:spPr>
          <a:xfrm>
            <a:off x="6936675" y="3205307"/>
            <a:ext cx="1887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647" name="Google Shape;4647;p327"/>
          <p:cNvSpPr txBox="1"/>
          <p:nvPr>
            <p:ph idx="8" type="body"/>
          </p:nvPr>
        </p:nvSpPr>
        <p:spPr>
          <a:xfrm>
            <a:off x="6936675" y="3527448"/>
            <a:ext cx="1887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4648" name="Google Shape;4648;p327"/>
          <p:cNvPicPr preferRelativeResize="0"/>
          <p:nvPr/>
        </p:nvPicPr>
        <p:blipFill rotWithShape="1">
          <a:blip r:embed="rId4">
            <a:alphaModFix/>
          </a:blip>
          <a:srcRect b="0" l="0" r="0" t="0"/>
          <a:stretch/>
        </p:blipFill>
        <p:spPr>
          <a:xfrm>
            <a:off x="315900" y="3108600"/>
            <a:ext cx="1888199" cy="9144"/>
          </a:xfrm>
          <a:prstGeom prst="rect">
            <a:avLst/>
          </a:prstGeom>
          <a:noFill/>
          <a:ln>
            <a:noFill/>
          </a:ln>
        </p:spPr>
      </p:pic>
      <p:pic>
        <p:nvPicPr>
          <p:cNvPr id="4649" name="Google Shape;4649;p327"/>
          <p:cNvPicPr preferRelativeResize="0"/>
          <p:nvPr/>
        </p:nvPicPr>
        <p:blipFill rotWithShape="1">
          <a:blip r:embed="rId4">
            <a:alphaModFix/>
          </a:blip>
          <a:srcRect b="0" l="0" r="0" t="0"/>
          <a:stretch/>
        </p:blipFill>
        <p:spPr>
          <a:xfrm>
            <a:off x="2520900" y="3108600"/>
            <a:ext cx="1888199" cy="9144"/>
          </a:xfrm>
          <a:prstGeom prst="rect">
            <a:avLst/>
          </a:prstGeom>
          <a:noFill/>
          <a:ln>
            <a:noFill/>
          </a:ln>
        </p:spPr>
      </p:pic>
      <p:pic>
        <p:nvPicPr>
          <p:cNvPr id="4650" name="Google Shape;4650;p327"/>
          <p:cNvPicPr preferRelativeResize="0"/>
          <p:nvPr/>
        </p:nvPicPr>
        <p:blipFill rotWithShape="1">
          <a:blip r:embed="rId4">
            <a:alphaModFix/>
          </a:blip>
          <a:srcRect b="0" l="0" r="0" t="0"/>
          <a:stretch/>
        </p:blipFill>
        <p:spPr>
          <a:xfrm>
            <a:off x="4725900" y="3108600"/>
            <a:ext cx="1888199" cy="9144"/>
          </a:xfrm>
          <a:prstGeom prst="rect">
            <a:avLst/>
          </a:prstGeom>
          <a:noFill/>
          <a:ln>
            <a:noFill/>
          </a:ln>
        </p:spPr>
      </p:pic>
      <p:pic>
        <p:nvPicPr>
          <p:cNvPr id="4651" name="Google Shape;4651;p327"/>
          <p:cNvPicPr preferRelativeResize="0"/>
          <p:nvPr/>
        </p:nvPicPr>
        <p:blipFill rotWithShape="1">
          <a:blip r:embed="rId4">
            <a:alphaModFix/>
          </a:blip>
          <a:srcRect b="0" l="0" r="0" t="0"/>
          <a:stretch/>
        </p:blipFill>
        <p:spPr>
          <a:xfrm>
            <a:off x="6930900" y="3108600"/>
            <a:ext cx="1888199" cy="9144"/>
          </a:xfrm>
          <a:prstGeom prst="rect">
            <a:avLst/>
          </a:prstGeom>
          <a:noFill/>
          <a:ln>
            <a:noFill/>
          </a:ln>
        </p:spPr>
      </p:pic>
      <p:sp>
        <p:nvSpPr>
          <p:cNvPr id="4652" name="Google Shape;4652;p327"/>
          <p:cNvSpPr txBox="1"/>
          <p:nvPr>
            <p:ph idx="9" type="subTitle"/>
          </p:nvPr>
        </p:nvSpPr>
        <p:spPr>
          <a:xfrm>
            <a:off x="5045550" y="1927163"/>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4653" name="Google Shape;4653;p327"/>
          <p:cNvSpPr txBox="1"/>
          <p:nvPr>
            <p:ph idx="13" type="subTitle"/>
          </p:nvPr>
        </p:nvSpPr>
        <p:spPr>
          <a:xfrm>
            <a:off x="724245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4654" name="Google Shape;4654;p327"/>
          <p:cNvSpPr txBox="1"/>
          <p:nvPr>
            <p:ph idx="14" type="subTitle"/>
          </p:nvPr>
        </p:nvSpPr>
        <p:spPr>
          <a:xfrm>
            <a:off x="630000" y="1927163"/>
            <a:ext cx="1265100" cy="64380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4655" name="Google Shape;4655;p327"/>
          <p:cNvSpPr txBox="1"/>
          <p:nvPr>
            <p:ph idx="15" type="subTitle"/>
          </p:nvPr>
        </p:nvSpPr>
        <p:spPr>
          <a:xfrm>
            <a:off x="2826900" y="1927088"/>
            <a:ext cx="1265100" cy="64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ctr">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pic>
        <p:nvPicPr>
          <p:cNvPr id="4656" name="Google Shape;4656;p327"/>
          <p:cNvPicPr preferRelativeResize="0"/>
          <p:nvPr/>
        </p:nvPicPr>
        <p:blipFill rotWithShape="1">
          <a:blip r:embed="rId5">
            <a:alphaModFix/>
          </a:blip>
          <a:srcRect b="0" l="0" r="0" t="0"/>
          <a:stretch/>
        </p:blipFill>
        <p:spPr>
          <a:xfrm>
            <a:off x="318450" y="1927438"/>
            <a:ext cx="323824" cy="643650"/>
          </a:xfrm>
          <a:prstGeom prst="rect">
            <a:avLst/>
          </a:prstGeom>
          <a:noFill/>
          <a:ln>
            <a:noFill/>
          </a:ln>
        </p:spPr>
      </p:pic>
      <p:pic>
        <p:nvPicPr>
          <p:cNvPr id="4657" name="Google Shape;4657;p327"/>
          <p:cNvPicPr preferRelativeResize="0"/>
          <p:nvPr/>
        </p:nvPicPr>
        <p:blipFill rotWithShape="1">
          <a:blip r:embed="rId5">
            <a:alphaModFix/>
          </a:blip>
          <a:srcRect b="0" l="0" r="0" t="0"/>
          <a:stretch/>
        </p:blipFill>
        <p:spPr>
          <a:xfrm rot="10800000">
            <a:off x="1890000" y="1927438"/>
            <a:ext cx="323824" cy="643650"/>
          </a:xfrm>
          <a:prstGeom prst="rect">
            <a:avLst/>
          </a:prstGeom>
          <a:noFill/>
          <a:ln>
            <a:noFill/>
          </a:ln>
        </p:spPr>
      </p:pic>
      <p:pic>
        <p:nvPicPr>
          <p:cNvPr id="4658" name="Google Shape;4658;p327"/>
          <p:cNvPicPr preferRelativeResize="0"/>
          <p:nvPr/>
        </p:nvPicPr>
        <p:blipFill rotWithShape="1">
          <a:blip r:embed="rId6">
            <a:alphaModFix/>
          </a:blip>
          <a:srcRect b="0" l="0" r="0" t="0"/>
          <a:stretch/>
        </p:blipFill>
        <p:spPr>
          <a:xfrm>
            <a:off x="2521125" y="1927086"/>
            <a:ext cx="323825" cy="643652"/>
          </a:xfrm>
          <a:prstGeom prst="rect">
            <a:avLst/>
          </a:prstGeom>
          <a:noFill/>
          <a:ln>
            <a:noFill/>
          </a:ln>
        </p:spPr>
      </p:pic>
      <p:pic>
        <p:nvPicPr>
          <p:cNvPr id="4659" name="Google Shape;4659;p327"/>
          <p:cNvPicPr preferRelativeResize="0"/>
          <p:nvPr/>
        </p:nvPicPr>
        <p:blipFill rotWithShape="1">
          <a:blip r:embed="rId6">
            <a:alphaModFix/>
          </a:blip>
          <a:srcRect b="0" l="0" r="0" t="0"/>
          <a:stretch/>
        </p:blipFill>
        <p:spPr>
          <a:xfrm rot="10800000">
            <a:off x="4092000" y="1927086"/>
            <a:ext cx="323825" cy="643652"/>
          </a:xfrm>
          <a:prstGeom prst="rect">
            <a:avLst/>
          </a:prstGeom>
          <a:noFill/>
          <a:ln>
            <a:noFill/>
          </a:ln>
        </p:spPr>
      </p:pic>
      <p:pic>
        <p:nvPicPr>
          <p:cNvPr id="4660" name="Google Shape;4660;p327"/>
          <p:cNvPicPr preferRelativeResize="0"/>
          <p:nvPr/>
        </p:nvPicPr>
        <p:blipFill rotWithShape="1">
          <a:blip r:embed="rId7">
            <a:alphaModFix/>
          </a:blip>
          <a:srcRect b="0" l="0" r="0" t="0"/>
          <a:stretch/>
        </p:blipFill>
        <p:spPr>
          <a:xfrm>
            <a:off x="4734000" y="1927086"/>
            <a:ext cx="323825" cy="643652"/>
          </a:xfrm>
          <a:prstGeom prst="rect">
            <a:avLst/>
          </a:prstGeom>
          <a:noFill/>
          <a:ln>
            <a:noFill/>
          </a:ln>
        </p:spPr>
      </p:pic>
      <p:pic>
        <p:nvPicPr>
          <p:cNvPr id="4661" name="Google Shape;4661;p327"/>
          <p:cNvPicPr preferRelativeResize="0"/>
          <p:nvPr/>
        </p:nvPicPr>
        <p:blipFill rotWithShape="1">
          <a:blip r:embed="rId7">
            <a:alphaModFix/>
          </a:blip>
          <a:srcRect b="0" l="0" r="0" t="0"/>
          <a:stretch/>
        </p:blipFill>
        <p:spPr>
          <a:xfrm rot="10800000">
            <a:off x="6294000" y="1927086"/>
            <a:ext cx="323825" cy="643652"/>
          </a:xfrm>
          <a:prstGeom prst="rect">
            <a:avLst/>
          </a:prstGeom>
          <a:noFill/>
          <a:ln>
            <a:noFill/>
          </a:ln>
        </p:spPr>
      </p:pic>
      <p:pic>
        <p:nvPicPr>
          <p:cNvPr id="4662" name="Google Shape;4662;p327"/>
          <p:cNvPicPr preferRelativeResize="0"/>
          <p:nvPr/>
        </p:nvPicPr>
        <p:blipFill rotWithShape="1">
          <a:blip r:embed="rId8">
            <a:alphaModFix/>
          </a:blip>
          <a:srcRect b="0" l="0" r="0" t="0"/>
          <a:stretch/>
        </p:blipFill>
        <p:spPr>
          <a:xfrm>
            <a:off x="6940375" y="1927436"/>
            <a:ext cx="323825" cy="643652"/>
          </a:xfrm>
          <a:prstGeom prst="rect">
            <a:avLst/>
          </a:prstGeom>
          <a:noFill/>
          <a:ln>
            <a:noFill/>
          </a:ln>
        </p:spPr>
      </p:pic>
      <p:pic>
        <p:nvPicPr>
          <p:cNvPr id="4663" name="Google Shape;4663;p327"/>
          <p:cNvPicPr preferRelativeResize="0"/>
          <p:nvPr/>
        </p:nvPicPr>
        <p:blipFill rotWithShape="1">
          <a:blip r:embed="rId8">
            <a:alphaModFix/>
          </a:blip>
          <a:srcRect b="0" l="0" r="0" t="0"/>
          <a:stretch/>
        </p:blipFill>
        <p:spPr>
          <a:xfrm rot="10800000">
            <a:off x="8512325" y="1929261"/>
            <a:ext cx="323825" cy="643652"/>
          </a:xfrm>
          <a:prstGeom prst="rect">
            <a:avLst/>
          </a:prstGeom>
          <a:noFill/>
          <a:ln>
            <a:noFill/>
          </a:ln>
        </p:spPr>
      </p:pic>
      <p:sp>
        <p:nvSpPr>
          <p:cNvPr id="4664" name="Google Shape;4664;p32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665" name="Google Shape;4665;p327"/>
          <p:cNvPicPr preferRelativeResize="0"/>
          <p:nvPr/>
        </p:nvPicPr>
        <p:blipFill rotWithShape="1">
          <a:blip r:embed="rId9">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One Quarter Summary">
  <p:cSld name="BLANK_1_4">
    <p:spTree>
      <p:nvGrpSpPr>
        <p:cNvPr id="388" name="Shape 388"/>
        <p:cNvGrpSpPr/>
        <p:nvPr/>
      </p:nvGrpSpPr>
      <p:grpSpPr>
        <a:xfrm>
          <a:off x="0" y="0"/>
          <a:ext cx="0" cy="0"/>
          <a:chOff x="0" y="0"/>
          <a:chExt cx="0" cy="0"/>
        </a:xfrm>
      </p:grpSpPr>
      <p:sp>
        <p:nvSpPr>
          <p:cNvPr id="389" name="Google Shape;389;p33"/>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90" name="Google Shape;390;p33"/>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391" name="Google Shape;391;p33"/>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92" name="Google Shape;392;p33"/>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3"/>
          <p:cNvSpPr txBox="1"/>
          <p:nvPr>
            <p:ph idx="1" type="subTitle"/>
          </p:nvPr>
        </p:nvSpPr>
        <p:spPr>
          <a:xfrm>
            <a:off x="1885950" y="1343875"/>
            <a:ext cx="1978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394" name="Google Shape;394;p33"/>
          <p:cNvSpPr txBox="1"/>
          <p:nvPr>
            <p:ph idx="2" type="subTitle"/>
          </p:nvPr>
        </p:nvSpPr>
        <p:spPr>
          <a:xfrm>
            <a:off x="483250" y="1343875"/>
            <a:ext cx="10977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395" name="Google Shape;395;p33"/>
          <p:cNvSpPr txBox="1"/>
          <p:nvPr>
            <p:ph idx="3" type="subTitle"/>
          </p:nvPr>
        </p:nvSpPr>
        <p:spPr>
          <a:xfrm>
            <a:off x="6408213" y="537289"/>
            <a:ext cx="2052900" cy="1458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SzPts val="900"/>
              <a:buNone/>
              <a:defRPr sz="900">
                <a:solidFill>
                  <a:schemeClr val="dk1"/>
                </a:solidFill>
              </a:defRPr>
            </a:lvl1pPr>
            <a:lvl2pPr lvl="1" algn="r">
              <a:lnSpc>
                <a:spcPct val="115000"/>
              </a:lnSpc>
              <a:spcBef>
                <a:spcPts val="0"/>
              </a:spcBef>
              <a:spcAft>
                <a:spcPts val="0"/>
              </a:spcAft>
              <a:buSzPts val="1200"/>
              <a:buNone/>
              <a:defRPr>
                <a:solidFill>
                  <a:schemeClr val="dk1"/>
                </a:solidFill>
              </a:defRPr>
            </a:lvl2pPr>
            <a:lvl3pPr lvl="2" algn="r">
              <a:lnSpc>
                <a:spcPct val="115000"/>
              </a:lnSpc>
              <a:spcBef>
                <a:spcPts val="0"/>
              </a:spcBef>
              <a:spcAft>
                <a:spcPts val="0"/>
              </a:spcAft>
              <a:buClr>
                <a:schemeClr val="dk1"/>
              </a:buClr>
              <a:buSzPts val="1200"/>
              <a:buNone/>
              <a:defRPr>
                <a:solidFill>
                  <a:schemeClr val="dk1"/>
                </a:solidFill>
              </a:defRPr>
            </a:lvl3pPr>
            <a:lvl4pPr lvl="3" algn="r">
              <a:lnSpc>
                <a:spcPct val="115000"/>
              </a:lnSpc>
              <a:spcBef>
                <a:spcPts val="0"/>
              </a:spcBef>
              <a:spcAft>
                <a:spcPts val="0"/>
              </a:spcAft>
              <a:buSzPts val="1200"/>
              <a:buNone/>
              <a:defRPr>
                <a:solidFill>
                  <a:schemeClr val="dk1"/>
                </a:solidFill>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Clr>
                <a:schemeClr val="dk1"/>
              </a:buClr>
              <a:buSzPts val="1200"/>
              <a:buNone/>
              <a:defRPr>
                <a:solidFill>
                  <a:schemeClr val="dk1"/>
                </a:solidFill>
              </a:defRPr>
            </a:lvl6pPr>
            <a:lvl7pPr lvl="6" algn="r">
              <a:lnSpc>
                <a:spcPct val="115000"/>
              </a:lnSpc>
              <a:spcBef>
                <a:spcPts val="0"/>
              </a:spcBef>
              <a:spcAft>
                <a:spcPts val="0"/>
              </a:spcAft>
              <a:buSzPts val="1200"/>
              <a:buNone/>
              <a:defRPr>
                <a:solidFill>
                  <a:schemeClr val="dk1"/>
                </a:solidFill>
              </a:defRPr>
            </a:lvl7pPr>
            <a:lvl8pPr lvl="7" algn="r">
              <a:lnSpc>
                <a:spcPct val="115000"/>
              </a:lnSpc>
              <a:spcBef>
                <a:spcPts val="0"/>
              </a:spcBef>
              <a:spcAft>
                <a:spcPts val="0"/>
              </a:spcAft>
              <a:buClr>
                <a:schemeClr val="dk1"/>
              </a:buClr>
              <a:buSzPts val="1200"/>
              <a:buNone/>
              <a:defRPr>
                <a:solidFill>
                  <a:schemeClr val="dk1"/>
                </a:solidFill>
              </a:defRPr>
            </a:lvl8pPr>
            <a:lvl9pPr lvl="8" algn="r">
              <a:lnSpc>
                <a:spcPct val="115000"/>
              </a:lnSpc>
              <a:spcBef>
                <a:spcPts val="0"/>
              </a:spcBef>
              <a:spcAft>
                <a:spcPts val="0"/>
              </a:spcAft>
              <a:buSzPts val="1200"/>
              <a:buNone/>
              <a:defRPr/>
            </a:lvl9pPr>
          </a:lstStyle>
          <a:p/>
        </p:txBody>
      </p:sp>
      <p:sp>
        <p:nvSpPr>
          <p:cNvPr id="396" name="Google Shape;396;p33"/>
          <p:cNvSpPr txBox="1"/>
          <p:nvPr>
            <p:ph idx="4" type="subTitle"/>
          </p:nvPr>
        </p:nvSpPr>
        <p:spPr>
          <a:xfrm>
            <a:off x="6408213" y="695319"/>
            <a:ext cx="2052900" cy="1962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1pPr>
            <a:lvl2pPr lvl="1"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2pPr>
            <a:lvl3pPr lvl="2" algn="r">
              <a:lnSpc>
                <a:spcPct val="115000"/>
              </a:lnSpc>
              <a:spcBef>
                <a:spcPts val="0"/>
              </a:spcBef>
              <a:spcAft>
                <a:spcPts val="0"/>
              </a:spcAft>
              <a:buSzPts val="700"/>
              <a:buFont typeface="Poppins"/>
              <a:buNone/>
              <a:defRPr sz="700">
                <a:latin typeface="Poppins"/>
                <a:ea typeface="Poppins"/>
                <a:cs typeface="Poppins"/>
                <a:sym typeface="Poppins"/>
              </a:defRPr>
            </a:lvl3pPr>
            <a:lvl4pPr lvl="3"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4pPr>
            <a:lvl5pPr lvl="4"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5pPr>
            <a:lvl6pPr lvl="5" algn="r">
              <a:lnSpc>
                <a:spcPct val="115000"/>
              </a:lnSpc>
              <a:spcBef>
                <a:spcPts val="0"/>
              </a:spcBef>
              <a:spcAft>
                <a:spcPts val="0"/>
              </a:spcAft>
              <a:buSzPts val="700"/>
              <a:buFont typeface="Poppins"/>
              <a:buNone/>
              <a:defRPr sz="700">
                <a:latin typeface="Poppins"/>
                <a:ea typeface="Poppins"/>
                <a:cs typeface="Poppins"/>
                <a:sym typeface="Poppins"/>
              </a:defRPr>
            </a:lvl6pPr>
            <a:lvl7pPr lvl="6"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7pPr>
            <a:lvl8pPr lvl="7" algn="r">
              <a:lnSpc>
                <a:spcPct val="115000"/>
              </a:lnSpc>
              <a:spcBef>
                <a:spcPts val="0"/>
              </a:spcBef>
              <a:spcAft>
                <a:spcPts val="0"/>
              </a:spcAft>
              <a:buSzPts val="700"/>
              <a:buFont typeface="Poppins"/>
              <a:buNone/>
              <a:defRPr sz="700">
                <a:latin typeface="Poppins"/>
                <a:ea typeface="Poppins"/>
                <a:cs typeface="Poppins"/>
                <a:sym typeface="Poppins"/>
              </a:defRPr>
            </a:lvl8pPr>
            <a:lvl9pPr lvl="8"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9pPr>
          </a:lstStyle>
          <a:p/>
        </p:txBody>
      </p:sp>
      <p:sp>
        <p:nvSpPr>
          <p:cNvPr id="397" name="Google Shape;397;p33"/>
          <p:cNvSpPr txBox="1"/>
          <p:nvPr>
            <p:ph idx="5" type="subTitle"/>
          </p:nvPr>
        </p:nvSpPr>
        <p:spPr>
          <a:xfrm>
            <a:off x="188595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398" name="Google Shape;398;p33"/>
          <p:cNvSpPr txBox="1"/>
          <p:nvPr>
            <p:ph idx="6" type="subTitle"/>
          </p:nvPr>
        </p:nvSpPr>
        <p:spPr>
          <a:xfrm>
            <a:off x="1885938"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5372">
          <p15:clr>
            <a:srgbClr val="FA7B17"/>
          </p15:clr>
        </p15:guide>
        <p15:guide id="10" pos="5330">
          <p15:clr>
            <a:srgbClr val="FA7B17"/>
          </p15:clr>
        </p15:guide>
        <p15:guide id="11" orient="horz" pos="795">
          <p15:clr>
            <a:srgbClr val="FA7B17"/>
          </p15:clr>
        </p15:guide>
        <p15:guide id="12" pos="1057">
          <p15:clr>
            <a:srgbClr val="FA7B17"/>
          </p15:clr>
        </p15:guide>
        <p15:guide id="13" pos="1141">
          <p15:clr>
            <a:srgbClr val="FA7B17"/>
          </p15:clr>
        </p15:guide>
        <p15:guide id="14" orient="horz" pos="893">
          <p15:clr>
            <a:srgbClr val="FA7B17"/>
          </p15:clr>
        </p15:guide>
        <p15:guide id="15" orient="horz" pos="1058">
          <p15:clr>
            <a:srgbClr val="FA7B17"/>
          </p15:clr>
        </p15:guide>
        <p15:guide id="16" pos="1188">
          <p15:clr>
            <a:srgbClr val="FA7B17"/>
          </p15:clr>
        </p15:guide>
        <p15:guide id="17" pos="304">
          <p15:clr>
            <a:srgbClr val="FA7B17"/>
          </p15:clr>
        </p15:guide>
        <p15:guide id="18" orient="horz" pos="662">
          <p15:clr>
            <a:srgbClr val="FA7B17"/>
          </p15:clr>
        </p15:guide>
        <p15:guide id="19" orient="horz" pos="2984">
          <p15:clr>
            <a:srgbClr val="FA7B17"/>
          </p15:clr>
        </p15:guide>
      </p15:sldGuideLst>
    </p:ext>
  </p:extLst>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p:cSld name="BLANK_1_1_1_1_1_1_1_1">
    <p:bg>
      <p:bgPr>
        <a:solidFill>
          <a:schemeClr val="lt1"/>
        </a:solidFill>
      </p:bgPr>
    </p:bg>
    <p:spTree>
      <p:nvGrpSpPr>
        <p:cNvPr id="4666" name="Shape 4666"/>
        <p:cNvGrpSpPr/>
        <p:nvPr/>
      </p:nvGrpSpPr>
      <p:grpSpPr>
        <a:xfrm>
          <a:off x="0" y="0"/>
          <a:ext cx="0" cy="0"/>
          <a:chOff x="0" y="0"/>
          <a:chExt cx="0" cy="0"/>
        </a:xfrm>
      </p:grpSpPr>
      <p:pic>
        <p:nvPicPr>
          <p:cNvPr id="4667" name="Google Shape;4667;p32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668" name="Google Shape;4668;p32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669" name="Google Shape;4669;p32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670" name="Google Shape;4670;p32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671" name="Google Shape;4671;p328"/>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72" name="Google Shape;4672;p328"/>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73" name="Google Shape;4673;p328"/>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674" name="Google Shape;4674;p328"/>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75" name="Google Shape;4675;p328"/>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676" name="Google Shape;4676;p328"/>
          <p:cNvPicPr preferRelativeResize="0"/>
          <p:nvPr/>
        </p:nvPicPr>
        <p:blipFill rotWithShape="1">
          <a:blip r:embed="rId2">
            <a:alphaModFix/>
          </a:blip>
          <a:srcRect b="0" l="0" r="0" t="0"/>
          <a:stretch/>
        </p:blipFill>
        <p:spPr>
          <a:xfrm>
            <a:off x="315900" y="3107863"/>
            <a:ext cx="2516553" cy="9138"/>
          </a:xfrm>
          <a:prstGeom prst="rect">
            <a:avLst/>
          </a:prstGeom>
          <a:noFill/>
          <a:ln>
            <a:noFill/>
          </a:ln>
        </p:spPr>
      </p:pic>
      <p:pic>
        <p:nvPicPr>
          <p:cNvPr id="4677" name="Google Shape;4677;p328"/>
          <p:cNvPicPr preferRelativeResize="0"/>
          <p:nvPr/>
        </p:nvPicPr>
        <p:blipFill rotWithShape="1">
          <a:blip r:embed="rId2">
            <a:alphaModFix/>
          </a:blip>
          <a:srcRect b="0" l="0" r="0" t="0"/>
          <a:stretch/>
        </p:blipFill>
        <p:spPr>
          <a:xfrm>
            <a:off x="5987550" y="3107863"/>
            <a:ext cx="2506396" cy="9144"/>
          </a:xfrm>
          <a:prstGeom prst="rect">
            <a:avLst/>
          </a:prstGeom>
          <a:noFill/>
          <a:ln>
            <a:noFill/>
          </a:ln>
        </p:spPr>
      </p:pic>
      <p:sp>
        <p:nvSpPr>
          <p:cNvPr id="4678" name="Google Shape;4678;p328"/>
          <p:cNvSpPr/>
          <p:nvPr>
            <p:ph idx="5" type="pic"/>
          </p:nvPr>
        </p:nvSpPr>
        <p:spPr>
          <a:xfrm>
            <a:off x="942600" y="1611824"/>
            <a:ext cx="1268400" cy="1268400"/>
          </a:xfrm>
          <a:prstGeom prst="rect">
            <a:avLst/>
          </a:prstGeom>
          <a:noFill/>
          <a:ln>
            <a:noFill/>
          </a:ln>
        </p:spPr>
      </p:sp>
      <p:sp>
        <p:nvSpPr>
          <p:cNvPr id="4679" name="Google Shape;4679;p328"/>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680" name="Google Shape;4680;p328"/>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681" name="Google Shape;4681;p328"/>
          <p:cNvPicPr preferRelativeResize="0"/>
          <p:nvPr/>
        </p:nvPicPr>
        <p:blipFill rotWithShape="1">
          <a:blip r:embed="rId2">
            <a:alphaModFix/>
          </a:blip>
          <a:srcRect b="0" l="0" r="0" t="0"/>
          <a:stretch/>
        </p:blipFill>
        <p:spPr>
          <a:xfrm>
            <a:off x="3150450" y="3107863"/>
            <a:ext cx="2516553" cy="9138"/>
          </a:xfrm>
          <a:prstGeom prst="rect">
            <a:avLst/>
          </a:prstGeom>
          <a:noFill/>
          <a:ln>
            <a:noFill/>
          </a:ln>
        </p:spPr>
      </p:pic>
      <p:sp>
        <p:nvSpPr>
          <p:cNvPr id="4682" name="Google Shape;4682;p328"/>
          <p:cNvSpPr/>
          <p:nvPr>
            <p:ph idx="8" type="pic"/>
          </p:nvPr>
        </p:nvSpPr>
        <p:spPr>
          <a:xfrm>
            <a:off x="3777150" y="1611824"/>
            <a:ext cx="1268400" cy="1268400"/>
          </a:xfrm>
          <a:prstGeom prst="rect">
            <a:avLst/>
          </a:prstGeom>
          <a:noFill/>
          <a:ln>
            <a:noFill/>
          </a:ln>
        </p:spPr>
      </p:sp>
      <p:sp>
        <p:nvSpPr>
          <p:cNvPr id="4683" name="Google Shape;4683;p328"/>
          <p:cNvSpPr/>
          <p:nvPr>
            <p:ph idx="9" type="pic"/>
          </p:nvPr>
        </p:nvSpPr>
        <p:spPr>
          <a:xfrm>
            <a:off x="6619875" y="1611824"/>
            <a:ext cx="1268400" cy="1268400"/>
          </a:xfrm>
          <a:prstGeom prst="rect">
            <a:avLst/>
          </a:prstGeom>
          <a:noFill/>
          <a:ln>
            <a:noFill/>
          </a:ln>
        </p:spPr>
      </p:sp>
      <p:sp>
        <p:nvSpPr>
          <p:cNvPr id="4684" name="Google Shape;4684;p32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Dark">
  <p:cSld name="BLANK_1_1_1_1_1_1_1_1_2">
    <p:bg>
      <p:bgPr>
        <a:solidFill>
          <a:schemeClr val="dk1"/>
        </a:solidFill>
      </p:bgPr>
    </p:bg>
    <p:spTree>
      <p:nvGrpSpPr>
        <p:cNvPr id="4685" name="Shape 4685"/>
        <p:cNvGrpSpPr/>
        <p:nvPr/>
      </p:nvGrpSpPr>
      <p:grpSpPr>
        <a:xfrm>
          <a:off x="0" y="0"/>
          <a:ext cx="0" cy="0"/>
          <a:chOff x="0" y="0"/>
          <a:chExt cx="0" cy="0"/>
        </a:xfrm>
      </p:grpSpPr>
      <p:pic>
        <p:nvPicPr>
          <p:cNvPr id="4686" name="Google Shape;4686;p329"/>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687" name="Google Shape;4687;p32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688" name="Google Shape;4688;p329"/>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4689" name="Google Shape;4689;p329"/>
          <p:cNvSpPr txBox="1"/>
          <p:nvPr>
            <p:ph type="title"/>
          </p:nvPr>
        </p:nvSpPr>
        <p:spPr>
          <a:xfrm>
            <a:off x="31845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690" name="Google Shape;4690;p329"/>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9pPr>
          </a:lstStyle>
          <a:p/>
        </p:txBody>
      </p:sp>
      <p:sp>
        <p:nvSpPr>
          <p:cNvPr id="4691" name="Google Shape;4691;p329"/>
          <p:cNvSpPr txBox="1"/>
          <p:nvPr>
            <p:ph idx="2" type="body"/>
          </p:nvPr>
        </p:nvSpPr>
        <p:spPr>
          <a:xfrm>
            <a:off x="31845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4692" name="Google Shape;4692;p329"/>
          <p:cNvSpPr txBox="1"/>
          <p:nvPr>
            <p:ph idx="3" type="title"/>
          </p:nvPr>
        </p:nvSpPr>
        <p:spPr>
          <a:xfrm>
            <a:off x="5998302" y="3199575"/>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693" name="Google Shape;4693;p329"/>
          <p:cNvSpPr txBox="1"/>
          <p:nvPr>
            <p:ph idx="4" type="body"/>
          </p:nvPr>
        </p:nvSpPr>
        <p:spPr>
          <a:xfrm>
            <a:off x="5998302" y="3521715"/>
            <a:ext cx="2505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4694" name="Google Shape;4694;p329"/>
          <p:cNvPicPr preferRelativeResize="0"/>
          <p:nvPr/>
        </p:nvPicPr>
        <p:blipFill rotWithShape="1">
          <a:blip r:embed="rId3">
            <a:alphaModFix/>
          </a:blip>
          <a:srcRect b="0" l="0" r="0" t="0"/>
          <a:stretch/>
        </p:blipFill>
        <p:spPr>
          <a:xfrm>
            <a:off x="315900" y="3107863"/>
            <a:ext cx="2516553" cy="9138"/>
          </a:xfrm>
          <a:prstGeom prst="rect">
            <a:avLst/>
          </a:prstGeom>
          <a:noFill/>
          <a:ln>
            <a:noFill/>
          </a:ln>
        </p:spPr>
      </p:pic>
      <p:pic>
        <p:nvPicPr>
          <p:cNvPr id="4695" name="Google Shape;4695;p329"/>
          <p:cNvPicPr preferRelativeResize="0"/>
          <p:nvPr/>
        </p:nvPicPr>
        <p:blipFill rotWithShape="1">
          <a:blip r:embed="rId3">
            <a:alphaModFix/>
          </a:blip>
          <a:srcRect b="0" l="0" r="0" t="0"/>
          <a:stretch/>
        </p:blipFill>
        <p:spPr>
          <a:xfrm>
            <a:off x="5987550" y="3107863"/>
            <a:ext cx="2506396" cy="9144"/>
          </a:xfrm>
          <a:prstGeom prst="rect">
            <a:avLst/>
          </a:prstGeom>
          <a:noFill/>
          <a:ln>
            <a:noFill/>
          </a:ln>
        </p:spPr>
      </p:pic>
      <p:sp>
        <p:nvSpPr>
          <p:cNvPr id="4696" name="Google Shape;4696;p329"/>
          <p:cNvSpPr/>
          <p:nvPr>
            <p:ph idx="5" type="pic"/>
          </p:nvPr>
        </p:nvSpPr>
        <p:spPr>
          <a:xfrm>
            <a:off x="942600" y="1611824"/>
            <a:ext cx="1268400" cy="1268400"/>
          </a:xfrm>
          <a:prstGeom prst="rect">
            <a:avLst/>
          </a:prstGeom>
          <a:noFill/>
          <a:ln>
            <a:noFill/>
          </a:ln>
        </p:spPr>
      </p:sp>
      <p:sp>
        <p:nvSpPr>
          <p:cNvPr id="4697" name="Google Shape;4697;p329"/>
          <p:cNvSpPr txBox="1"/>
          <p:nvPr>
            <p:ph idx="6" type="title"/>
          </p:nvPr>
        </p:nvSpPr>
        <p:spPr>
          <a:xfrm>
            <a:off x="3153000" y="3199575"/>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698" name="Google Shape;4698;p329"/>
          <p:cNvSpPr txBox="1"/>
          <p:nvPr>
            <p:ph idx="7" type="body"/>
          </p:nvPr>
        </p:nvSpPr>
        <p:spPr>
          <a:xfrm>
            <a:off x="3153000" y="3521716"/>
            <a:ext cx="25167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4699" name="Google Shape;4699;p329"/>
          <p:cNvPicPr preferRelativeResize="0"/>
          <p:nvPr/>
        </p:nvPicPr>
        <p:blipFill rotWithShape="1">
          <a:blip r:embed="rId3">
            <a:alphaModFix/>
          </a:blip>
          <a:srcRect b="0" l="0" r="0" t="0"/>
          <a:stretch/>
        </p:blipFill>
        <p:spPr>
          <a:xfrm>
            <a:off x="3150450" y="3107863"/>
            <a:ext cx="2516553" cy="9138"/>
          </a:xfrm>
          <a:prstGeom prst="rect">
            <a:avLst/>
          </a:prstGeom>
          <a:noFill/>
          <a:ln>
            <a:noFill/>
          </a:ln>
        </p:spPr>
      </p:pic>
      <p:sp>
        <p:nvSpPr>
          <p:cNvPr id="4700" name="Google Shape;4700;p329"/>
          <p:cNvSpPr/>
          <p:nvPr>
            <p:ph idx="8" type="pic"/>
          </p:nvPr>
        </p:nvSpPr>
        <p:spPr>
          <a:xfrm>
            <a:off x="3777150" y="1611824"/>
            <a:ext cx="1268400" cy="1268400"/>
          </a:xfrm>
          <a:prstGeom prst="rect">
            <a:avLst/>
          </a:prstGeom>
          <a:noFill/>
          <a:ln>
            <a:noFill/>
          </a:ln>
        </p:spPr>
      </p:sp>
      <p:sp>
        <p:nvSpPr>
          <p:cNvPr id="4701" name="Google Shape;4701;p329"/>
          <p:cNvSpPr/>
          <p:nvPr>
            <p:ph idx="9" type="pic"/>
          </p:nvPr>
        </p:nvSpPr>
        <p:spPr>
          <a:xfrm>
            <a:off x="6619875" y="1611824"/>
            <a:ext cx="1268400" cy="1268400"/>
          </a:xfrm>
          <a:prstGeom prst="rect">
            <a:avLst/>
          </a:prstGeom>
          <a:noFill/>
          <a:ln>
            <a:noFill/>
          </a:ln>
        </p:spPr>
      </p:sp>
      <p:sp>
        <p:nvSpPr>
          <p:cNvPr id="4702" name="Google Shape;4702;p32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703" name="Google Shape;4703;p329"/>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p:cSld name="BLANK_1_1_1_1_1_1_1_1_1">
    <p:bg>
      <p:bgPr>
        <a:solidFill>
          <a:schemeClr val="lt1"/>
        </a:solidFill>
      </p:bgPr>
    </p:bg>
    <p:spTree>
      <p:nvGrpSpPr>
        <p:cNvPr id="4704" name="Shape 4704"/>
        <p:cNvGrpSpPr/>
        <p:nvPr/>
      </p:nvGrpSpPr>
      <p:grpSpPr>
        <a:xfrm>
          <a:off x="0" y="0"/>
          <a:ext cx="0" cy="0"/>
          <a:chOff x="0" y="0"/>
          <a:chExt cx="0" cy="0"/>
        </a:xfrm>
      </p:grpSpPr>
      <p:pic>
        <p:nvPicPr>
          <p:cNvPr id="4705" name="Google Shape;4705;p33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706" name="Google Shape;4706;p33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707" name="Google Shape;4707;p33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708" name="Google Shape;4708;p33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709" name="Google Shape;4709;p330"/>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10" name="Google Shape;4710;p330"/>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11" name="Google Shape;4711;p330"/>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12" name="Google Shape;4712;p330"/>
          <p:cNvPicPr preferRelativeResize="0"/>
          <p:nvPr/>
        </p:nvPicPr>
        <p:blipFill rotWithShape="1">
          <a:blip r:embed="rId2">
            <a:alphaModFix/>
          </a:blip>
          <a:srcRect b="0" l="0" r="0" t="0"/>
          <a:stretch/>
        </p:blipFill>
        <p:spPr>
          <a:xfrm>
            <a:off x="315900" y="3107863"/>
            <a:ext cx="4090040" cy="9138"/>
          </a:xfrm>
          <a:prstGeom prst="rect">
            <a:avLst/>
          </a:prstGeom>
          <a:noFill/>
          <a:ln>
            <a:noFill/>
          </a:ln>
        </p:spPr>
      </p:pic>
      <p:sp>
        <p:nvSpPr>
          <p:cNvPr id="4713" name="Google Shape;4713;p330"/>
          <p:cNvSpPr/>
          <p:nvPr>
            <p:ph idx="3" type="pic"/>
          </p:nvPr>
        </p:nvSpPr>
        <p:spPr>
          <a:xfrm>
            <a:off x="1726794" y="1611824"/>
            <a:ext cx="1268400" cy="1268400"/>
          </a:xfrm>
          <a:prstGeom prst="rect">
            <a:avLst/>
          </a:prstGeom>
          <a:noFill/>
          <a:ln>
            <a:noFill/>
          </a:ln>
        </p:spPr>
      </p:sp>
      <p:sp>
        <p:nvSpPr>
          <p:cNvPr id="4714" name="Google Shape;4714;p330"/>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15" name="Google Shape;4715;p330"/>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16" name="Google Shape;4716;p330"/>
          <p:cNvPicPr preferRelativeResize="0"/>
          <p:nvPr/>
        </p:nvPicPr>
        <p:blipFill rotWithShape="1">
          <a:blip r:embed="rId2">
            <a:alphaModFix/>
          </a:blip>
          <a:srcRect b="0" l="0" r="0" t="0"/>
          <a:stretch/>
        </p:blipFill>
        <p:spPr>
          <a:xfrm>
            <a:off x="4734450" y="3107863"/>
            <a:ext cx="4085900" cy="9138"/>
          </a:xfrm>
          <a:prstGeom prst="rect">
            <a:avLst/>
          </a:prstGeom>
          <a:noFill/>
          <a:ln>
            <a:noFill/>
          </a:ln>
        </p:spPr>
      </p:pic>
      <p:sp>
        <p:nvSpPr>
          <p:cNvPr id="4717" name="Google Shape;4717;p330"/>
          <p:cNvSpPr/>
          <p:nvPr>
            <p:ph idx="6" type="pic"/>
          </p:nvPr>
        </p:nvSpPr>
        <p:spPr>
          <a:xfrm>
            <a:off x="6147388" y="1611824"/>
            <a:ext cx="1268400" cy="1268400"/>
          </a:xfrm>
          <a:prstGeom prst="rect">
            <a:avLst/>
          </a:prstGeom>
          <a:noFill/>
          <a:ln>
            <a:noFill/>
          </a:ln>
        </p:spPr>
      </p:sp>
      <p:sp>
        <p:nvSpPr>
          <p:cNvPr id="4718" name="Google Shape;4718;p33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2 Dark">
  <p:cSld name="BLANK_1_1_1_1_1_1_1_1_1_2">
    <p:bg>
      <p:bgPr>
        <a:solidFill>
          <a:schemeClr val="dk1"/>
        </a:solidFill>
      </p:bgPr>
    </p:bg>
    <p:spTree>
      <p:nvGrpSpPr>
        <p:cNvPr id="4719" name="Shape 4719"/>
        <p:cNvGrpSpPr/>
        <p:nvPr/>
      </p:nvGrpSpPr>
      <p:grpSpPr>
        <a:xfrm>
          <a:off x="0" y="0"/>
          <a:ext cx="0" cy="0"/>
          <a:chOff x="0" y="0"/>
          <a:chExt cx="0" cy="0"/>
        </a:xfrm>
      </p:grpSpPr>
      <p:pic>
        <p:nvPicPr>
          <p:cNvPr id="4720" name="Google Shape;4720;p331"/>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4721" name="Google Shape;4721;p33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722" name="Google Shape;4722;p331"/>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4723" name="Google Shape;4723;p331"/>
          <p:cNvSpPr txBox="1"/>
          <p:nvPr>
            <p:ph type="title"/>
          </p:nvPr>
        </p:nvSpPr>
        <p:spPr>
          <a:xfrm>
            <a:off x="320044" y="3199574"/>
            <a:ext cx="4089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724" name="Google Shape;4724;p331"/>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1"/>
              </a:buClr>
              <a:buSzPts val="3000"/>
              <a:buFont typeface="DM Mono"/>
              <a:buNone/>
              <a:defRPr b="0" i="0" sz="3000" u="none" cap="none" strike="noStrike">
                <a:solidFill>
                  <a:schemeClr val="accen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725" name="Google Shape;4725;p331"/>
          <p:cNvSpPr txBox="1"/>
          <p:nvPr>
            <p:ph idx="2" type="body"/>
          </p:nvPr>
        </p:nvSpPr>
        <p:spPr>
          <a:xfrm>
            <a:off x="320044" y="3521714"/>
            <a:ext cx="40899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4726" name="Google Shape;4726;p331"/>
          <p:cNvPicPr preferRelativeResize="0"/>
          <p:nvPr/>
        </p:nvPicPr>
        <p:blipFill rotWithShape="1">
          <a:blip r:embed="rId3">
            <a:alphaModFix/>
          </a:blip>
          <a:srcRect b="0" l="0" r="0" t="0"/>
          <a:stretch/>
        </p:blipFill>
        <p:spPr>
          <a:xfrm>
            <a:off x="315900" y="3107863"/>
            <a:ext cx="4090040" cy="9138"/>
          </a:xfrm>
          <a:prstGeom prst="rect">
            <a:avLst/>
          </a:prstGeom>
          <a:noFill/>
          <a:ln>
            <a:noFill/>
          </a:ln>
        </p:spPr>
      </p:pic>
      <p:sp>
        <p:nvSpPr>
          <p:cNvPr id="4727" name="Google Shape;4727;p331"/>
          <p:cNvSpPr/>
          <p:nvPr>
            <p:ph idx="3" type="pic"/>
          </p:nvPr>
        </p:nvSpPr>
        <p:spPr>
          <a:xfrm>
            <a:off x="1726794" y="1611824"/>
            <a:ext cx="1268400" cy="1268400"/>
          </a:xfrm>
          <a:prstGeom prst="rect">
            <a:avLst/>
          </a:prstGeom>
          <a:noFill/>
          <a:ln>
            <a:noFill/>
          </a:ln>
        </p:spPr>
      </p:sp>
      <p:sp>
        <p:nvSpPr>
          <p:cNvPr id="4728" name="Google Shape;4728;p331"/>
          <p:cNvSpPr txBox="1"/>
          <p:nvPr>
            <p:ph idx="4" type="title"/>
          </p:nvPr>
        </p:nvSpPr>
        <p:spPr>
          <a:xfrm>
            <a:off x="4738590" y="3199575"/>
            <a:ext cx="40860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729" name="Google Shape;4729;p331"/>
          <p:cNvSpPr txBox="1"/>
          <p:nvPr>
            <p:ph idx="5" type="body"/>
          </p:nvPr>
        </p:nvSpPr>
        <p:spPr>
          <a:xfrm>
            <a:off x="4738590" y="3521714"/>
            <a:ext cx="4086000" cy="9624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pic>
        <p:nvPicPr>
          <p:cNvPr id="4730" name="Google Shape;4730;p331"/>
          <p:cNvPicPr preferRelativeResize="0"/>
          <p:nvPr/>
        </p:nvPicPr>
        <p:blipFill rotWithShape="1">
          <a:blip r:embed="rId3">
            <a:alphaModFix/>
          </a:blip>
          <a:srcRect b="0" l="0" r="0" t="0"/>
          <a:stretch/>
        </p:blipFill>
        <p:spPr>
          <a:xfrm>
            <a:off x="4734450" y="3107863"/>
            <a:ext cx="4085900" cy="9138"/>
          </a:xfrm>
          <a:prstGeom prst="rect">
            <a:avLst/>
          </a:prstGeom>
          <a:noFill/>
          <a:ln>
            <a:noFill/>
          </a:ln>
        </p:spPr>
      </p:pic>
      <p:sp>
        <p:nvSpPr>
          <p:cNvPr id="4731" name="Google Shape;4731;p331"/>
          <p:cNvSpPr/>
          <p:nvPr>
            <p:ph idx="6" type="pic"/>
          </p:nvPr>
        </p:nvSpPr>
        <p:spPr>
          <a:xfrm>
            <a:off x="6147388" y="1611824"/>
            <a:ext cx="1268400" cy="1268400"/>
          </a:xfrm>
          <a:prstGeom prst="rect">
            <a:avLst/>
          </a:prstGeom>
          <a:noFill/>
          <a:ln>
            <a:noFill/>
          </a:ln>
        </p:spPr>
      </p:sp>
      <p:sp>
        <p:nvSpPr>
          <p:cNvPr id="4732" name="Google Shape;4732;p33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4733" name="Google Shape;4733;p331"/>
          <p:cNvPicPr preferRelativeResize="0"/>
          <p:nvPr/>
        </p:nvPicPr>
        <p:blipFill rotWithShape="1">
          <a:blip r:embed="rId4">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6">
  <p:cSld name="BLANK_1_1_1_1_1_1_1_1_1_1">
    <p:bg>
      <p:bgPr>
        <a:solidFill>
          <a:schemeClr val="lt1"/>
        </a:solidFill>
      </p:bgPr>
    </p:bg>
    <p:spTree>
      <p:nvGrpSpPr>
        <p:cNvPr id="4734" name="Shape 4734"/>
        <p:cNvGrpSpPr/>
        <p:nvPr/>
      </p:nvGrpSpPr>
      <p:grpSpPr>
        <a:xfrm>
          <a:off x="0" y="0"/>
          <a:ext cx="0" cy="0"/>
          <a:chOff x="0" y="0"/>
          <a:chExt cx="0" cy="0"/>
        </a:xfrm>
      </p:grpSpPr>
      <p:pic>
        <p:nvPicPr>
          <p:cNvPr id="4735" name="Google Shape;4735;p332"/>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736" name="Google Shape;4736;p332"/>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737" name="Google Shape;4737;p33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738" name="Google Shape;4738;p332"/>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739" name="Google Shape;4739;p332"/>
          <p:cNvSpPr txBox="1"/>
          <p:nvPr>
            <p:ph type="title"/>
          </p:nvPr>
        </p:nvSpPr>
        <p:spPr>
          <a:xfrm>
            <a:off x="3184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40" name="Google Shape;4740;p332"/>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41" name="Google Shape;4741;p332"/>
          <p:cNvSpPr txBox="1"/>
          <p:nvPr>
            <p:ph idx="2" type="body"/>
          </p:nvPr>
        </p:nvSpPr>
        <p:spPr>
          <a:xfrm>
            <a:off x="3184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42" name="Google Shape;4742;p332"/>
          <p:cNvPicPr preferRelativeResize="0"/>
          <p:nvPr/>
        </p:nvPicPr>
        <p:blipFill rotWithShape="1">
          <a:blip r:embed="rId2">
            <a:alphaModFix/>
          </a:blip>
          <a:srcRect b="0" l="0" r="0" t="0"/>
          <a:stretch/>
        </p:blipFill>
        <p:spPr>
          <a:xfrm>
            <a:off x="315900" y="2153975"/>
            <a:ext cx="2516688" cy="9138"/>
          </a:xfrm>
          <a:prstGeom prst="rect">
            <a:avLst/>
          </a:prstGeom>
          <a:noFill/>
          <a:ln>
            <a:noFill/>
          </a:ln>
        </p:spPr>
      </p:pic>
      <p:sp>
        <p:nvSpPr>
          <p:cNvPr id="4743" name="Google Shape;4743;p332"/>
          <p:cNvSpPr/>
          <p:nvPr>
            <p:ph idx="3" type="pic"/>
          </p:nvPr>
        </p:nvSpPr>
        <p:spPr>
          <a:xfrm>
            <a:off x="1098299" y="976875"/>
            <a:ext cx="957000" cy="957000"/>
          </a:xfrm>
          <a:prstGeom prst="rect">
            <a:avLst/>
          </a:prstGeom>
          <a:noFill/>
          <a:ln>
            <a:noFill/>
          </a:ln>
        </p:spPr>
      </p:sp>
      <p:sp>
        <p:nvSpPr>
          <p:cNvPr id="4744" name="Google Shape;4744;p332"/>
          <p:cNvSpPr txBox="1"/>
          <p:nvPr>
            <p:ph idx="4" type="title"/>
          </p:nvPr>
        </p:nvSpPr>
        <p:spPr>
          <a:xfrm>
            <a:off x="315300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45" name="Google Shape;4745;p332"/>
          <p:cNvSpPr txBox="1"/>
          <p:nvPr>
            <p:ph idx="5" type="body"/>
          </p:nvPr>
        </p:nvSpPr>
        <p:spPr>
          <a:xfrm>
            <a:off x="315300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46" name="Google Shape;4746;p332"/>
          <p:cNvPicPr preferRelativeResize="0"/>
          <p:nvPr/>
        </p:nvPicPr>
        <p:blipFill rotWithShape="1">
          <a:blip r:embed="rId2">
            <a:alphaModFix/>
          </a:blip>
          <a:srcRect b="0" l="0" r="0" t="0"/>
          <a:stretch/>
        </p:blipFill>
        <p:spPr>
          <a:xfrm>
            <a:off x="3150450" y="2153975"/>
            <a:ext cx="2516688" cy="9138"/>
          </a:xfrm>
          <a:prstGeom prst="rect">
            <a:avLst/>
          </a:prstGeom>
          <a:noFill/>
          <a:ln>
            <a:noFill/>
          </a:ln>
        </p:spPr>
      </p:pic>
      <p:sp>
        <p:nvSpPr>
          <p:cNvPr id="4747" name="Google Shape;4747;p332"/>
          <p:cNvSpPr/>
          <p:nvPr>
            <p:ph idx="6" type="pic"/>
          </p:nvPr>
        </p:nvSpPr>
        <p:spPr>
          <a:xfrm>
            <a:off x="3932849" y="976875"/>
            <a:ext cx="957000" cy="957000"/>
          </a:xfrm>
          <a:prstGeom prst="rect">
            <a:avLst/>
          </a:prstGeom>
          <a:noFill/>
          <a:ln>
            <a:noFill/>
          </a:ln>
        </p:spPr>
      </p:sp>
      <p:sp>
        <p:nvSpPr>
          <p:cNvPr id="4748" name="Google Shape;4748;p332"/>
          <p:cNvSpPr txBox="1"/>
          <p:nvPr>
            <p:ph idx="7" type="title"/>
          </p:nvPr>
        </p:nvSpPr>
        <p:spPr>
          <a:xfrm>
            <a:off x="5987550" y="2245687"/>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49" name="Google Shape;4749;p332"/>
          <p:cNvSpPr txBox="1"/>
          <p:nvPr>
            <p:ph idx="8" type="body"/>
          </p:nvPr>
        </p:nvSpPr>
        <p:spPr>
          <a:xfrm>
            <a:off x="5987550" y="2453525"/>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50" name="Google Shape;4750;p332"/>
          <p:cNvPicPr preferRelativeResize="0"/>
          <p:nvPr/>
        </p:nvPicPr>
        <p:blipFill rotWithShape="1">
          <a:blip r:embed="rId2">
            <a:alphaModFix/>
          </a:blip>
          <a:srcRect b="0" l="0" r="0" t="0"/>
          <a:stretch/>
        </p:blipFill>
        <p:spPr>
          <a:xfrm>
            <a:off x="5985000" y="2153975"/>
            <a:ext cx="2516688" cy="9138"/>
          </a:xfrm>
          <a:prstGeom prst="rect">
            <a:avLst/>
          </a:prstGeom>
          <a:noFill/>
          <a:ln>
            <a:noFill/>
          </a:ln>
        </p:spPr>
      </p:pic>
      <p:sp>
        <p:nvSpPr>
          <p:cNvPr id="4751" name="Google Shape;4751;p332"/>
          <p:cNvSpPr/>
          <p:nvPr>
            <p:ph idx="9" type="pic"/>
          </p:nvPr>
        </p:nvSpPr>
        <p:spPr>
          <a:xfrm>
            <a:off x="6767399" y="976875"/>
            <a:ext cx="957000" cy="957000"/>
          </a:xfrm>
          <a:prstGeom prst="rect">
            <a:avLst/>
          </a:prstGeom>
          <a:noFill/>
          <a:ln>
            <a:noFill/>
          </a:ln>
        </p:spPr>
      </p:sp>
      <p:sp>
        <p:nvSpPr>
          <p:cNvPr id="4752" name="Google Shape;4752;p332"/>
          <p:cNvSpPr txBox="1"/>
          <p:nvPr>
            <p:ph idx="13" type="title"/>
          </p:nvPr>
        </p:nvSpPr>
        <p:spPr>
          <a:xfrm>
            <a:off x="3184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53" name="Google Shape;4753;p332"/>
          <p:cNvSpPr txBox="1"/>
          <p:nvPr>
            <p:ph idx="14" type="body"/>
          </p:nvPr>
        </p:nvSpPr>
        <p:spPr>
          <a:xfrm>
            <a:off x="422488" y="4014676"/>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54" name="Google Shape;4754;p332"/>
          <p:cNvPicPr preferRelativeResize="0"/>
          <p:nvPr/>
        </p:nvPicPr>
        <p:blipFill rotWithShape="1">
          <a:blip r:embed="rId2">
            <a:alphaModFix/>
          </a:blip>
          <a:srcRect b="0" l="0" r="0" t="0"/>
          <a:stretch/>
        </p:blipFill>
        <p:spPr>
          <a:xfrm>
            <a:off x="315900" y="4072000"/>
            <a:ext cx="2516688" cy="9138"/>
          </a:xfrm>
          <a:prstGeom prst="rect">
            <a:avLst/>
          </a:prstGeom>
          <a:noFill/>
          <a:ln>
            <a:noFill/>
          </a:ln>
        </p:spPr>
      </p:pic>
      <p:sp>
        <p:nvSpPr>
          <p:cNvPr id="4755" name="Google Shape;4755;p332"/>
          <p:cNvSpPr/>
          <p:nvPr>
            <p:ph idx="15" type="pic"/>
          </p:nvPr>
        </p:nvSpPr>
        <p:spPr>
          <a:xfrm>
            <a:off x="1098299" y="2894900"/>
            <a:ext cx="957000" cy="957000"/>
          </a:xfrm>
          <a:prstGeom prst="rect">
            <a:avLst/>
          </a:prstGeom>
          <a:noFill/>
          <a:ln>
            <a:noFill/>
          </a:ln>
        </p:spPr>
      </p:sp>
      <p:sp>
        <p:nvSpPr>
          <p:cNvPr id="4756" name="Google Shape;4756;p332"/>
          <p:cNvSpPr txBox="1"/>
          <p:nvPr>
            <p:ph idx="16" type="title"/>
          </p:nvPr>
        </p:nvSpPr>
        <p:spPr>
          <a:xfrm>
            <a:off x="315300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57" name="Google Shape;4757;p332"/>
          <p:cNvSpPr txBox="1"/>
          <p:nvPr>
            <p:ph idx="17" type="body"/>
          </p:nvPr>
        </p:nvSpPr>
        <p:spPr>
          <a:xfrm>
            <a:off x="315300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58" name="Google Shape;4758;p332"/>
          <p:cNvPicPr preferRelativeResize="0"/>
          <p:nvPr/>
        </p:nvPicPr>
        <p:blipFill rotWithShape="1">
          <a:blip r:embed="rId2">
            <a:alphaModFix/>
          </a:blip>
          <a:srcRect b="0" l="0" r="0" t="0"/>
          <a:stretch/>
        </p:blipFill>
        <p:spPr>
          <a:xfrm>
            <a:off x="3150450" y="4072000"/>
            <a:ext cx="2516688" cy="9138"/>
          </a:xfrm>
          <a:prstGeom prst="rect">
            <a:avLst/>
          </a:prstGeom>
          <a:noFill/>
          <a:ln>
            <a:noFill/>
          </a:ln>
        </p:spPr>
      </p:pic>
      <p:sp>
        <p:nvSpPr>
          <p:cNvPr id="4759" name="Google Shape;4759;p332"/>
          <p:cNvSpPr/>
          <p:nvPr>
            <p:ph idx="18" type="pic"/>
          </p:nvPr>
        </p:nvSpPr>
        <p:spPr>
          <a:xfrm>
            <a:off x="3932849" y="2894900"/>
            <a:ext cx="957000" cy="957000"/>
          </a:xfrm>
          <a:prstGeom prst="rect">
            <a:avLst/>
          </a:prstGeom>
          <a:noFill/>
          <a:ln>
            <a:noFill/>
          </a:ln>
        </p:spPr>
      </p:sp>
      <p:sp>
        <p:nvSpPr>
          <p:cNvPr id="4760" name="Google Shape;4760;p332"/>
          <p:cNvSpPr txBox="1"/>
          <p:nvPr>
            <p:ph idx="19" type="title"/>
          </p:nvPr>
        </p:nvSpPr>
        <p:spPr>
          <a:xfrm>
            <a:off x="5987550" y="4163712"/>
            <a:ext cx="25167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61" name="Google Shape;4761;p332"/>
          <p:cNvSpPr txBox="1"/>
          <p:nvPr>
            <p:ph idx="20" type="body"/>
          </p:nvPr>
        </p:nvSpPr>
        <p:spPr>
          <a:xfrm>
            <a:off x="5987550" y="4371551"/>
            <a:ext cx="2516700" cy="962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762" name="Google Shape;4762;p332"/>
          <p:cNvPicPr preferRelativeResize="0"/>
          <p:nvPr/>
        </p:nvPicPr>
        <p:blipFill rotWithShape="1">
          <a:blip r:embed="rId2">
            <a:alphaModFix/>
          </a:blip>
          <a:srcRect b="0" l="0" r="0" t="0"/>
          <a:stretch/>
        </p:blipFill>
        <p:spPr>
          <a:xfrm>
            <a:off x="5985000" y="4072000"/>
            <a:ext cx="2516688" cy="9138"/>
          </a:xfrm>
          <a:prstGeom prst="rect">
            <a:avLst/>
          </a:prstGeom>
          <a:noFill/>
          <a:ln>
            <a:noFill/>
          </a:ln>
        </p:spPr>
      </p:pic>
      <p:sp>
        <p:nvSpPr>
          <p:cNvPr id="4763" name="Google Shape;4763;p332"/>
          <p:cNvSpPr/>
          <p:nvPr>
            <p:ph idx="21" type="pic"/>
          </p:nvPr>
        </p:nvSpPr>
        <p:spPr>
          <a:xfrm>
            <a:off x="6767399" y="2894900"/>
            <a:ext cx="957000" cy="957000"/>
          </a:xfrm>
          <a:prstGeom prst="rect">
            <a:avLst/>
          </a:prstGeom>
          <a:noFill/>
          <a:ln>
            <a:noFill/>
          </a:ln>
        </p:spPr>
      </p:sp>
      <p:sp>
        <p:nvSpPr>
          <p:cNvPr id="4764" name="Google Shape;4764;p33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p:cSld name="BLANK_1_1_1_1_1_1_1_1_1_1_1">
    <p:bg>
      <p:bgPr>
        <a:solidFill>
          <a:schemeClr val="lt1"/>
        </a:solidFill>
      </p:bgPr>
    </p:bg>
    <p:spTree>
      <p:nvGrpSpPr>
        <p:cNvPr id="4765" name="Shape 4765"/>
        <p:cNvGrpSpPr/>
        <p:nvPr/>
      </p:nvGrpSpPr>
      <p:grpSpPr>
        <a:xfrm>
          <a:off x="0" y="0"/>
          <a:ext cx="0" cy="0"/>
          <a:chOff x="0" y="0"/>
          <a:chExt cx="0" cy="0"/>
        </a:xfrm>
      </p:grpSpPr>
      <p:pic>
        <p:nvPicPr>
          <p:cNvPr id="4766" name="Google Shape;4766;p33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767" name="Google Shape;4767;p33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768" name="Google Shape;4768;p33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769" name="Google Shape;4769;p33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770" name="Google Shape;4770;p333"/>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4771" name="Google Shape;4771;p333"/>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sp>
        <p:nvSpPr>
          <p:cNvPr id="4772" name="Google Shape;4772;p333"/>
          <p:cNvSpPr/>
          <p:nvPr/>
        </p:nvSpPr>
        <p:spPr>
          <a:xfrm>
            <a:off x="4572000" y="0"/>
            <a:ext cx="4572000" cy="4818600"/>
          </a:xfrm>
          <a:prstGeom prst="rect">
            <a:avLst/>
          </a:prstGeom>
          <a:solidFill>
            <a:srgbClr val="14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773" name="Google Shape;4773;p333"/>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774" name="Google Shape;4774;p333"/>
          <p:cNvSpPr/>
          <p:nvPr>
            <p:ph idx="2" type="pic"/>
          </p:nvPr>
        </p:nvSpPr>
        <p:spPr>
          <a:xfrm>
            <a:off x="1259631" y="3858138"/>
            <a:ext cx="630900" cy="630900"/>
          </a:xfrm>
          <a:prstGeom prst="ellipse">
            <a:avLst/>
          </a:prstGeom>
          <a:noFill/>
          <a:ln>
            <a:noFill/>
          </a:ln>
        </p:spPr>
      </p:sp>
      <p:sp>
        <p:nvSpPr>
          <p:cNvPr id="4775" name="Google Shape;4775;p333"/>
          <p:cNvSpPr txBox="1"/>
          <p:nvPr>
            <p:ph idx="3" type="title"/>
          </p:nvPr>
        </p:nvSpPr>
        <p:spPr>
          <a:xfrm>
            <a:off x="5992238"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DFEEE9"/>
              </a:buClr>
              <a:buSzPts val="1300"/>
              <a:buFont typeface="DM Sans"/>
              <a:buNone/>
              <a:defRPr b="0" i="0" sz="1300" u="none" cap="none" strike="noStrike">
                <a:solidFill>
                  <a:srgbClr val="DFEEE9"/>
                </a:solidFill>
                <a:latin typeface="DM Sans"/>
                <a:ea typeface="DM Sans"/>
                <a:cs typeface="DM Sans"/>
                <a:sym typeface="DM Sans"/>
              </a:defRPr>
            </a:lvl1pPr>
            <a:lvl2pPr lvl="1"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2pPr>
            <a:lvl3pPr lvl="2"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3pPr>
            <a:lvl4pPr lvl="3"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4pPr>
            <a:lvl5pPr lvl="4"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5pPr>
            <a:lvl6pPr lvl="5"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6pPr>
            <a:lvl7pPr lvl="6"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7pPr>
            <a:lvl8pPr lvl="7"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8pPr>
            <a:lvl9pPr lvl="8" marR="0" rtl="0" algn="l">
              <a:lnSpc>
                <a:spcPct val="100000"/>
              </a:lnSpc>
              <a:spcBef>
                <a:spcPts val="0"/>
              </a:spcBef>
              <a:spcAft>
                <a:spcPts val="0"/>
              </a:spcAft>
              <a:buClr>
                <a:srgbClr val="DFEEE9"/>
              </a:buClr>
              <a:buSzPts val="700"/>
              <a:buFont typeface="Arial"/>
              <a:buNone/>
              <a:defRPr b="0" i="0" sz="700" u="none" cap="none" strike="noStrike">
                <a:solidFill>
                  <a:srgbClr val="DFEEE9"/>
                </a:solidFill>
                <a:latin typeface="Arial"/>
                <a:ea typeface="Arial"/>
                <a:cs typeface="Arial"/>
                <a:sym typeface="Arial"/>
              </a:defRPr>
            </a:lvl9pPr>
          </a:lstStyle>
          <a:p/>
        </p:txBody>
      </p:sp>
      <p:pic>
        <p:nvPicPr>
          <p:cNvPr id="4776" name="Google Shape;4776;p333"/>
          <p:cNvPicPr preferRelativeResize="0"/>
          <p:nvPr/>
        </p:nvPicPr>
        <p:blipFill rotWithShape="1">
          <a:blip r:embed="rId4">
            <a:alphaModFix/>
          </a:blip>
          <a:srcRect b="0" l="0" r="0" t="0"/>
          <a:stretch/>
        </p:blipFill>
        <p:spPr>
          <a:xfrm>
            <a:off x="5050688" y="324000"/>
            <a:ext cx="766763" cy="571500"/>
          </a:xfrm>
          <a:prstGeom prst="rect">
            <a:avLst/>
          </a:prstGeom>
          <a:noFill/>
          <a:ln>
            <a:noFill/>
          </a:ln>
        </p:spPr>
      </p:pic>
      <p:sp>
        <p:nvSpPr>
          <p:cNvPr id="4777" name="Google Shape;4777;p333"/>
          <p:cNvSpPr txBox="1"/>
          <p:nvPr>
            <p:ph idx="4" type="body"/>
          </p:nvPr>
        </p:nvSpPr>
        <p:spPr>
          <a:xfrm>
            <a:off x="6780413"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1pPr>
            <a:lvl2pPr indent="-285750" lvl="1" marL="914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2pPr>
            <a:lvl3pPr indent="-285750" lvl="2" marL="1371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3pPr>
            <a:lvl4pPr indent="-285750" lvl="3" marL="1828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4pPr>
            <a:lvl5pPr indent="-285750" lvl="4" marL="22860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5pPr>
            <a:lvl6pPr indent="-285750" lvl="5" marL="27432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6pPr>
            <a:lvl7pPr indent="-285750" lvl="6" marL="32004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7pPr>
            <a:lvl8pPr indent="-285750" lvl="7" marL="36576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8pPr>
            <a:lvl9pPr indent="-285750" lvl="8" marL="4114800" marR="0" rtl="0" algn="l">
              <a:lnSpc>
                <a:spcPct val="100000"/>
              </a:lnSpc>
              <a:spcBef>
                <a:spcPts val="0"/>
              </a:spcBef>
              <a:spcAft>
                <a:spcPts val="0"/>
              </a:spcAft>
              <a:buClr>
                <a:srgbClr val="DFEEE9"/>
              </a:buClr>
              <a:buSzPts val="900"/>
              <a:buFont typeface="DM Sans"/>
              <a:buChar char="■"/>
              <a:defRPr b="0" i="0" sz="900" u="none" cap="none" strike="noStrike">
                <a:solidFill>
                  <a:srgbClr val="DFEEE9"/>
                </a:solidFill>
                <a:latin typeface="DM Sans"/>
                <a:ea typeface="DM Sans"/>
                <a:cs typeface="DM Sans"/>
                <a:sym typeface="DM Sans"/>
              </a:defRPr>
            </a:lvl9pPr>
          </a:lstStyle>
          <a:p/>
        </p:txBody>
      </p:sp>
      <p:sp>
        <p:nvSpPr>
          <p:cNvPr id="4778" name="Google Shape;4778;p333"/>
          <p:cNvSpPr/>
          <p:nvPr>
            <p:ph idx="5" type="pic"/>
          </p:nvPr>
        </p:nvSpPr>
        <p:spPr>
          <a:xfrm>
            <a:off x="5991869" y="3858138"/>
            <a:ext cx="630900" cy="630900"/>
          </a:xfrm>
          <a:prstGeom prst="ellipse">
            <a:avLst/>
          </a:prstGeom>
          <a:noFill/>
          <a:ln>
            <a:noFill/>
          </a:ln>
        </p:spPr>
      </p:sp>
      <p:sp>
        <p:nvSpPr>
          <p:cNvPr id="4779" name="Google Shape;4779;p333"/>
          <p:cNvSpPr txBox="1"/>
          <p:nvPr>
            <p:ph idx="6"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4780" name="Google Shape;4780;p333"/>
          <p:cNvSpPr txBox="1"/>
          <p:nvPr>
            <p:ph idx="7" type="body"/>
          </p:nvPr>
        </p:nvSpPr>
        <p:spPr>
          <a:xfrm>
            <a:off x="6780413"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DFEEE9"/>
              </a:buClr>
              <a:buSzPts val="700"/>
              <a:buFont typeface="DM Mono Medium"/>
              <a:buChar char="■"/>
              <a:defRPr b="0" i="0" sz="700" u="none" cap="none" strike="noStrike">
                <a:solidFill>
                  <a:srgbClr val="DFEEE9"/>
                </a:solidFill>
                <a:latin typeface="DM Mono Medium"/>
                <a:ea typeface="DM Mono Medium"/>
                <a:cs typeface="DM Mono Medium"/>
                <a:sym typeface="DM Mono Medium"/>
              </a:defRPr>
            </a:lvl9pPr>
          </a:lstStyle>
          <a:p/>
        </p:txBody>
      </p:sp>
      <p:sp>
        <p:nvSpPr>
          <p:cNvPr id="4781" name="Google Shape;4781;p33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 2 + Image">
  <p:cSld name="BLANK_1_1_1_1_1_1_1_1_1_1_1_1">
    <p:bg>
      <p:bgPr>
        <a:solidFill>
          <a:schemeClr val="lt1"/>
        </a:solidFill>
      </p:bgPr>
    </p:bg>
    <p:spTree>
      <p:nvGrpSpPr>
        <p:cNvPr id="4782" name="Shape 4782"/>
        <p:cNvGrpSpPr/>
        <p:nvPr/>
      </p:nvGrpSpPr>
      <p:grpSpPr>
        <a:xfrm>
          <a:off x="0" y="0"/>
          <a:ext cx="0" cy="0"/>
          <a:chOff x="0" y="0"/>
          <a:chExt cx="0" cy="0"/>
        </a:xfrm>
      </p:grpSpPr>
      <p:pic>
        <p:nvPicPr>
          <p:cNvPr id="4783" name="Google Shape;4783;p33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784" name="Google Shape;4784;p33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785" name="Google Shape;4785;p33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786" name="Google Shape;4786;p33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787" name="Google Shape;4787;p334"/>
          <p:cNvSpPr txBox="1"/>
          <p:nvPr>
            <p:ph type="title"/>
          </p:nvPr>
        </p:nvSpPr>
        <p:spPr>
          <a:xfrm>
            <a:off x="1260000" y="326800"/>
            <a:ext cx="2835000" cy="2551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rgbClr val="142222"/>
              </a:buClr>
              <a:buSzPts val="1300"/>
              <a:buFont typeface="DM Sans"/>
              <a:buNone/>
              <a:defRPr b="0" i="0" sz="1300" u="none" cap="none" strike="noStrike">
                <a:solidFill>
                  <a:srgbClr val="142222"/>
                </a:solidFill>
                <a:latin typeface="DM Sans"/>
                <a:ea typeface="DM Sans"/>
                <a:cs typeface="DM Sans"/>
                <a:sym typeface="DM Sans"/>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788" name="Google Shape;4788;p334"/>
          <p:cNvSpPr/>
          <p:nvPr/>
        </p:nvSpPr>
        <p:spPr>
          <a:xfrm>
            <a:off x="4572000" y="0"/>
            <a:ext cx="4572000" cy="4818600"/>
          </a:xfrm>
          <a:prstGeom prst="rect">
            <a:avLst/>
          </a:prstGeom>
          <a:solidFill>
            <a:srgbClr val="DFEE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789" name="Google Shape;4789;p334"/>
          <p:cNvSpPr txBox="1"/>
          <p:nvPr>
            <p:ph idx="1" type="body"/>
          </p:nvPr>
        </p:nvSpPr>
        <p:spPr>
          <a:xfrm>
            <a:off x="2048175" y="3846600"/>
            <a:ext cx="2046900" cy="324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790" name="Google Shape;4790;p334"/>
          <p:cNvSpPr/>
          <p:nvPr>
            <p:ph idx="2" type="pic"/>
          </p:nvPr>
        </p:nvSpPr>
        <p:spPr>
          <a:xfrm>
            <a:off x="1259631" y="3858138"/>
            <a:ext cx="630900" cy="630900"/>
          </a:xfrm>
          <a:prstGeom prst="ellipse">
            <a:avLst/>
          </a:prstGeom>
          <a:noFill/>
          <a:ln>
            <a:noFill/>
          </a:ln>
        </p:spPr>
      </p:sp>
      <p:sp>
        <p:nvSpPr>
          <p:cNvPr id="4791" name="Google Shape;4791;p334"/>
          <p:cNvSpPr txBox="1"/>
          <p:nvPr>
            <p:ph idx="3" type="body"/>
          </p:nvPr>
        </p:nvSpPr>
        <p:spPr>
          <a:xfrm>
            <a:off x="2048175" y="4171500"/>
            <a:ext cx="2046900" cy="324900"/>
          </a:xfrm>
          <a:prstGeom prst="rect">
            <a:avLst/>
          </a:prstGeom>
          <a:noFill/>
          <a:ln>
            <a:noFill/>
          </a:ln>
        </p:spPr>
        <p:txBody>
          <a:bodyPr anchorCtr="0" anchor="b" bIns="0" lIns="0" spcFirstLastPara="1" rIns="0" wrap="square" tIns="0">
            <a:no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2pPr>
            <a:lvl3pPr indent="-273050" lvl="2" marL="1371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3pPr>
            <a:lvl4pPr indent="-273050" lvl="3" marL="1828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4pPr>
            <a:lvl5pPr indent="-273050" lvl="4" marL="22860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5pPr>
            <a:lvl6pPr indent="-273050" lvl="5" marL="2743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6pPr>
            <a:lvl7pPr indent="-273050" lvl="6" marL="32004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7pPr>
            <a:lvl8pPr indent="-273050" lvl="7" marL="36576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8pPr>
            <a:lvl9pPr indent="-273050" lvl="8" marL="41148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9pPr>
          </a:lstStyle>
          <a:p/>
        </p:txBody>
      </p:sp>
      <p:sp>
        <p:nvSpPr>
          <p:cNvPr id="4792" name="Google Shape;4792;p334"/>
          <p:cNvSpPr/>
          <p:nvPr>
            <p:ph idx="4" type="pic"/>
          </p:nvPr>
        </p:nvSpPr>
        <p:spPr>
          <a:xfrm>
            <a:off x="5355000" y="648000"/>
            <a:ext cx="3006000" cy="3522600"/>
          </a:xfrm>
          <a:prstGeom prst="rect">
            <a:avLst/>
          </a:prstGeom>
          <a:noFill/>
          <a:ln>
            <a:noFill/>
          </a:ln>
        </p:spPr>
      </p:sp>
      <p:sp>
        <p:nvSpPr>
          <p:cNvPr id="4793" name="Google Shape;4793;p33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Graphic Language">
  <p:cSld name="BLANK_1_1_1_1_1_1_1_1_1_1_1_1_1">
    <p:bg>
      <p:bgPr>
        <a:solidFill>
          <a:srgbClr val="FFCD48"/>
        </a:solidFill>
      </p:bgPr>
    </p:bg>
    <p:spTree>
      <p:nvGrpSpPr>
        <p:cNvPr id="4794" name="Shape 4794"/>
        <p:cNvGrpSpPr/>
        <p:nvPr/>
      </p:nvGrpSpPr>
      <p:grpSpPr>
        <a:xfrm>
          <a:off x="0" y="0"/>
          <a:ext cx="0" cy="0"/>
          <a:chOff x="0" y="0"/>
          <a:chExt cx="0" cy="0"/>
        </a:xfrm>
      </p:grpSpPr>
      <p:pic>
        <p:nvPicPr>
          <p:cNvPr id="4795" name="Google Shape;4795;p335"/>
          <p:cNvPicPr preferRelativeResize="0"/>
          <p:nvPr/>
        </p:nvPicPr>
        <p:blipFill rotWithShape="1">
          <a:blip r:embed="rId2">
            <a:alphaModFix/>
          </a:blip>
          <a:srcRect b="0" l="0" r="0" t="0"/>
          <a:stretch/>
        </p:blipFill>
        <p:spPr>
          <a:xfrm>
            <a:off x="4618339" y="0"/>
            <a:ext cx="4525664" cy="5143501"/>
          </a:xfrm>
          <a:prstGeom prst="rect">
            <a:avLst/>
          </a:prstGeom>
          <a:noFill/>
          <a:ln>
            <a:noFill/>
          </a:ln>
        </p:spPr>
      </p:pic>
      <p:pic>
        <p:nvPicPr>
          <p:cNvPr id="4796" name="Google Shape;4796;p335"/>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4797" name="Google Shape;4797;p33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798" name="Google Shape;4798;p335"/>
          <p:cNvPicPr preferRelativeResize="0"/>
          <p:nvPr/>
        </p:nvPicPr>
        <p:blipFill rotWithShape="1">
          <a:blip r:embed="rId4">
            <a:alphaModFix/>
          </a:blip>
          <a:srcRect b="0" l="0" r="0" t="0"/>
          <a:stretch/>
        </p:blipFill>
        <p:spPr>
          <a:xfrm>
            <a:off x="318450" y="324000"/>
            <a:ext cx="766763" cy="571500"/>
          </a:xfrm>
          <a:prstGeom prst="rect">
            <a:avLst/>
          </a:prstGeom>
          <a:noFill/>
          <a:ln>
            <a:noFill/>
          </a:ln>
        </p:spPr>
      </p:pic>
      <p:pic>
        <p:nvPicPr>
          <p:cNvPr id="4799" name="Google Shape;4799;p335"/>
          <p:cNvPicPr preferRelativeResize="0"/>
          <p:nvPr/>
        </p:nvPicPr>
        <p:blipFill rotWithShape="1">
          <a:blip r:embed="rId5">
            <a:alphaModFix/>
          </a:blip>
          <a:srcRect b="0" l="0" r="0" t="0"/>
          <a:stretch/>
        </p:blipFill>
        <p:spPr>
          <a:xfrm>
            <a:off x="8514313" y="4932500"/>
            <a:ext cx="55800" cy="111079"/>
          </a:xfrm>
          <a:prstGeom prst="rect">
            <a:avLst/>
          </a:prstGeom>
          <a:noFill/>
          <a:ln>
            <a:noFill/>
          </a:ln>
        </p:spPr>
      </p:pic>
      <p:pic>
        <p:nvPicPr>
          <p:cNvPr id="4800" name="Google Shape;4800;p335"/>
          <p:cNvPicPr preferRelativeResize="0"/>
          <p:nvPr/>
        </p:nvPicPr>
        <p:blipFill rotWithShape="1">
          <a:blip r:embed="rId5">
            <a:alphaModFix/>
          </a:blip>
          <a:srcRect b="0" l="0" r="0" t="0"/>
          <a:stretch/>
        </p:blipFill>
        <p:spPr>
          <a:xfrm rot="10800000">
            <a:off x="8778050" y="4932500"/>
            <a:ext cx="55800" cy="111078"/>
          </a:xfrm>
          <a:prstGeom prst="rect">
            <a:avLst/>
          </a:prstGeom>
          <a:noFill/>
          <a:ln>
            <a:noFill/>
          </a:ln>
        </p:spPr>
      </p:pic>
      <p:sp>
        <p:nvSpPr>
          <p:cNvPr id="4801" name="Google Shape;4801;p335"/>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142222"/>
              </a:buClr>
              <a:buSzPts val="5000"/>
              <a:buFont typeface="DM Mono"/>
              <a:buNone/>
              <a:defRPr b="0" i="0" sz="5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02" name="Google Shape;4802;p335"/>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4803" name="Google Shape;4803;p335"/>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sp>
        <p:nvSpPr>
          <p:cNvPr id="4804" name="Google Shape;4804;p33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arge - Image">
  <p:cSld name="BLANK_1_1_1_1_1_1_1_1_1_1_1_1_1_1">
    <p:bg>
      <p:bgPr>
        <a:solidFill>
          <a:srgbClr val="FF8A69"/>
        </a:solidFill>
      </p:bgPr>
    </p:bg>
    <p:spTree>
      <p:nvGrpSpPr>
        <p:cNvPr id="4805" name="Shape 4805"/>
        <p:cNvGrpSpPr/>
        <p:nvPr/>
      </p:nvGrpSpPr>
      <p:grpSpPr>
        <a:xfrm>
          <a:off x="0" y="0"/>
          <a:ext cx="0" cy="0"/>
          <a:chOff x="0" y="0"/>
          <a:chExt cx="0" cy="0"/>
        </a:xfrm>
      </p:grpSpPr>
      <p:sp>
        <p:nvSpPr>
          <p:cNvPr id="4806" name="Google Shape;4806;p336"/>
          <p:cNvSpPr/>
          <p:nvPr>
            <p:ph idx="2" type="pic"/>
          </p:nvPr>
        </p:nvSpPr>
        <p:spPr>
          <a:xfrm>
            <a:off x="0" y="0"/>
            <a:ext cx="9144000" cy="5143500"/>
          </a:xfrm>
          <a:prstGeom prst="rect">
            <a:avLst/>
          </a:prstGeom>
          <a:noFill/>
          <a:ln>
            <a:noFill/>
          </a:ln>
        </p:spPr>
      </p:sp>
      <p:sp>
        <p:nvSpPr>
          <p:cNvPr id="4807" name="Google Shape;4807;p33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808" name="Google Shape;4808;p336"/>
          <p:cNvPicPr preferRelativeResize="0"/>
          <p:nvPr/>
        </p:nvPicPr>
        <p:blipFill rotWithShape="1">
          <a:blip r:embed="rId2">
            <a:alphaModFix/>
          </a:blip>
          <a:srcRect b="0" l="0" r="0" t="0"/>
          <a:stretch/>
        </p:blipFill>
        <p:spPr>
          <a:xfrm>
            <a:off x="318450" y="324000"/>
            <a:ext cx="766763" cy="571500"/>
          </a:xfrm>
          <a:prstGeom prst="rect">
            <a:avLst/>
          </a:prstGeom>
          <a:noFill/>
          <a:ln>
            <a:noFill/>
          </a:ln>
        </p:spPr>
      </p:pic>
      <p:sp>
        <p:nvSpPr>
          <p:cNvPr id="4809" name="Google Shape;4809;p336"/>
          <p:cNvSpPr txBox="1"/>
          <p:nvPr>
            <p:ph idx="1" type="subTitle"/>
          </p:nvPr>
        </p:nvSpPr>
        <p:spPr>
          <a:xfrm>
            <a:off x="1575000" y="324000"/>
            <a:ext cx="7259400" cy="35235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5000"/>
              <a:buFont typeface="DM Mono"/>
              <a:buNone/>
              <a:defRPr b="0" i="0" sz="5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4810" name="Google Shape;4810;p336"/>
          <p:cNvSpPr txBox="1"/>
          <p:nvPr>
            <p:ph type="title"/>
          </p:nvPr>
        </p:nvSpPr>
        <p:spPr>
          <a:xfrm>
            <a:off x="1986513" y="4194250"/>
            <a:ext cx="2106900" cy="322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4811" name="Google Shape;4811;p336"/>
          <p:cNvPicPr preferRelativeResize="0"/>
          <p:nvPr/>
        </p:nvPicPr>
        <p:blipFill rotWithShape="1">
          <a:blip r:embed="rId3">
            <a:alphaModFix/>
          </a:blip>
          <a:srcRect b="0" l="0" r="0" t="0"/>
          <a:stretch/>
        </p:blipFill>
        <p:spPr>
          <a:xfrm>
            <a:off x="1575000" y="4413075"/>
            <a:ext cx="313200" cy="9144"/>
          </a:xfrm>
          <a:prstGeom prst="rect">
            <a:avLst/>
          </a:prstGeom>
          <a:noFill/>
          <a:ln>
            <a:noFill/>
          </a:ln>
        </p:spPr>
      </p:pic>
      <p:pic>
        <p:nvPicPr>
          <p:cNvPr id="4812" name="Google Shape;4812;p336"/>
          <p:cNvPicPr preferRelativeResize="0"/>
          <p:nvPr/>
        </p:nvPicPr>
        <p:blipFill rotWithShape="1">
          <a:blip r:embed="rId4">
            <a:alphaModFix/>
          </a:blip>
          <a:srcRect b="0" l="0" r="0" t="0"/>
          <a:stretch/>
        </p:blipFill>
        <p:spPr>
          <a:xfrm>
            <a:off x="0" y="4815000"/>
            <a:ext cx="9144003" cy="9361"/>
          </a:xfrm>
          <a:prstGeom prst="rect">
            <a:avLst/>
          </a:prstGeom>
          <a:noFill/>
          <a:ln>
            <a:noFill/>
          </a:ln>
        </p:spPr>
      </p:pic>
      <p:pic>
        <p:nvPicPr>
          <p:cNvPr id="4813" name="Google Shape;4813;p336"/>
          <p:cNvPicPr preferRelativeResize="0"/>
          <p:nvPr/>
        </p:nvPicPr>
        <p:blipFill rotWithShape="1">
          <a:blip r:embed="rId5">
            <a:alphaModFix/>
          </a:blip>
          <a:srcRect b="0" l="0" r="0" t="0"/>
          <a:stretch/>
        </p:blipFill>
        <p:spPr>
          <a:xfrm>
            <a:off x="8514307" y="4932583"/>
            <a:ext cx="55800" cy="110911"/>
          </a:xfrm>
          <a:prstGeom prst="rect">
            <a:avLst/>
          </a:prstGeom>
          <a:noFill/>
          <a:ln>
            <a:noFill/>
          </a:ln>
        </p:spPr>
      </p:pic>
      <p:pic>
        <p:nvPicPr>
          <p:cNvPr id="4814" name="Google Shape;4814;p336"/>
          <p:cNvPicPr preferRelativeResize="0"/>
          <p:nvPr/>
        </p:nvPicPr>
        <p:blipFill rotWithShape="1">
          <a:blip r:embed="rId5">
            <a:alphaModFix/>
          </a:blip>
          <a:srcRect b="0" l="0" r="0" t="0"/>
          <a:stretch/>
        </p:blipFill>
        <p:spPr>
          <a:xfrm rot="10800000">
            <a:off x="8778357" y="4932583"/>
            <a:ext cx="55800" cy="110911"/>
          </a:xfrm>
          <a:prstGeom prst="rect">
            <a:avLst/>
          </a:prstGeom>
          <a:noFill/>
          <a:ln>
            <a:noFill/>
          </a:ln>
        </p:spPr>
      </p:pic>
      <p:sp>
        <p:nvSpPr>
          <p:cNvPr id="4815" name="Google Shape;4815;p33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p:cSld name="BLANK_1_1_1_1_1_1_1_1_1_1_1_1_1_1_1">
    <p:bg>
      <p:bgPr>
        <a:solidFill>
          <a:srgbClr val="DFEEE9"/>
        </a:solidFill>
      </p:bgPr>
    </p:bg>
    <p:spTree>
      <p:nvGrpSpPr>
        <p:cNvPr id="4816" name="Shape 4816"/>
        <p:cNvGrpSpPr/>
        <p:nvPr/>
      </p:nvGrpSpPr>
      <p:grpSpPr>
        <a:xfrm>
          <a:off x="0" y="0"/>
          <a:ext cx="0" cy="0"/>
          <a:chOff x="0" y="0"/>
          <a:chExt cx="0" cy="0"/>
        </a:xfrm>
      </p:grpSpPr>
      <p:sp>
        <p:nvSpPr>
          <p:cNvPr id="4817" name="Google Shape;4817;p337"/>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18" name="Google Shape;4818;p337"/>
          <p:cNvSpPr/>
          <p:nvPr/>
        </p:nvSpPr>
        <p:spPr>
          <a:xfrm>
            <a:off x="318450" y="2893500"/>
            <a:ext cx="1573500" cy="1602000"/>
          </a:xfrm>
          <a:prstGeom prst="roundRect">
            <a:avLst>
              <a:gd fmla="val 7228" name="adj"/>
            </a:avLst>
          </a:prstGeom>
          <a:solidFill>
            <a:srgbClr val="FFCD4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19" name="Google Shape;4819;p337"/>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20" name="Google Shape;4820;p337"/>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21" name="Google Shape;4821;p337"/>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22" name="Google Shape;4822;p337"/>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23" name="Google Shape;4823;p337"/>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24" name="Google Shape;4824;p337"/>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25" name="Google Shape;4825;p337"/>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26" name="Google Shape;4826;p337"/>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827" name="Google Shape;4827;p33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828" name="Google Shape;4828;p33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829" name="Google Shape;4829;p33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830" name="Google Shape;4830;p33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831" name="Google Shape;4831;p337"/>
          <p:cNvSpPr txBox="1"/>
          <p:nvPr>
            <p:ph idx="8" type="body"/>
          </p:nvPr>
        </p:nvSpPr>
        <p:spPr>
          <a:xfrm>
            <a:off x="447338" y="3500750"/>
            <a:ext cx="1308900" cy="858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32" name="Google Shape;4832;p337"/>
          <p:cNvSpPr/>
          <p:nvPr>
            <p:ph idx="9" type="pic"/>
          </p:nvPr>
        </p:nvSpPr>
        <p:spPr>
          <a:xfrm>
            <a:off x="508000" y="3056438"/>
            <a:ext cx="322200" cy="322200"/>
          </a:xfrm>
          <a:prstGeom prst="rect">
            <a:avLst/>
          </a:prstGeom>
          <a:noFill/>
          <a:ln>
            <a:noFill/>
          </a:ln>
        </p:spPr>
      </p:sp>
      <p:sp>
        <p:nvSpPr>
          <p:cNvPr id="4833" name="Google Shape;4833;p33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Now, Next, Later">
  <p:cSld name="BLANK_1_4_2">
    <p:spTree>
      <p:nvGrpSpPr>
        <p:cNvPr id="399" name="Shape 399"/>
        <p:cNvGrpSpPr/>
        <p:nvPr/>
      </p:nvGrpSpPr>
      <p:grpSpPr>
        <a:xfrm>
          <a:off x="0" y="0"/>
          <a:ext cx="0" cy="0"/>
          <a:chOff x="0" y="0"/>
          <a:chExt cx="0" cy="0"/>
        </a:xfrm>
      </p:grpSpPr>
      <p:sp>
        <p:nvSpPr>
          <p:cNvPr id="400" name="Google Shape;400;p34"/>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01" name="Google Shape;401;p34"/>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402" name="Google Shape;402;p34"/>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403" name="Google Shape;403;p3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4"/>
          <p:cNvSpPr txBox="1"/>
          <p:nvPr>
            <p:ph idx="1" type="subTitle"/>
          </p:nvPr>
        </p:nvSpPr>
        <p:spPr>
          <a:xfrm>
            <a:off x="2708388" y="1187088"/>
            <a:ext cx="17571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05" name="Google Shape;405;p34"/>
          <p:cNvSpPr txBox="1"/>
          <p:nvPr>
            <p:ph idx="2" type="subTitle"/>
          </p:nvPr>
        </p:nvSpPr>
        <p:spPr>
          <a:xfrm>
            <a:off x="483250" y="1187088"/>
            <a:ext cx="17571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06" name="Google Shape;406;p34"/>
          <p:cNvSpPr txBox="1"/>
          <p:nvPr>
            <p:ph idx="3" type="subTitle"/>
          </p:nvPr>
        </p:nvSpPr>
        <p:spPr>
          <a:xfrm>
            <a:off x="6408213" y="537289"/>
            <a:ext cx="2052900" cy="1458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SzPts val="900"/>
              <a:buNone/>
              <a:defRPr sz="900">
                <a:solidFill>
                  <a:schemeClr val="dk1"/>
                </a:solidFill>
              </a:defRPr>
            </a:lvl1pPr>
            <a:lvl2pPr lvl="1" algn="r">
              <a:lnSpc>
                <a:spcPct val="115000"/>
              </a:lnSpc>
              <a:spcBef>
                <a:spcPts val="0"/>
              </a:spcBef>
              <a:spcAft>
                <a:spcPts val="0"/>
              </a:spcAft>
              <a:buSzPts val="1200"/>
              <a:buNone/>
              <a:defRPr>
                <a:solidFill>
                  <a:schemeClr val="dk1"/>
                </a:solidFill>
              </a:defRPr>
            </a:lvl2pPr>
            <a:lvl3pPr lvl="2" algn="r">
              <a:lnSpc>
                <a:spcPct val="115000"/>
              </a:lnSpc>
              <a:spcBef>
                <a:spcPts val="0"/>
              </a:spcBef>
              <a:spcAft>
                <a:spcPts val="0"/>
              </a:spcAft>
              <a:buClr>
                <a:schemeClr val="dk1"/>
              </a:buClr>
              <a:buSzPts val="1200"/>
              <a:buNone/>
              <a:defRPr>
                <a:solidFill>
                  <a:schemeClr val="dk1"/>
                </a:solidFill>
              </a:defRPr>
            </a:lvl3pPr>
            <a:lvl4pPr lvl="3" algn="r">
              <a:lnSpc>
                <a:spcPct val="115000"/>
              </a:lnSpc>
              <a:spcBef>
                <a:spcPts val="0"/>
              </a:spcBef>
              <a:spcAft>
                <a:spcPts val="0"/>
              </a:spcAft>
              <a:buSzPts val="1200"/>
              <a:buNone/>
              <a:defRPr>
                <a:solidFill>
                  <a:schemeClr val="dk1"/>
                </a:solidFill>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Clr>
                <a:schemeClr val="dk1"/>
              </a:buClr>
              <a:buSzPts val="1200"/>
              <a:buNone/>
              <a:defRPr>
                <a:solidFill>
                  <a:schemeClr val="dk1"/>
                </a:solidFill>
              </a:defRPr>
            </a:lvl6pPr>
            <a:lvl7pPr lvl="6" algn="r">
              <a:lnSpc>
                <a:spcPct val="115000"/>
              </a:lnSpc>
              <a:spcBef>
                <a:spcPts val="0"/>
              </a:spcBef>
              <a:spcAft>
                <a:spcPts val="0"/>
              </a:spcAft>
              <a:buSzPts val="1200"/>
              <a:buNone/>
              <a:defRPr>
                <a:solidFill>
                  <a:schemeClr val="dk1"/>
                </a:solidFill>
              </a:defRPr>
            </a:lvl7pPr>
            <a:lvl8pPr lvl="7" algn="r">
              <a:lnSpc>
                <a:spcPct val="115000"/>
              </a:lnSpc>
              <a:spcBef>
                <a:spcPts val="0"/>
              </a:spcBef>
              <a:spcAft>
                <a:spcPts val="0"/>
              </a:spcAft>
              <a:buClr>
                <a:schemeClr val="dk1"/>
              </a:buClr>
              <a:buSzPts val="1200"/>
              <a:buNone/>
              <a:defRPr>
                <a:solidFill>
                  <a:schemeClr val="dk1"/>
                </a:solidFill>
              </a:defRPr>
            </a:lvl8pPr>
            <a:lvl9pPr lvl="8" algn="r">
              <a:lnSpc>
                <a:spcPct val="115000"/>
              </a:lnSpc>
              <a:spcBef>
                <a:spcPts val="0"/>
              </a:spcBef>
              <a:spcAft>
                <a:spcPts val="0"/>
              </a:spcAft>
              <a:buSzPts val="1200"/>
              <a:buNone/>
              <a:defRPr/>
            </a:lvl9pPr>
          </a:lstStyle>
          <a:p/>
        </p:txBody>
      </p:sp>
      <p:sp>
        <p:nvSpPr>
          <p:cNvPr id="407" name="Google Shape;407;p34"/>
          <p:cNvSpPr txBox="1"/>
          <p:nvPr>
            <p:ph idx="4" type="subTitle"/>
          </p:nvPr>
        </p:nvSpPr>
        <p:spPr>
          <a:xfrm>
            <a:off x="6408213" y="695319"/>
            <a:ext cx="2052900" cy="1962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1pPr>
            <a:lvl2pPr lvl="1"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2pPr>
            <a:lvl3pPr lvl="2" algn="r">
              <a:lnSpc>
                <a:spcPct val="115000"/>
              </a:lnSpc>
              <a:spcBef>
                <a:spcPts val="0"/>
              </a:spcBef>
              <a:spcAft>
                <a:spcPts val="0"/>
              </a:spcAft>
              <a:buSzPts val="700"/>
              <a:buFont typeface="Poppins"/>
              <a:buNone/>
              <a:defRPr sz="700">
                <a:latin typeface="Poppins"/>
                <a:ea typeface="Poppins"/>
                <a:cs typeface="Poppins"/>
                <a:sym typeface="Poppins"/>
              </a:defRPr>
            </a:lvl3pPr>
            <a:lvl4pPr lvl="3"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4pPr>
            <a:lvl5pPr lvl="4"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5pPr>
            <a:lvl6pPr lvl="5" algn="r">
              <a:lnSpc>
                <a:spcPct val="115000"/>
              </a:lnSpc>
              <a:spcBef>
                <a:spcPts val="0"/>
              </a:spcBef>
              <a:spcAft>
                <a:spcPts val="0"/>
              </a:spcAft>
              <a:buSzPts val="700"/>
              <a:buFont typeface="Poppins"/>
              <a:buNone/>
              <a:defRPr sz="700">
                <a:latin typeface="Poppins"/>
                <a:ea typeface="Poppins"/>
                <a:cs typeface="Poppins"/>
                <a:sym typeface="Poppins"/>
              </a:defRPr>
            </a:lvl6pPr>
            <a:lvl7pPr lvl="6"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7pPr>
            <a:lvl8pPr lvl="7" algn="r">
              <a:lnSpc>
                <a:spcPct val="115000"/>
              </a:lnSpc>
              <a:spcBef>
                <a:spcPts val="0"/>
              </a:spcBef>
              <a:spcAft>
                <a:spcPts val="0"/>
              </a:spcAft>
              <a:buSzPts val="700"/>
              <a:buFont typeface="Poppins"/>
              <a:buNone/>
              <a:defRPr sz="700">
                <a:latin typeface="Poppins"/>
                <a:ea typeface="Poppins"/>
                <a:cs typeface="Poppins"/>
                <a:sym typeface="Poppins"/>
              </a:defRPr>
            </a:lvl8pPr>
            <a:lvl9pPr lvl="8"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9pPr>
          </a:lstStyle>
          <a:p/>
        </p:txBody>
      </p:sp>
      <p:sp>
        <p:nvSpPr>
          <p:cNvPr id="408" name="Google Shape;408;p34"/>
          <p:cNvSpPr txBox="1"/>
          <p:nvPr>
            <p:ph idx="5" type="subTitle"/>
          </p:nvPr>
        </p:nvSpPr>
        <p:spPr>
          <a:xfrm>
            <a:off x="2708388"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accent1"/>
              </a:buClr>
              <a:buSzPts val="1200"/>
              <a:buNone/>
              <a:defRPr>
                <a:solidFill>
                  <a:schemeClr val="accent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09" name="Google Shape;409;p34"/>
          <p:cNvSpPr/>
          <p:nvPr/>
        </p:nvSpPr>
        <p:spPr>
          <a:xfrm>
            <a:off x="4513783" y="874210"/>
            <a:ext cx="2960100" cy="253800"/>
          </a:xfrm>
          <a:prstGeom prst="homePlate">
            <a:avLst>
              <a:gd fmla="val 50000" name="adj"/>
            </a:avLst>
          </a:prstGeom>
          <a:gradFill>
            <a:gsLst>
              <a:gs pos="0">
                <a:srgbClr val="FFFFFF"/>
              </a:gs>
              <a:gs pos="100000">
                <a:srgbClr val="F3F3F3"/>
              </a:gs>
            </a:gsLst>
            <a:lin ang="18900044"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Arial"/>
              <a:ea typeface="Arial"/>
              <a:cs typeface="Arial"/>
              <a:sym typeface="Arial"/>
            </a:endParaRPr>
          </a:p>
        </p:txBody>
      </p:sp>
      <p:sp>
        <p:nvSpPr>
          <p:cNvPr id="410" name="Google Shape;410;p34"/>
          <p:cNvSpPr txBox="1"/>
          <p:nvPr>
            <p:ph idx="6" type="subTitle"/>
          </p:nvPr>
        </p:nvSpPr>
        <p:spPr>
          <a:xfrm>
            <a:off x="4940192" y="1187088"/>
            <a:ext cx="35883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11" name="Google Shape;411;p34"/>
          <p:cNvSpPr txBox="1"/>
          <p:nvPr>
            <p:ph idx="7" type="subTitle"/>
          </p:nvPr>
        </p:nvSpPr>
        <p:spPr>
          <a:xfrm>
            <a:off x="4939256"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rgbClr val="999999"/>
              </a:buClr>
              <a:buSzPts val="1200"/>
              <a:buNone/>
              <a:defRPr>
                <a:solidFill>
                  <a:srgbClr val="999999"/>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12" name="Google Shape;412;p34"/>
          <p:cNvSpPr txBox="1"/>
          <p:nvPr>
            <p:ph idx="8" type="subTitle"/>
          </p:nvPr>
        </p:nvSpPr>
        <p:spPr>
          <a:xfrm>
            <a:off x="48010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dk2"/>
              </a:buClr>
              <a:buSzPts val="1200"/>
              <a:buNone/>
              <a:defRPr/>
            </a:lvl1pPr>
            <a:lvl2pPr lvl="1" algn="l">
              <a:lnSpc>
                <a:spcPct val="115000"/>
              </a:lnSpc>
              <a:spcBef>
                <a:spcPts val="0"/>
              </a:spcBef>
              <a:spcAft>
                <a:spcPts val="0"/>
              </a:spcAft>
              <a:buClr>
                <a:schemeClr val="dk2"/>
              </a:buClr>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Clr>
                <a:schemeClr val="dk2"/>
              </a:buClr>
              <a:buSzPts val="1200"/>
              <a:buNone/>
              <a:defRPr/>
            </a:lvl4pPr>
            <a:lvl5pPr lvl="4" algn="l">
              <a:lnSpc>
                <a:spcPct val="115000"/>
              </a:lnSpc>
              <a:spcBef>
                <a:spcPts val="0"/>
              </a:spcBef>
              <a:spcAft>
                <a:spcPts val="0"/>
              </a:spcAft>
              <a:buClr>
                <a:schemeClr val="dk2"/>
              </a:buClr>
              <a:buSzPts val="1200"/>
              <a:buNone/>
              <a:defRPr>
                <a:solidFill>
                  <a:schemeClr val="dk2"/>
                </a:solidFill>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Clr>
                <a:schemeClr val="dk2"/>
              </a:buClr>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Clr>
                <a:schemeClr val="dk2"/>
              </a:buClr>
              <a:buSzPts val="1200"/>
              <a:buNone/>
              <a:defRPr>
                <a:solidFill>
                  <a:schemeClr val="dk2"/>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952">
          <p15:clr>
            <a:srgbClr val="FA7B17"/>
          </p15:clr>
        </p15:guide>
        <p15:guide id="6" pos="5501">
          <p15:clr>
            <a:srgbClr val="FA7B17"/>
          </p15:clr>
        </p15:guide>
        <p15:guide id="7" orient="horz" pos="3168">
          <p15:clr>
            <a:srgbClr val="FA7B17"/>
          </p15:clr>
        </p15:guide>
        <p15:guide id="8" orient="horz" pos="3080">
          <p15:clr>
            <a:srgbClr val="FA7B17"/>
          </p15:clr>
        </p15:guide>
        <p15:guide id="9" pos="5372">
          <p15:clr>
            <a:srgbClr val="FA7B17"/>
          </p15:clr>
        </p15:guide>
        <p15:guide id="10" pos="5330">
          <p15:clr>
            <a:srgbClr val="FA7B17"/>
          </p15:clr>
        </p15:guide>
        <p15:guide id="11" orient="horz" pos="795">
          <p15:clr>
            <a:srgbClr val="FA7B17"/>
          </p15:clr>
        </p15:guide>
        <p15:guide id="12" orient="horz" pos="893">
          <p15:clr>
            <a:srgbClr val="FA7B17"/>
          </p15:clr>
        </p15:guide>
        <p15:guide id="13" orient="horz" pos="1058">
          <p15:clr>
            <a:srgbClr val="FA7B17"/>
          </p15:clr>
        </p15:guide>
        <p15:guide id="14" pos="304">
          <p15:clr>
            <a:srgbClr val="FA7B17"/>
          </p15:clr>
        </p15:guide>
        <p15:guide id="15" orient="horz" pos="662">
          <p15:clr>
            <a:srgbClr val="FA7B17"/>
          </p15:clr>
        </p15:guide>
        <p15:guide id="16" pos="1411">
          <p15:clr>
            <a:srgbClr val="FA7B17"/>
          </p15:clr>
        </p15:guide>
        <p15:guide id="17" pos="1542">
          <p15:clr>
            <a:srgbClr val="FA7B17"/>
          </p15:clr>
        </p15:guide>
        <p15:guide id="18" pos="1665">
          <p15:clr>
            <a:srgbClr val="FA7B17"/>
          </p15:clr>
        </p15:guide>
        <p15:guide id="19" pos="2817">
          <p15:clr>
            <a:srgbClr val="FA7B17"/>
          </p15:clr>
        </p15:guide>
        <p15:guide id="20" pos="3076">
          <p15:clr>
            <a:srgbClr val="FA7B17"/>
          </p15:clr>
        </p15:guide>
        <p15:guide id="21" pos="1706">
          <p15:clr>
            <a:srgbClr val="FA7B17"/>
          </p15:clr>
        </p15:guide>
        <p15:guide id="22" pos="3108">
          <p15:clr>
            <a:srgbClr val="FA7B17"/>
          </p15:clr>
        </p15:guide>
        <p15:guide id="23" pos="4228">
          <p15:clr>
            <a:srgbClr val="FA7B17"/>
          </p15:clr>
        </p15:guide>
        <p15:guide id="24" pos="4277">
          <p15:clr>
            <a:srgbClr val="FA7B17"/>
          </p15:clr>
        </p15:guide>
        <p15:guide id="25" orient="horz" pos="2984">
          <p15:clr>
            <a:srgbClr val="FA7B17"/>
          </p15:clr>
        </p15:guide>
      </p15:sldGuideLst>
    </p:ext>
  </p:extLst>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s">
  <p:cSld name="BLANK_1_1_1_1_1_1_1_1_1_1_1_1_1_1_1_1">
    <p:bg>
      <p:bgPr>
        <a:solidFill>
          <a:schemeClr val="lt1"/>
        </a:solidFill>
      </p:bgPr>
    </p:bg>
    <p:spTree>
      <p:nvGrpSpPr>
        <p:cNvPr id="4834" name="Shape 4834"/>
        <p:cNvGrpSpPr/>
        <p:nvPr/>
      </p:nvGrpSpPr>
      <p:grpSpPr>
        <a:xfrm>
          <a:off x="0" y="0"/>
          <a:ext cx="0" cy="0"/>
          <a:chOff x="0" y="0"/>
          <a:chExt cx="0" cy="0"/>
        </a:xfrm>
      </p:grpSpPr>
      <p:sp>
        <p:nvSpPr>
          <p:cNvPr id="4835" name="Google Shape;4835;p338"/>
          <p:cNvSpPr txBox="1"/>
          <p:nvPr>
            <p:ph type="title"/>
          </p:nvPr>
        </p:nvSpPr>
        <p:spPr>
          <a:xfrm>
            <a:off x="789913" y="302229"/>
            <a:ext cx="22026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36" name="Google Shape;4836;p338"/>
          <p:cNvSpPr txBox="1"/>
          <p:nvPr>
            <p:ph idx="1" type="body"/>
          </p:nvPr>
        </p:nvSpPr>
        <p:spPr>
          <a:xfrm>
            <a:off x="789913" y="502139"/>
            <a:ext cx="22026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837" name="Google Shape;4837;p33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838" name="Google Shape;4838;p33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839" name="Google Shape;4839;p33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840" name="Google Shape;4840;p33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841" name="Google Shape;4841;p338"/>
          <p:cNvSpPr txBox="1"/>
          <p:nvPr>
            <p:ph idx="2" type="body"/>
          </p:nvPr>
        </p:nvSpPr>
        <p:spPr>
          <a:xfrm>
            <a:off x="316125" y="972000"/>
            <a:ext cx="11322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Mono Medium"/>
              <a:buChar char="●"/>
              <a:defRPr b="0" i="0" sz="700" u="none" cap="none" strike="noStrike">
                <a:solidFill>
                  <a:srgbClr val="142222"/>
                </a:solidFill>
                <a:latin typeface="DM Mono Medium"/>
                <a:ea typeface="DM Mono Medium"/>
                <a:cs typeface="DM Mono Medium"/>
                <a:sym typeface="DM Mono Medium"/>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842" name="Google Shape;4842;p338"/>
          <p:cNvSpPr txBox="1"/>
          <p:nvPr>
            <p:ph idx="3" type="body"/>
          </p:nvPr>
        </p:nvSpPr>
        <p:spPr>
          <a:xfrm>
            <a:off x="533676" y="126011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cxnSp>
        <p:nvCxnSpPr>
          <p:cNvPr id="4843" name="Google Shape;4843;p338"/>
          <p:cNvCxnSpPr/>
          <p:nvPr/>
        </p:nvCxnSpPr>
        <p:spPr>
          <a:xfrm>
            <a:off x="1575000" y="970513"/>
            <a:ext cx="0" cy="3525600"/>
          </a:xfrm>
          <a:prstGeom prst="straightConnector1">
            <a:avLst/>
          </a:prstGeom>
          <a:noFill/>
          <a:ln cap="flat" cmpd="sng" w="9525">
            <a:solidFill>
              <a:srgbClr val="142222"/>
            </a:solidFill>
            <a:prstDash val="solid"/>
            <a:round/>
            <a:headEnd len="sm" w="sm" type="none"/>
            <a:tailEnd len="sm" w="sm" type="none"/>
          </a:ln>
        </p:spPr>
      </p:cxnSp>
      <p:sp>
        <p:nvSpPr>
          <p:cNvPr id="4844" name="Google Shape;4844;p338"/>
          <p:cNvSpPr txBox="1"/>
          <p:nvPr>
            <p:ph idx="4" type="body"/>
          </p:nvPr>
        </p:nvSpPr>
        <p:spPr>
          <a:xfrm>
            <a:off x="533676" y="1481875"/>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845" name="Google Shape;4845;p338"/>
          <p:cNvSpPr txBox="1"/>
          <p:nvPr>
            <p:ph idx="5" type="body"/>
          </p:nvPr>
        </p:nvSpPr>
        <p:spPr>
          <a:xfrm>
            <a:off x="533676" y="1703638"/>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846" name="Google Shape;4846;p338"/>
          <p:cNvSpPr txBox="1"/>
          <p:nvPr>
            <p:ph idx="6" type="body"/>
          </p:nvPr>
        </p:nvSpPr>
        <p:spPr>
          <a:xfrm>
            <a:off x="533676" y="1925400"/>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847" name="Google Shape;4847;p338"/>
          <p:cNvSpPr txBox="1"/>
          <p:nvPr>
            <p:ph idx="7" type="body"/>
          </p:nvPr>
        </p:nvSpPr>
        <p:spPr>
          <a:xfrm>
            <a:off x="533676" y="2147163"/>
            <a:ext cx="914400" cy="160200"/>
          </a:xfrm>
          <a:prstGeom prst="rect">
            <a:avLst/>
          </a:prstGeom>
          <a:noFill/>
          <a:ln>
            <a:noFill/>
          </a:ln>
        </p:spPr>
        <p:txBody>
          <a:bodyPr anchorCtr="0" anchor="t" bIns="0" lIns="0" spcFirstLastPara="1" rIns="0" wrap="square" tIns="0">
            <a:spAutoFit/>
          </a:bodyPr>
          <a:lstStyle>
            <a:lvl1pPr indent="-273050" lvl="0" marL="457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1pPr>
            <a:lvl2pPr indent="-273050" lvl="1" marL="914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2pPr>
            <a:lvl3pPr indent="-273050" lvl="2" marL="1371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3pPr>
            <a:lvl4pPr indent="-273050" lvl="3" marL="1828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4pPr>
            <a:lvl5pPr indent="-273050" lvl="4" marL="22860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5pPr>
            <a:lvl6pPr indent="-273050" lvl="5" marL="27432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6pPr>
            <a:lvl7pPr indent="-273050" lvl="6" marL="32004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7pPr>
            <a:lvl8pPr indent="-273050" lvl="7" marL="36576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8pPr>
            <a:lvl9pPr indent="-273050" lvl="8" marL="4114800" marR="0" rtl="0" algn="l">
              <a:lnSpc>
                <a:spcPct val="100000"/>
              </a:lnSpc>
              <a:spcBef>
                <a:spcPts val="0"/>
              </a:spcBef>
              <a:spcAft>
                <a:spcPts val="0"/>
              </a:spcAft>
              <a:buClr>
                <a:srgbClr val="142222"/>
              </a:buClr>
              <a:buSzPts val="700"/>
              <a:buFont typeface="DM Sans"/>
              <a:buChar char="■"/>
              <a:defRPr b="0" i="0" sz="700" u="none" cap="none" strike="noStrike">
                <a:solidFill>
                  <a:srgbClr val="142222"/>
                </a:solidFill>
                <a:latin typeface="DM Sans"/>
                <a:ea typeface="DM Sans"/>
                <a:cs typeface="DM Sans"/>
                <a:sym typeface="DM Sans"/>
              </a:defRPr>
            </a:lvl9pPr>
          </a:lstStyle>
          <a:p/>
        </p:txBody>
      </p:sp>
      <p:sp>
        <p:nvSpPr>
          <p:cNvPr id="4848" name="Google Shape;4848;p338"/>
          <p:cNvSpPr txBox="1"/>
          <p:nvPr>
            <p:ph idx="8" type="title"/>
          </p:nvPr>
        </p:nvSpPr>
        <p:spPr>
          <a:xfrm>
            <a:off x="18900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49" name="Google Shape;4849;p338"/>
          <p:cNvSpPr txBox="1"/>
          <p:nvPr>
            <p:ph idx="9" type="body"/>
          </p:nvPr>
        </p:nvSpPr>
        <p:spPr>
          <a:xfrm>
            <a:off x="18900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50" name="Google Shape;4850;p338"/>
          <p:cNvSpPr txBox="1"/>
          <p:nvPr>
            <p:ph idx="13" type="title"/>
          </p:nvPr>
        </p:nvSpPr>
        <p:spPr>
          <a:xfrm>
            <a:off x="36520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51" name="Google Shape;4851;p338"/>
          <p:cNvSpPr txBox="1"/>
          <p:nvPr>
            <p:ph idx="14" type="body"/>
          </p:nvPr>
        </p:nvSpPr>
        <p:spPr>
          <a:xfrm>
            <a:off x="36520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52" name="Google Shape;4852;p338"/>
          <p:cNvSpPr txBox="1"/>
          <p:nvPr>
            <p:ph idx="15" type="title"/>
          </p:nvPr>
        </p:nvSpPr>
        <p:spPr>
          <a:xfrm>
            <a:off x="541410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53" name="Google Shape;4853;p338"/>
          <p:cNvSpPr txBox="1"/>
          <p:nvPr>
            <p:ph idx="16" type="body"/>
          </p:nvPr>
        </p:nvSpPr>
        <p:spPr>
          <a:xfrm>
            <a:off x="541410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54" name="Google Shape;4854;p338"/>
          <p:cNvSpPr txBox="1"/>
          <p:nvPr>
            <p:ph idx="17" type="title"/>
          </p:nvPr>
        </p:nvSpPr>
        <p:spPr>
          <a:xfrm>
            <a:off x="7176150" y="956613"/>
            <a:ext cx="1653000" cy="160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55" name="Google Shape;4855;p338"/>
          <p:cNvSpPr txBox="1"/>
          <p:nvPr>
            <p:ph idx="18" type="body"/>
          </p:nvPr>
        </p:nvSpPr>
        <p:spPr>
          <a:xfrm>
            <a:off x="7176150" y="1133777"/>
            <a:ext cx="1653000" cy="1602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4856" name="Google Shape;4856;p338"/>
          <p:cNvPicPr preferRelativeResize="0"/>
          <p:nvPr/>
        </p:nvPicPr>
        <p:blipFill rotWithShape="1">
          <a:blip r:embed="rId4">
            <a:alphaModFix/>
          </a:blip>
          <a:srcRect b="0" l="0" r="80129" t="0"/>
          <a:stretch/>
        </p:blipFill>
        <p:spPr>
          <a:xfrm>
            <a:off x="315000" y="324000"/>
            <a:ext cx="315000" cy="322200"/>
          </a:xfrm>
          <a:prstGeom prst="rect">
            <a:avLst/>
          </a:prstGeom>
          <a:noFill/>
          <a:ln>
            <a:noFill/>
          </a:ln>
        </p:spPr>
      </p:pic>
      <p:sp>
        <p:nvSpPr>
          <p:cNvPr id="4857" name="Google Shape;4857;p33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8">
  <p:cSld name="BLANK_1_1_1_1_1_1_1_1_1_1_1_1_1_1_1_1_1">
    <p:bg>
      <p:bgPr>
        <a:solidFill>
          <a:srgbClr val="DFEEE9"/>
        </a:solidFill>
      </p:bgPr>
    </p:bg>
    <p:spTree>
      <p:nvGrpSpPr>
        <p:cNvPr id="4858" name="Shape 4858"/>
        <p:cNvGrpSpPr/>
        <p:nvPr/>
      </p:nvGrpSpPr>
      <p:grpSpPr>
        <a:xfrm>
          <a:off x="0" y="0"/>
          <a:ext cx="0" cy="0"/>
          <a:chOff x="0" y="0"/>
          <a:chExt cx="0" cy="0"/>
        </a:xfrm>
      </p:grpSpPr>
      <p:sp>
        <p:nvSpPr>
          <p:cNvPr id="4859" name="Google Shape;4859;p339"/>
          <p:cNvSpPr/>
          <p:nvPr/>
        </p:nvSpPr>
        <p:spPr>
          <a:xfrm>
            <a:off x="25208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60" name="Google Shape;4860;p339"/>
          <p:cNvSpPr/>
          <p:nvPr/>
        </p:nvSpPr>
        <p:spPr>
          <a:xfrm>
            <a:off x="25208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61" name="Google Shape;4861;p339"/>
          <p:cNvSpPr/>
          <p:nvPr/>
        </p:nvSpPr>
        <p:spPr>
          <a:xfrm>
            <a:off x="4724826"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62" name="Google Shape;4862;p339"/>
          <p:cNvSpPr/>
          <p:nvPr/>
        </p:nvSpPr>
        <p:spPr>
          <a:xfrm>
            <a:off x="4724826"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63" name="Google Shape;4863;p339"/>
          <p:cNvSpPr/>
          <p:nvPr/>
        </p:nvSpPr>
        <p:spPr>
          <a:xfrm>
            <a:off x="6940450"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64" name="Google Shape;4864;p339"/>
          <p:cNvSpPr/>
          <p:nvPr/>
        </p:nvSpPr>
        <p:spPr>
          <a:xfrm>
            <a:off x="6940450"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65" name="Google Shape;4865;p339"/>
          <p:cNvSpPr/>
          <p:nvPr/>
        </p:nvSpPr>
        <p:spPr>
          <a:xfrm>
            <a:off x="316125" y="2569463"/>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866" name="Google Shape;4866;p339"/>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867" name="Google Shape;4867;p339"/>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868" name="Google Shape;4868;p33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869" name="Google Shape;4869;p339"/>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870" name="Google Shape;4870;p339"/>
          <p:cNvSpPr/>
          <p:nvPr/>
        </p:nvSpPr>
        <p:spPr>
          <a:xfrm>
            <a:off x="316125" y="324000"/>
            <a:ext cx="18879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71" name="Google Shape;4871;p339"/>
          <p:cNvSpPr/>
          <p:nvPr>
            <p:ph idx="2" type="pic"/>
          </p:nvPr>
        </p:nvSpPr>
        <p:spPr>
          <a:xfrm>
            <a:off x="505675" y="486938"/>
            <a:ext cx="322200" cy="322200"/>
          </a:xfrm>
          <a:prstGeom prst="rect">
            <a:avLst/>
          </a:prstGeom>
          <a:noFill/>
          <a:ln>
            <a:noFill/>
          </a:ln>
        </p:spPr>
      </p:sp>
      <p:sp>
        <p:nvSpPr>
          <p:cNvPr id="4872" name="Google Shape;4872;p339"/>
          <p:cNvSpPr txBox="1"/>
          <p:nvPr>
            <p:ph idx="1" type="body"/>
          </p:nvPr>
        </p:nvSpPr>
        <p:spPr>
          <a:xfrm>
            <a:off x="473325"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73" name="Google Shape;4873;p339"/>
          <p:cNvSpPr txBox="1"/>
          <p:nvPr>
            <p:ph type="title"/>
          </p:nvPr>
        </p:nvSpPr>
        <p:spPr>
          <a:xfrm>
            <a:off x="473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74" name="Google Shape;4874;p339"/>
          <p:cNvSpPr/>
          <p:nvPr>
            <p:ph idx="3" type="pic"/>
          </p:nvPr>
        </p:nvSpPr>
        <p:spPr>
          <a:xfrm>
            <a:off x="2710675" y="486938"/>
            <a:ext cx="322200" cy="322200"/>
          </a:xfrm>
          <a:prstGeom prst="rect">
            <a:avLst/>
          </a:prstGeom>
          <a:noFill/>
          <a:ln>
            <a:noFill/>
          </a:ln>
        </p:spPr>
      </p:sp>
      <p:sp>
        <p:nvSpPr>
          <p:cNvPr id="4875" name="Google Shape;4875;p339"/>
          <p:cNvSpPr txBox="1"/>
          <p:nvPr>
            <p:ph idx="4" type="body"/>
          </p:nvPr>
        </p:nvSpPr>
        <p:spPr>
          <a:xfrm>
            <a:off x="2678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76" name="Google Shape;4876;p339"/>
          <p:cNvSpPr txBox="1"/>
          <p:nvPr>
            <p:ph idx="5" type="title"/>
          </p:nvPr>
        </p:nvSpPr>
        <p:spPr>
          <a:xfrm>
            <a:off x="2678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77" name="Google Shape;4877;p339"/>
          <p:cNvSpPr/>
          <p:nvPr>
            <p:ph idx="6" type="pic"/>
          </p:nvPr>
        </p:nvSpPr>
        <p:spPr>
          <a:xfrm>
            <a:off x="4925800" y="486938"/>
            <a:ext cx="322200" cy="322200"/>
          </a:xfrm>
          <a:prstGeom prst="rect">
            <a:avLst/>
          </a:prstGeom>
          <a:noFill/>
          <a:ln>
            <a:noFill/>
          </a:ln>
        </p:spPr>
      </p:sp>
      <p:sp>
        <p:nvSpPr>
          <p:cNvPr id="4878" name="Google Shape;4878;p339"/>
          <p:cNvSpPr txBox="1"/>
          <p:nvPr>
            <p:ph idx="7" type="body"/>
          </p:nvPr>
        </p:nvSpPr>
        <p:spPr>
          <a:xfrm>
            <a:off x="4893488"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79" name="Google Shape;4879;p339"/>
          <p:cNvSpPr txBox="1"/>
          <p:nvPr>
            <p:ph idx="8" type="title"/>
          </p:nvPr>
        </p:nvSpPr>
        <p:spPr>
          <a:xfrm>
            <a:off x="4893450"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80" name="Google Shape;4880;p339"/>
          <p:cNvSpPr/>
          <p:nvPr>
            <p:ph idx="9" type="pic"/>
          </p:nvPr>
        </p:nvSpPr>
        <p:spPr>
          <a:xfrm>
            <a:off x="7129675" y="486938"/>
            <a:ext cx="322200" cy="322200"/>
          </a:xfrm>
          <a:prstGeom prst="rect">
            <a:avLst/>
          </a:prstGeom>
          <a:noFill/>
          <a:ln>
            <a:noFill/>
          </a:ln>
        </p:spPr>
      </p:sp>
      <p:sp>
        <p:nvSpPr>
          <p:cNvPr id="4881" name="Google Shape;4881;p339"/>
          <p:cNvSpPr txBox="1"/>
          <p:nvPr>
            <p:ph idx="13" type="body"/>
          </p:nvPr>
        </p:nvSpPr>
        <p:spPr>
          <a:xfrm>
            <a:off x="7097363" y="1296000"/>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82" name="Google Shape;4882;p339"/>
          <p:cNvSpPr txBox="1"/>
          <p:nvPr>
            <p:ph idx="14" type="title"/>
          </p:nvPr>
        </p:nvSpPr>
        <p:spPr>
          <a:xfrm>
            <a:off x="7097325" y="937238"/>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83" name="Google Shape;4883;p339"/>
          <p:cNvSpPr/>
          <p:nvPr>
            <p:ph idx="15" type="pic"/>
          </p:nvPr>
        </p:nvSpPr>
        <p:spPr>
          <a:xfrm>
            <a:off x="505675" y="2732400"/>
            <a:ext cx="322200" cy="322200"/>
          </a:xfrm>
          <a:prstGeom prst="rect">
            <a:avLst/>
          </a:prstGeom>
          <a:noFill/>
          <a:ln>
            <a:noFill/>
          </a:ln>
        </p:spPr>
      </p:sp>
      <p:sp>
        <p:nvSpPr>
          <p:cNvPr id="4884" name="Google Shape;4884;p339"/>
          <p:cNvSpPr txBox="1"/>
          <p:nvPr>
            <p:ph idx="16" type="body"/>
          </p:nvPr>
        </p:nvSpPr>
        <p:spPr>
          <a:xfrm>
            <a:off x="473325"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85" name="Google Shape;4885;p339"/>
          <p:cNvSpPr txBox="1"/>
          <p:nvPr>
            <p:ph idx="17" type="title"/>
          </p:nvPr>
        </p:nvSpPr>
        <p:spPr>
          <a:xfrm>
            <a:off x="473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86" name="Google Shape;4886;p339"/>
          <p:cNvSpPr/>
          <p:nvPr>
            <p:ph idx="18" type="pic"/>
          </p:nvPr>
        </p:nvSpPr>
        <p:spPr>
          <a:xfrm>
            <a:off x="2710675" y="2732400"/>
            <a:ext cx="322200" cy="322200"/>
          </a:xfrm>
          <a:prstGeom prst="rect">
            <a:avLst/>
          </a:prstGeom>
          <a:noFill/>
          <a:ln>
            <a:noFill/>
          </a:ln>
        </p:spPr>
      </p:sp>
      <p:sp>
        <p:nvSpPr>
          <p:cNvPr id="4887" name="Google Shape;4887;p339"/>
          <p:cNvSpPr txBox="1"/>
          <p:nvPr>
            <p:ph idx="19" type="body"/>
          </p:nvPr>
        </p:nvSpPr>
        <p:spPr>
          <a:xfrm>
            <a:off x="2678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88" name="Google Shape;4888;p339"/>
          <p:cNvSpPr txBox="1"/>
          <p:nvPr>
            <p:ph idx="20" type="title"/>
          </p:nvPr>
        </p:nvSpPr>
        <p:spPr>
          <a:xfrm>
            <a:off x="2678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89" name="Google Shape;4889;p339"/>
          <p:cNvSpPr/>
          <p:nvPr>
            <p:ph idx="21" type="pic"/>
          </p:nvPr>
        </p:nvSpPr>
        <p:spPr>
          <a:xfrm>
            <a:off x="4925800" y="2732400"/>
            <a:ext cx="322200" cy="322200"/>
          </a:xfrm>
          <a:prstGeom prst="rect">
            <a:avLst/>
          </a:prstGeom>
          <a:noFill/>
          <a:ln>
            <a:noFill/>
          </a:ln>
        </p:spPr>
      </p:sp>
      <p:sp>
        <p:nvSpPr>
          <p:cNvPr id="4890" name="Google Shape;4890;p339"/>
          <p:cNvSpPr txBox="1"/>
          <p:nvPr>
            <p:ph idx="22" type="body"/>
          </p:nvPr>
        </p:nvSpPr>
        <p:spPr>
          <a:xfrm>
            <a:off x="4893488"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91" name="Google Shape;4891;p339"/>
          <p:cNvSpPr txBox="1"/>
          <p:nvPr>
            <p:ph idx="23" type="title"/>
          </p:nvPr>
        </p:nvSpPr>
        <p:spPr>
          <a:xfrm>
            <a:off x="4893450"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92" name="Google Shape;4892;p339"/>
          <p:cNvSpPr/>
          <p:nvPr>
            <p:ph idx="24" type="pic"/>
          </p:nvPr>
        </p:nvSpPr>
        <p:spPr>
          <a:xfrm>
            <a:off x="7129675" y="2732400"/>
            <a:ext cx="322200" cy="322200"/>
          </a:xfrm>
          <a:prstGeom prst="rect">
            <a:avLst/>
          </a:prstGeom>
          <a:noFill/>
          <a:ln>
            <a:noFill/>
          </a:ln>
        </p:spPr>
      </p:sp>
      <p:sp>
        <p:nvSpPr>
          <p:cNvPr id="4893" name="Google Shape;4893;p339"/>
          <p:cNvSpPr txBox="1"/>
          <p:nvPr>
            <p:ph idx="25" type="body"/>
          </p:nvPr>
        </p:nvSpPr>
        <p:spPr>
          <a:xfrm>
            <a:off x="7097363" y="3541463"/>
            <a:ext cx="15966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894" name="Google Shape;4894;p339"/>
          <p:cNvSpPr txBox="1"/>
          <p:nvPr>
            <p:ph idx="26" type="title"/>
          </p:nvPr>
        </p:nvSpPr>
        <p:spPr>
          <a:xfrm>
            <a:off x="7097325" y="3182700"/>
            <a:ext cx="16251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895" name="Google Shape;4895;p33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4">
  <p:cSld name="BLANK_1_1_1_1_1_1_1_1_1_1_1_1_1_1_1_1_1_1">
    <p:bg>
      <p:bgPr>
        <a:solidFill>
          <a:srgbClr val="DFEEE9"/>
        </a:solidFill>
      </p:bgPr>
    </p:bg>
    <p:spTree>
      <p:nvGrpSpPr>
        <p:cNvPr id="4896" name="Shape 4896"/>
        <p:cNvGrpSpPr/>
        <p:nvPr/>
      </p:nvGrpSpPr>
      <p:grpSpPr>
        <a:xfrm>
          <a:off x="0" y="0"/>
          <a:ext cx="0" cy="0"/>
          <a:chOff x="0" y="0"/>
          <a:chExt cx="0" cy="0"/>
        </a:xfrm>
      </p:grpSpPr>
      <p:pic>
        <p:nvPicPr>
          <p:cNvPr id="4897" name="Google Shape;4897;p34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898" name="Google Shape;4898;p34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899" name="Google Shape;4899;p34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900" name="Google Shape;4900;p34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901" name="Google Shape;4901;p340"/>
          <p:cNvSpPr/>
          <p:nvPr/>
        </p:nvSpPr>
        <p:spPr>
          <a:xfrm>
            <a:off x="316125"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02" name="Google Shape;4902;p340"/>
          <p:cNvSpPr/>
          <p:nvPr>
            <p:ph idx="2" type="pic"/>
          </p:nvPr>
        </p:nvSpPr>
        <p:spPr>
          <a:xfrm>
            <a:off x="505675" y="2732400"/>
            <a:ext cx="322200" cy="322200"/>
          </a:xfrm>
          <a:prstGeom prst="rect">
            <a:avLst/>
          </a:prstGeom>
          <a:noFill/>
          <a:ln>
            <a:noFill/>
          </a:ln>
        </p:spPr>
      </p:sp>
      <p:sp>
        <p:nvSpPr>
          <p:cNvPr id="4903" name="Google Shape;4903;p340"/>
          <p:cNvSpPr txBox="1"/>
          <p:nvPr>
            <p:ph idx="1" type="body"/>
          </p:nvPr>
        </p:nvSpPr>
        <p:spPr>
          <a:xfrm>
            <a:off x="473325"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04" name="Google Shape;4904;p340"/>
          <p:cNvSpPr txBox="1"/>
          <p:nvPr>
            <p:ph type="title"/>
          </p:nvPr>
        </p:nvSpPr>
        <p:spPr>
          <a:xfrm>
            <a:off x="4734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05" name="Google Shape;4905;p340"/>
          <p:cNvSpPr/>
          <p:nvPr/>
        </p:nvSpPr>
        <p:spPr>
          <a:xfrm>
            <a:off x="4736250" y="2569463"/>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06" name="Google Shape;4906;p340"/>
          <p:cNvSpPr/>
          <p:nvPr>
            <p:ph idx="3" type="pic"/>
          </p:nvPr>
        </p:nvSpPr>
        <p:spPr>
          <a:xfrm>
            <a:off x="4925800" y="2732400"/>
            <a:ext cx="322200" cy="322200"/>
          </a:xfrm>
          <a:prstGeom prst="rect">
            <a:avLst/>
          </a:prstGeom>
          <a:noFill/>
          <a:ln>
            <a:noFill/>
          </a:ln>
        </p:spPr>
      </p:sp>
      <p:sp>
        <p:nvSpPr>
          <p:cNvPr id="4907" name="Google Shape;4907;p340"/>
          <p:cNvSpPr txBox="1"/>
          <p:nvPr>
            <p:ph idx="4" type="body"/>
          </p:nvPr>
        </p:nvSpPr>
        <p:spPr>
          <a:xfrm>
            <a:off x="4893488" y="3541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08" name="Google Shape;4908;p340"/>
          <p:cNvSpPr txBox="1"/>
          <p:nvPr>
            <p:ph idx="5" type="title"/>
          </p:nvPr>
        </p:nvSpPr>
        <p:spPr>
          <a:xfrm>
            <a:off x="4894200" y="3182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09" name="Google Shape;4909;p340"/>
          <p:cNvSpPr/>
          <p:nvPr/>
        </p:nvSpPr>
        <p:spPr>
          <a:xfrm>
            <a:off x="316125"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10" name="Google Shape;4910;p340"/>
          <p:cNvSpPr/>
          <p:nvPr>
            <p:ph idx="6" type="pic"/>
          </p:nvPr>
        </p:nvSpPr>
        <p:spPr>
          <a:xfrm>
            <a:off x="505675" y="486938"/>
            <a:ext cx="322200" cy="322200"/>
          </a:xfrm>
          <a:prstGeom prst="rect">
            <a:avLst/>
          </a:prstGeom>
          <a:noFill/>
          <a:ln>
            <a:noFill/>
          </a:ln>
        </p:spPr>
      </p:sp>
      <p:sp>
        <p:nvSpPr>
          <p:cNvPr id="4911" name="Google Shape;4911;p340"/>
          <p:cNvSpPr txBox="1"/>
          <p:nvPr>
            <p:ph idx="7" type="body"/>
          </p:nvPr>
        </p:nvSpPr>
        <p:spPr>
          <a:xfrm>
            <a:off x="473325"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12" name="Google Shape;4912;p340"/>
          <p:cNvSpPr txBox="1"/>
          <p:nvPr>
            <p:ph idx="8" type="title"/>
          </p:nvPr>
        </p:nvSpPr>
        <p:spPr>
          <a:xfrm>
            <a:off x="4734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13" name="Google Shape;4913;p340"/>
          <p:cNvSpPr/>
          <p:nvPr/>
        </p:nvSpPr>
        <p:spPr>
          <a:xfrm>
            <a:off x="4736250" y="324000"/>
            <a:ext cx="4092900" cy="19260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14" name="Google Shape;4914;p340"/>
          <p:cNvSpPr/>
          <p:nvPr>
            <p:ph idx="9" type="pic"/>
          </p:nvPr>
        </p:nvSpPr>
        <p:spPr>
          <a:xfrm>
            <a:off x="4925800" y="486938"/>
            <a:ext cx="322200" cy="322200"/>
          </a:xfrm>
          <a:prstGeom prst="rect">
            <a:avLst/>
          </a:prstGeom>
          <a:noFill/>
          <a:ln>
            <a:noFill/>
          </a:ln>
        </p:spPr>
      </p:sp>
      <p:sp>
        <p:nvSpPr>
          <p:cNvPr id="4915" name="Google Shape;4915;p340"/>
          <p:cNvSpPr txBox="1"/>
          <p:nvPr>
            <p:ph idx="13" type="body"/>
          </p:nvPr>
        </p:nvSpPr>
        <p:spPr>
          <a:xfrm>
            <a:off x="4893488" y="12960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16" name="Google Shape;4916;p340"/>
          <p:cNvSpPr txBox="1"/>
          <p:nvPr>
            <p:ph idx="14" type="title"/>
          </p:nvPr>
        </p:nvSpPr>
        <p:spPr>
          <a:xfrm>
            <a:off x="4894200" y="9372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17" name="Google Shape;4917;p34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BLANK_1_1_1_1_1_1_1_1_1_1_1_1_1_1_1_1_1_1_1">
    <p:bg>
      <p:bgPr>
        <a:solidFill>
          <a:srgbClr val="DFEEE9"/>
        </a:solidFill>
      </p:bgPr>
    </p:bg>
    <p:spTree>
      <p:nvGrpSpPr>
        <p:cNvPr id="4918" name="Shape 4918"/>
        <p:cNvGrpSpPr/>
        <p:nvPr/>
      </p:nvGrpSpPr>
      <p:grpSpPr>
        <a:xfrm>
          <a:off x="0" y="0"/>
          <a:ext cx="0" cy="0"/>
          <a:chOff x="0" y="0"/>
          <a:chExt cx="0" cy="0"/>
        </a:xfrm>
      </p:grpSpPr>
      <p:pic>
        <p:nvPicPr>
          <p:cNvPr id="4919" name="Google Shape;4919;p341"/>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920" name="Google Shape;4920;p341"/>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921" name="Google Shape;4921;p34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922" name="Google Shape;4922;p341"/>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923" name="Google Shape;4923;p341"/>
          <p:cNvSpPr/>
          <p:nvPr>
            <p:ph idx="2" type="pic"/>
          </p:nvPr>
        </p:nvSpPr>
        <p:spPr>
          <a:xfrm>
            <a:off x="785325" y="985675"/>
            <a:ext cx="950700" cy="950700"/>
          </a:xfrm>
          <a:prstGeom prst="ellipse">
            <a:avLst/>
          </a:prstGeom>
          <a:noFill/>
          <a:ln>
            <a:noFill/>
          </a:ln>
        </p:spPr>
      </p:sp>
      <p:sp>
        <p:nvSpPr>
          <p:cNvPr id="4924" name="Google Shape;4924;p341"/>
          <p:cNvSpPr txBox="1"/>
          <p:nvPr>
            <p:ph idx="1" type="subTitle"/>
          </p:nvPr>
        </p:nvSpPr>
        <p:spPr>
          <a:xfrm>
            <a:off x="318450" y="324000"/>
            <a:ext cx="4091700" cy="648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25" name="Google Shape;4925;p341"/>
          <p:cNvSpPr txBox="1"/>
          <p:nvPr>
            <p:ph type="title"/>
          </p:nvPr>
        </p:nvSpPr>
        <p:spPr>
          <a:xfrm>
            <a:off x="3167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26" name="Google Shape;4926;p341"/>
          <p:cNvSpPr txBox="1"/>
          <p:nvPr>
            <p:ph idx="3" type="body"/>
          </p:nvPr>
        </p:nvSpPr>
        <p:spPr>
          <a:xfrm>
            <a:off x="3167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27" name="Google Shape;4927;p341"/>
          <p:cNvSpPr/>
          <p:nvPr>
            <p:ph idx="4" type="pic"/>
          </p:nvPr>
        </p:nvSpPr>
        <p:spPr>
          <a:xfrm>
            <a:off x="2989725" y="985675"/>
            <a:ext cx="950700" cy="950700"/>
          </a:xfrm>
          <a:prstGeom prst="ellipse">
            <a:avLst/>
          </a:prstGeom>
          <a:noFill/>
          <a:ln>
            <a:noFill/>
          </a:ln>
        </p:spPr>
      </p:sp>
      <p:sp>
        <p:nvSpPr>
          <p:cNvPr id="4928" name="Google Shape;4928;p341"/>
          <p:cNvSpPr txBox="1"/>
          <p:nvPr>
            <p:ph idx="5" type="title"/>
          </p:nvPr>
        </p:nvSpPr>
        <p:spPr>
          <a:xfrm>
            <a:off x="2521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29" name="Google Shape;4929;p341"/>
          <p:cNvSpPr txBox="1"/>
          <p:nvPr>
            <p:ph idx="6" type="body"/>
          </p:nvPr>
        </p:nvSpPr>
        <p:spPr>
          <a:xfrm>
            <a:off x="2521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30" name="Google Shape;4930;p341"/>
          <p:cNvSpPr/>
          <p:nvPr>
            <p:ph idx="7" type="pic"/>
          </p:nvPr>
        </p:nvSpPr>
        <p:spPr>
          <a:xfrm>
            <a:off x="5204850" y="985675"/>
            <a:ext cx="950700" cy="950700"/>
          </a:xfrm>
          <a:prstGeom prst="ellipse">
            <a:avLst/>
          </a:prstGeom>
          <a:noFill/>
          <a:ln>
            <a:noFill/>
          </a:ln>
        </p:spPr>
      </p:sp>
      <p:sp>
        <p:nvSpPr>
          <p:cNvPr id="4931" name="Google Shape;4931;p341"/>
          <p:cNvSpPr txBox="1"/>
          <p:nvPr>
            <p:ph idx="8" type="title"/>
          </p:nvPr>
        </p:nvSpPr>
        <p:spPr>
          <a:xfrm>
            <a:off x="4736250"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32" name="Google Shape;4932;p341"/>
          <p:cNvSpPr txBox="1"/>
          <p:nvPr>
            <p:ph idx="9" type="body"/>
          </p:nvPr>
        </p:nvSpPr>
        <p:spPr>
          <a:xfrm>
            <a:off x="4736250"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33" name="Google Shape;4933;p341"/>
          <p:cNvSpPr/>
          <p:nvPr>
            <p:ph idx="13" type="pic"/>
          </p:nvPr>
        </p:nvSpPr>
        <p:spPr>
          <a:xfrm>
            <a:off x="7408725" y="985675"/>
            <a:ext cx="950700" cy="950700"/>
          </a:xfrm>
          <a:prstGeom prst="ellipse">
            <a:avLst/>
          </a:prstGeom>
          <a:noFill/>
          <a:ln>
            <a:noFill/>
          </a:ln>
        </p:spPr>
      </p:sp>
      <p:sp>
        <p:nvSpPr>
          <p:cNvPr id="4934" name="Google Shape;4934;p341"/>
          <p:cNvSpPr txBox="1"/>
          <p:nvPr>
            <p:ph idx="14" type="title"/>
          </p:nvPr>
        </p:nvSpPr>
        <p:spPr>
          <a:xfrm>
            <a:off x="6940125" y="2026100"/>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35" name="Google Shape;4935;p341"/>
          <p:cNvSpPr txBox="1"/>
          <p:nvPr>
            <p:ph idx="15" type="body"/>
          </p:nvPr>
        </p:nvSpPr>
        <p:spPr>
          <a:xfrm>
            <a:off x="6940125" y="2272039"/>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36" name="Google Shape;4936;p341"/>
          <p:cNvSpPr/>
          <p:nvPr>
            <p:ph idx="16" type="pic"/>
          </p:nvPr>
        </p:nvSpPr>
        <p:spPr>
          <a:xfrm>
            <a:off x="785325" y="2893500"/>
            <a:ext cx="950700" cy="950700"/>
          </a:xfrm>
          <a:prstGeom prst="ellipse">
            <a:avLst/>
          </a:prstGeom>
          <a:noFill/>
          <a:ln>
            <a:noFill/>
          </a:ln>
        </p:spPr>
      </p:sp>
      <p:sp>
        <p:nvSpPr>
          <p:cNvPr id="4937" name="Google Shape;4937;p341"/>
          <p:cNvSpPr txBox="1"/>
          <p:nvPr>
            <p:ph idx="17" type="title"/>
          </p:nvPr>
        </p:nvSpPr>
        <p:spPr>
          <a:xfrm>
            <a:off x="3167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38" name="Google Shape;4938;p341"/>
          <p:cNvSpPr txBox="1"/>
          <p:nvPr>
            <p:ph idx="18" type="body"/>
          </p:nvPr>
        </p:nvSpPr>
        <p:spPr>
          <a:xfrm>
            <a:off x="3167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39" name="Google Shape;4939;p341"/>
          <p:cNvSpPr/>
          <p:nvPr>
            <p:ph idx="19" type="pic"/>
          </p:nvPr>
        </p:nvSpPr>
        <p:spPr>
          <a:xfrm>
            <a:off x="2989725" y="2893500"/>
            <a:ext cx="950700" cy="950700"/>
          </a:xfrm>
          <a:prstGeom prst="ellipse">
            <a:avLst/>
          </a:prstGeom>
          <a:noFill/>
          <a:ln>
            <a:noFill/>
          </a:ln>
        </p:spPr>
      </p:sp>
      <p:sp>
        <p:nvSpPr>
          <p:cNvPr id="4940" name="Google Shape;4940;p341"/>
          <p:cNvSpPr txBox="1"/>
          <p:nvPr>
            <p:ph idx="20" type="title"/>
          </p:nvPr>
        </p:nvSpPr>
        <p:spPr>
          <a:xfrm>
            <a:off x="2521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41" name="Google Shape;4941;p341"/>
          <p:cNvSpPr txBox="1"/>
          <p:nvPr>
            <p:ph idx="21" type="body"/>
          </p:nvPr>
        </p:nvSpPr>
        <p:spPr>
          <a:xfrm>
            <a:off x="2521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42" name="Google Shape;4942;p341"/>
          <p:cNvSpPr/>
          <p:nvPr>
            <p:ph idx="22" type="pic"/>
          </p:nvPr>
        </p:nvSpPr>
        <p:spPr>
          <a:xfrm>
            <a:off x="5204850" y="2893500"/>
            <a:ext cx="950700" cy="950700"/>
          </a:xfrm>
          <a:prstGeom prst="ellipse">
            <a:avLst/>
          </a:prstGeom>
          <a:noFill/>
          <a:ln>
            <a:noFill/>
          </a:ln>
        </p:spPr>
      </p:sp>
      <p:sp>
        <p:nvSpPr>
          <p:cNvPr id="4943" name="Google Shape;4943;p341"/>
          <p:cNvSpPr txBox="1"/>
          <p:nvPr>
            <p:ph idx="23" type="title"/>
          </p:nvPr>
        </p:nvSpPr>
        <p:spPr>
          <a:xfrm>
            <a:off x="4736250"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44" name="Google Shape;4944;p341"/>
          <p:cNvSpPr txBox="1"/>
          <p:nvPr>
            <p:ph idx="24" type="body"/>
          </p:nvPr>
        </p:nvSpPr>
        <p:spPr>
          <a:xfrm>
            <a:off x="4736250"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45" name="Google Shape;4945;p341"/>
          <p:cNvSpPr/>
          <p:nvPr>
            <p:ph idx="25" type="pic"/>
          </p:nvPr>
        </p:nvSpPr>
        <p:spPr>
          <a:xfrm>
            <a:off x="7408725" y="2893500"/>
            <a:ext cx="950700" cy="950700"/>
          </a:xfrm>
          <a:prstGeom prst="ellipse">
            <a:avLst/>
          </a:prstGeom>
          <a:noFill/>
          <a:ln>
            <a:noFill/>
          </a:ln>
        </p:spPr>
      </p:sp>
      <p:sp>
        <p:nvSpPr>
          <p:cNvPr id="4946" name="Google Shape;4946;p341"/>
          <p:cNvSpPr txBox="1"/>
          <p:nvPr>
            <p:ph idx="26" type="title"/>
          </p:nvPr>
        </p:nvSpPr>
        <p:spPr>
          <a:xfrm>
            <a:off x="6940125" y="3933925"/>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47" name="Google Shape;4947;p341"/>
          <p:cNvSpPr txBox="1"/>
          <p:nvPr>
            <p:ph idx="27" type="body"/>
          </p:nvPr>
        </p:nvSpPr>
        <p:spPr>
          <a:xfrm>
            <a:off x="6940125" y="4179864"/>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48" name="Google Shape;4948;p34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lebration">
  <p:cSld name="BLANK_1_1_1_1_1_1_1_1_1_1_1_1_1_1_1_1_1_1_1_1">
    <p:bg>
      <p:bgPr>
        <a:solidFill>
          <a:srgbClr val="FFF5DA"/>
        </a:solidFill>
      </p:bgPr>
    </p:bg>
    <p:spTree>
      <p:nvGrpSpPr>
        <p:cNvPr id="4949" name="Shape 4949"/>
        <p:cNvGrpSpPr/>
        <p:nvPr/>
      </p:nvGrpSpPr>
      <p:grpSpPr>
        <a:xfrm>
          <a:off x="0" y="0"/>
          <a:ext cx="0" cy="0"/>
          <a:chOff x="0" y="0"/>
          <a:chExt cx="0" cy="0"/>
        </a:xfrm>
      </p:grpSpPr>
      <p:pic>
        <p:nvPicPr>
          <p:cNvPr id="4950" name="Google Shape;4950;p342"/>
          <p:cNvPicPr preferRelativeResize="0"/>
          <p:nvPr/>
        </p:nvPicPr>
        <p:blipFill rotWithShape="1">
          <a:blip r:embed="rId2">
            <a:alphaModFix/>
          </a:blip>
          <a:srcRect b="0" l="0" r="0" t="0"/>
          <a:stretch/>
        </p:blipFill>
        <p:spPr>
          <a:xfrm>
            <a:off x="1899485" y="1337619"/>
            <a:ext cx="5725501" cy="2762112"/>
          </a:xfrm>
          <a:prstGeom prst="rect">
            <a:avLst/>
          </a:prstGeom>
          <a:noFill/>
          <a:ln>
            <a:noFill/>
          </a:ln>
        </p:spPr>
      </p:pic>
      <p:pic>
        <p:nvPicPr>
          <p:cNvPr id="4951" name="Google Shape;4951;p342"/>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4952" name="Google Shape;4952;p342"/>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sp>
        <p:nvSpPr>
          <p:cNvPr id="4953" name="Google Shape;4953;p342"/>
          <p:cNvSpPr/>
          <p:nvPr>
            <p:ph idx="2" type="pic"/>
          </p:nvPr>
        </p:nvSpPr>
        <p:spPr>
          <a:xfrm>
            <a:off x="3739275" y="1739025"/>
            <a:ext cx="1665600" cy="1665600"/>
          </a:xfrm>
          <a:prstGeom prst="ellipse">
            <a:avLst/>
          </a:prstGeom>
          <a:noFill/>
          <a:ln>
            <a:noFill/>
          </a:ln>
        </p:spPr>
      </p:sp>
      <p:sp>
        <p:nvSpPr>
          <p:cNvPr id="4954" name="Google Shape;4954;p342"/>
          <p:cNvSpPr txBox="1"/>
          <p:nvPr>
            <p:ph idx="1" type="subTitle"/>
          </p:nvPr>
        </p:nvSpPr>
        <p:spPr>
          <a:xfrm>
            <a:off x="689800" y="673038"/>
            <a:ext cx="8088300" cy="6480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pic>
        <p:nvPicPr>
          <p:cNvPr id="4955" name="Google Shape;4955;p342"/>
          <p:cNvPicPr preferRelativeResize="0"/>
          <p:nvPr/>
        </p:nvPicPr>
        <p:blipFill rotWithShape="1">
          <a:blip r:embed="rId4">
            <a:alphaModFix/>
          </a:blip>
          <a:srcRect b="0" l="0" r="0" t="0"/>
          <a:stretch/>
        </p:blipFill>
        <p:spPr>
          <a:xfrm>
            <a:off x="8514313" y="4932500"/>
            <a:ext cx="55800" cy="111079"/>
          </a:xfrm>
          <a:prstGeom prst="rect">
            <a:avLst/>
          </a:prstGeom>
          <a:noFill/>
          <a:ln>
            <a:noFill/>
          </a:ln>
        </p:spPr>
      </p:pic>
      <p:pic>
        <p:nvPicPr>
          <p:cNvPr id="4956" name="Google Shape;4956;p342"/>
          <p:cNvPicPr preferRelativeResize="0"/>
          <p:nvPr/>
        </p:nvPicPr>
        <p:blipFill rotWithShape="1">
          <a:blip r:embed="rId4">
            <a:alphaModFix/>
          </a:blip>
          <a:srcRect b="0" l="0" r="0" t="0"/>
          <a:stretch/>
        </p:blipFill>
        <p:spPr>
          <a:xfrm rot="10800000">
            <a:off x="8778050" y="4932500"/>
            <a:ext cx="55800" cy="111078"/>
          </a:xfrm>
          <a:prstGeom prst="rect">
            <a:avLst/>
          </a:prstGeom>
          <a:noFill/>
          <a:ln>
            <a:noFill/>
          </a:ln>
        </p:spPr>
      </p:pic>
      <p:sp>
        <p:nvSpPr>
          <p:cNvPr id="4957" name="Google Shape;4957;p342"/>
          <p:cNvSpPr txBox="1"/>
          <p:nvPr>
            <p:ph type="title"/>
          </p:nvPr>
        </p:nvSpPr>
        <p:spPr>
          <a:xfrm>
            <a:off x="3628125" y="3532188"/>
            <a:ext cx="1887900" cy="322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ctr">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58" name="Google Shape;4958;p342"/>
          <p:cNvSpPr txBox="1"/>
          <p:nvPr>
            <p:ph idx="3" type="body"/>
          </p:nvPr>
        </p:nvSpPr>
        <p:spPr>
          <a:xfrm>
            <a:off x="3628125" y="3778127"/>
            <a:ext cx="1887900" cy="299400"/>
          </a:xfrm>
          <a:prstGeom prst="rect">
            <a:avLst/>
          </a:prstGeom>
          <a:noFill/>
          <a:ln>
            <a:noFill/>
          </a:ln>
        </p:spPr>
        <p:txBody>
          <a:bodyPr anchorCtr="0" anchor="t" bIns="0" lIns="0" spcFirstLastPara="1" rIns="0" wrap="square" tIns="0">
            <a:spAutoFit/>
          </a:bodyPr>
          <a:lstStyle>
            <a:lvl1pPr indent="-285750" lvl="0" marL="457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ctr">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59" name="Google Shape;4959;p342"/>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6">
  <p:cSld name="BLANK_1_1_1_1_1_1_1_1_1_1_1_1_1_1_1_1_1_2">
    <p:bg>
      <p:bgPr>
        <a:solidFill>
          <a:srgbClr val="DFEEE9"/>
        </a:solidFill>
      </p:bgPr>
    </p:bg>
    <p:spTree>
      <p:nvGrpSpPr>
        <p:cNvPr id="4960" name="Shape 4960"/>
        <p:cNvGrpSpPr/>
        <p:nvPr/>
      </p:nvGrpSpPr>
      <p:grpSpPr>
        <a:xfrm>
          <a:off x="0" y="0"/>
          <a:ext cx="0" cy="0"/>
          <a:chOff x="0" y="0"/>
          <a:chExt cx="0" cy="0"/>
        </a:xfrm>
      </p:grpSpPr>
      <p:sp>
        <p:nvSpPr>
          <p:cNvPr id="4961" name="Google Shape;4961;p343"/>
          <p:cNvSpPr/>
          <p:nvPr/>
        </p:nvSpPr>
        <p:spPr>
          <a:xfrm>
            <a:off x="3246657"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62" name="Google Shape;4962;p343"/>
          <p:cNvSpPr/>
          <p:nvPr/>
        </p:nvSpPr>
        <p:spPr>
          <a:xfrm>
            <a:off x="3246657"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63" name="Google Shape;4963;p343"/>
          <p:cNvSpPr/>
          <p:nvPr/>
        </p:nvSpPr>
        <p:spPr>
          <a:xfrm>
            <a:off x="6177181"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64" name="Google Shape;4964;p343"/>
          <p:cNvSpPr/>
          <p:nvPr/>
        </p:nvSpPr>
        <p:spPr>
          <a:xfrm>
            <a:off x="6177181"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65" name="Google Shape;4965;p343"/>
          <p:cNvSpPr/>
          <p:nvPr/>
        </p:nvSpPr>
        <p:spPr>
          <a:xfrm>
            <a:off x="316125" y="2569463"/>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4966" name="Google Shape;4966;p343"/>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4967" name="Google Shape;4967;p343"/>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4968" name="Google Shape;4968;p34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4969" name="Google Shape;4969;p343"/>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4970" name="Google Shape;4970;p343"/>
          <p:cNvSpPr/>
          <p:nvPr/>
        </p:nvSpPr>
        <p:spPr>
          <a:xfrm>
            <a:off x="316125" y="324000"/>
            <a:ext cx="2651700" cy="20706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71" name="Google Shape;4971;p343"/>
          <p:cNvSpPr/>
          <p:nvPr>
            <p:ph idx="2" type="pic"/>
          </p:nvPr>
        </p:nvSpPr>
        <p:spPr>
          <a:xfrm>
            <a:off x="568623" y="486938"/>
            <a:ext cx="320100" cy="322200"/>
          </a:xfrm>
          <a:prstGeom prst="rect">
            <a:avLst/>
          </a:prstGeom>
          <a:noFill/>
          <a:ln>
            <a:noFill/>
          </a:ln>
        </p:spPr>
      </p:sp>
      <p:sp>
        <p:nvSpPr>
          <p:cNvPr id="4972" name="Google Shape;4972;p343"/>
          <p:cNvSpPr txBox="1"/>
          <p:nvPr>
            <p:ph idx="1" type="body"/>
          </p:nvPr>
        </p:nvSpPr>
        <p:spPr>
          <a:xfrm>
            <a:off x="525530" y="1296000"/>
            <a:ext cx="21270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73" name="Google Shape;4973;p343"/>
          <p:cNvSpPr txBox="1"/>
          <p:nvPr>
            <p:ph type="title"/>
          </p:nvPr>
        </p:nvSpPr>
        <p:spPr>
          <a:xfrm>
            <a:off x="525525" y="937238"/>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74" name="Google Shape;4974;p343"/>
          <p:cNvSpPr/>
          <p:nvPr>
            <p:ph idx="3" type="pic"/>
          </p:nvPr>
        </p:nvSpPr>
        <p:spPr>
          <a:xfrm>
            <a:off x="3499517" y="486938"/>
            <a:ext cx="320100" cy="322200"/>
          </a:xfrm>
          <a:prstGeom prst="rect">
            <a:avLst/>
          </a:prstGeom>
          <a:noFill/>
          <a:ln>
            <a:noFill/>
          </a:ln>
        </p:spPr>
      </p:sp>
      <p:sp>
        <p:nvSpPr>
          <p:cNvPr id="4975" name="Google Shape;4975;p343"/>
          <p:cNvSpPr txBox="1"/>
          <p:nvPr>
            <p:ph idx="4" type="body"/>
          </p:nvPr>
        </p:nvSpPr>
        <p:spPr>
          <a:xfrm>
            <a:off x="3456474" y="1296000"/>
            <a:ext cx="21267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76" name="Google Shape;4976;p343"/>
          <p:cNvSpPr txBox="1"/>
          <p:nvPr>
            <p:ph idx="5" type="title"/>
          </p:nvPr>
        </p:nvSpPr>
        <p:spPr>
          <a:xfrm>
            <a:off x="3456425" y="937238"/>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77" name="Google Shape;4977;p343"/>
          <p:cNvSpPr/>
          <p:nvPr>
            <p:ph idx="6" type="pic"/>
          </p:nvPr>
        </p:nvSpPr>
        <p:spPr>
          <a:xfrm>
            <a:off x="6459485" y="486938"/>
            <a:ext cx="320100" cy="322200"/>
          </a:xfrm>
          <a:prstGeom prst="rect">
            <a:avLst/>
          </a:prstGeom>
          <a:noFill/>
          <a:ln>
            <a:noFill/>
          </a:ln>
        </p:spPr>
      </p:sp>
      <p:sp>
        <p:nvSpPr>
          <p:cNvPr id="4978" name="Google Shape;4978;p343"/>
          <p:cNvSpPr txBox="1"/>
          <p:nvPr>
            <p:ph idx="7" type="body"/>
          </p:nvPr>
        </p:nvSpPr>
        <p:spPr>
          <a:xfrm>
            <a:off x="6414097" y="1296000"/>
            <a:ext cx="2242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79" name="Google Shape;4979;p343"/>
          <p:cNvSpPr txBox="1"/>
          <p:nvPr>
            <p:ph idx="8" type="title"/>
          </p:nvPr>
        </p:nvSpPr>
        <p:spPr>
          <a:xfrm>
            <a:off x="6414050" y="937238"/>
            <a:ext cx="2282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80" name="Google Shape;4980;p343"/>
          <p:cNvSpPr/>
          <p:nvPr>
            <p:ph idx="9" type="pic"/>
          </p:nvPr>
        </p:nvSpPr>
        <p:spPr>
          <a:xfrm>
            <a:off x="568623" y="2732400"/>
            <a:ext cx="320100" cy="322200"/>
          </a:xfrm>
          <a:prstGeom prst="rect">
            <a:avLst/>
          </a:prstGeom>
          <a:noFill/>
          <a:ln>
            <a:noFill/>
          </a:ln>
        </p:spPr>
      </p:sp>
      <p:sp>
        <p:nvSpPr>
          <p:cNvPr id="4981" name="Google Shape;4981;p343"/>
          <p:cNvSpPr txBox="1"/>
          <p:nvPr>
            <p:ph idx="13" type="body"/>
          </p:nvPr>
        </p:nvSpPr>
        <p:spPr>
          <a:xfrm>
            <a:off x="525530" y="3541463"/>
            <a:ext cx="21270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82" name="Google Shape;4982;p343"/>
          <p:cNvSpPr txBox="1"/>
          <p:nvPr>
            <p:ph idx="14" type="title"/>
          </p:nvPr>
        </p:nvSpPr>
        <p:spPr>
          <a:xfrm>
            <a:off x="525525" y="3182700"/>
            <a:ext cx="22056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83" name="Google Shape;4983;p343"/>
          <p:cNvSpPr/>
          <p:nvPr>
            <p:ph idx="15" type="pic"/>
          </p:nvPr>
        </p:nvSpPr>
        <p:spPr>
          <a:xfrm>
            <a:off x="3499517" y="2732400"/>
            <a:ext cx="320100" cy="322200"/>
          </a:xfrm>
          <a:prstGeom prst="rect">
            <a:avLst/>
          </a:prstGeom>
          <a:noFill/>
          <a:ln>
            <a:noFill/>
          </a:ln>
        </p:spPr>
      </p:sp>
      <p:sp>
        <p:nvSpPr>
          <p:cNvPr id="4984" name="Google Shape;4984;p343"/>
          <p:cNvSpPr txBox="1"/>
          <p:nvPr>
            <p:ph idx="16" type="body"/>
          </p:nvPr>
        </p:nvSpPr>
        <p:spPr>
          <a:xfrm>
            <a:off x="3456474" y="3541463"/>
            <a:ext cx="21267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85" name="Google Shape;4985;p343"/>
          <p:cNvSpPr txBox="1"/>
          <p:nvPr>
            <p:ph idx="17" type="title"/>
          </p:nvPr>
        </p:nvSpPr>
        <p:spPr>
          <a:xfrm>
            <a:off x="3456425" y="3182700"/>
            <a:ext cx="22428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86" name="Google Shape;4986;p343"/>
          <p:cNvSpPr/>
          <p:nvPr>
            <p:ph idx="18" type="pic"/>
          </p:nvPr>
        </p:nvSpPr>
        <p:spPr>
          <a:xfrm>
            <a:off x="6459485" y="2732400"/>
            <a:ext cx="320100" cy="322200"/>
          </a:xfrm>
          <a:prstGeom prst="rect">
            <a:avLst/>
          </a:prstGeom>
          <a:noFill/>
          <a:ln>
            <a:noFill/>
          </a:ln>
        </p:spPr>
      </p:sp>
      <p:sp>
        <p:nvSpPr>
          <p:cNvPr id="4987" name="Google Shape;4987;p343"/>
          <p:cNvSpPr txBox="1"/>
          <p:nvPr>
            <p:ph idx="19" type="body"/>
          </p:nvPr>
        </p:nvSpPr>
        <p:spPr>
          <a:xfrm>
            <a:off x="6414097" y="3541463"/>
            <a:ext cx="2242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4988" name="Google Shape;4988;p343"/>
          <p:cNvSpPr txBox="1"/>
          <p:nvPr>
            <p:ph idx="20" type="title"/>
          </p:nvPr>
        </p:nvSpPr>
        <p:spPr>
          <a:xfrm>
            <a:off x="6414044" y="3182700"/>
            <a:ext cx="2282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4989" name="Google Shape;4989;p343"/>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ard DARK">
  <p:cSld name="BLANK_3">
    <p:bg>
      <p:bgPr>
        <a:solidFill>
          <a:schemeClr val="dk2"/>
        </a:solidFill>
      </p:bgPr>
    </p:bg>
    <p:spTree>
      <p:nvGrpSpPr>
        <p:cNvPr id="4990" name="Shape 4990"/>
        <p:cNvGrpSpPr/>
        <p:nvPr/>
      </p:nvGrpSpPr>
      <p:grpSpPr>
        <a:xfrm>
          <a:off x="0" y="0"/>
          <a:ext cx="0" cy="0"/>
          <a:chOff x="0" y="0"/>
          <a:chExt cx="0" cy="0"/>
        </a:xfrm>
      </p:grpSpPr>
      <p:sp>
        <p:nvSpPr>
          <p:cNvPr id="4991" name="Google Shape;4991;p344"/>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4992" name="Google Shape;4992;p344"/>
          <p:cNvSpPr txBox="1"/>
          <p:nvPr>
            <p:ph idx="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D9D9D9"/>
                </a:solidFill>
                <a:latin typeface="Poppins SemiBold"/>
                <a:ea typeface="Poppins SemiBold"/>
                <a:cs typeface="Poppins SemiBold"/>
                <a:sym typeface="Poppins SemiBold"/>
              </a:defRPr>
            </a:lvl1pPr>
            <a:lvl2pPr indent="0" lvl="1" marL="0" rtl="0">
              <a:spcBef>
                <a:spcPts val="0"/>
              </a:spcBef>
              <a:buNone/>
              <a:defRPr>
                <a:solidFill>
                  <a:srgbClr val="D9D9D9"/>
                </a:solidFill>
                <a:latin typeface="Poppins SemiBold"/>
                <a:ea typeface="Poppins SemiBold"/>
                <a:cs typeface="Poppins SemiBold"/>
                <a:sym typeface="Poppins SemiBold"/>
              </a:defRPr>
            </a:lvl2pPr>
            <a:lvl3pPr indent="0" lvl="2" marL="0" rtl="0">
              <a:spcBef>
                <a:spcPts val="0"/>
              </a:spcBef>
              <a:buNone/>
              <a:defRPr>
                <a:solidFill>
                  <a:srgbClr val="D9D9D9"/>
                </a:solidFill>
                <a:latin typeface="Poppins SemiBold"/>
                <a:ea typeface="Poppins SemiBold"/>
                <a:cs typeface="Poppins SemiBold"/>
                <a:sym typeface="Poppins SemiBold"/>
              </a:defRPr>
            </a:lvl3pPr>
            <a:lvl4pPr indent="0" lvl="3" marL="0" rtl="0">
              <a:spcBef>
                <a:spcPts val="0"/>
              </a:spcBef>
              <a:buNone/>
              <a:defRPr>
                <a:solidFill>
                  <a:srgbClr val="D9D9D9"/>
                </a:solidFill>
                <a:latin typeface="Poppins SemiBold"/>
                <a:ea typeface="Poppins SemiBold"/>
                <a:cs typeface="Poppins SemiBold"/>
                <a:sym typeface="Poppins SemiBold"/>
              </a:defRPr>
            </a:lvl4pPr>
            <a:lvl5pPr indent="0" lvl="4" marL="0" rtl="0">
              <a:spcBef>
                <a:spcPts val="0"/>
              </a:spcBef>
              <a:buNone/>
              <a:defRPr>
                <a:solidFill>
                  <a:srgbClr val="D9D9D9"/>
                </a:solidFill>
                <a:latin typeface="Poppins SemiBold"/>
                <a:ea typeface="Poppins SemiBold"/>
                <a:cs typeface="Poppins SemiBold"/>
                <a:sym typeface="Poppins SemiBold"/>
              </a:defRPr>
            </a:lvl5pPr>
            <a:lvl6pPr indent="0" lvl="5" marL="0" rtl="0">
              <a:spcBef>
                <a:spcPts val="0"/>
              </a:spcBef>
              <a:buNone/>
              <a:defRPr>
                <a:solidFill>
                  <a:srgbClr val="D9D9D9"/>
                </a:solidFill>
                <a:latin typeface="Poppins SemiBold"/>
                <a:ea typeface="Poppins SemiBold"/>
                <a:cs typeface="Poppins SemiBold"/>
                <a:sym typeface="Poppins SemiBold"/>
              </a:defRPr>
            </a:lvl6pPr>
            <a:lvl7pPr indent="0" lvl="6" marL="0" rtl="0">
              <a:spcBef>
                <a:spcPts val="0"/>
              </a:spcBef>
              <a:buNone/>
              <a:defRPr>
                <a:solidFill>
                  <a:srgbClr val="D9D9D9"/>
                </a:solidFill>
                <a:latin typeface="Poppins SemiBold"/>
                <a:ea typeface="Poppins SemiBold"/>
                <a:cs typeface="Poppins SemiBold"/>
                <a:sym typeface="Poppins SemiBold"/>
              </a:defRPr>
            </a:lvl7pPr>
            <a:lvl8pPr indent="0" lvl="7" marL="0" rtl="0">
              <a:spcBef>
                <a:spcPts val="0"/>
              </a:spcBef>
              <a:buNone/>
              <a:defRPr>
                <a:solidFill>
                  <a:srgbClr val="D9D9D9"/>
                </a:solidFill>
                <a:latin typeface="Poppins SemiBold"/>
                <a:ea typeface="Poppins SemiBold"/>
                <a:cs typeface="Poppins SemiBold"/>
                <a:sym typeface="Poppins SemiBold"/>
              </a:defRPr>
            </a:lvl8pPr>
            <a:lvl9pPr indent="0" lvl="8" marL="0" rtl="0">
              <a:spcBef>
                <a:spcPts val="0"/>
              </a:spcBef>
              <a:buNone/>
              <a:defRPr>
                <a:solidFill>
                  <a:srgbClr val="D9D9D9"/>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4993" name="Google Shape;4993;p344"/>
          <p:cNvSpPr txBox="1"/>
          <p:nvPr>
            <p:ph type="title"/>
          </p:nvPr>
        </p:nvSpPr>
        <p:spPr>
          <a:xfrm>
            <a:off x="410550" y="1707858"/>
            <a:ext cx="8322900" cy="16812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Clr>
                <a:schemeClr val="lt1"/>
              </a:buClr>
              <a:buSzPts val="6000"/>
              <a:buChar char="●"/>
              <a:defRPr sz="6000">
                <a:solidFill>
                  <a:schemeClr val="lt1"/>
                </a:solidFill>
              </a:defRPr>
            </a:lvl1pPr>
            <a:lvl2pPr lvl="1" rtl="0" algn="ctr">
              <a:lnSpc>
                <a:spcPct val="80000"/>
              </a:lnSpc>
              <a:spcBef>
                <a:spcPts val="0"/>
              </a:spcBef>
              <a:spcAft>
                <a:spcPts val="0"/>
              </a:spcAft>
              <a:buSzPts val="3600"/>
              <a:buChar char="○"/>
              <a:defRPr sz="3600"/>
            </a:lvl2pPr>
            <a:lvl3pPr lvl="2" rtl="0" algn="ctr">
              <a:lnSpc>
                <a:spcPct val="80000"/>
              </a:lnSpc>
              <a:spcBef>
                <a:spcPts val="0"/>
              </a:spcBef>
              <a:spcAft>
                <a:spcPts val="0"/>
              </a:spcAft>
              <a:buSzPts val="3600"/>
              <a:buChar char="■"/>
              <a:defRPr sz="3600"/>
            </a:lvl3pPr>
            <a:lvl4pPr lvl="3" rtl="0" algn="ctr">
              <a:lnSpc>
                <a:spcPct val="80000"/>
              </a:lnSpc>
              <a:spcBef>
                <a:spcPts val="0"/>
              </a:spcBef>
              <a:spcAft>
                <a:spcPts val="0"/>
              </a:spcAft>
              <a:buSzPts val="3600"/>
              <a:buChar char="●"/>
              <a:defRPr sz="3600"/>
            </a:lvl4pPr>
            <a:lvl5pPr lvl="4" rtl="0" algn="ctr">
              <a:lnSpc>
                <a:spcPct val="80000"/>
              </a:lnSpc>
              <a:spcBef>
                <a:spcPts val="0"/>
              </a:spcBef>
              <a:spcAft>
                <a:spcPts val="0"/>
              </a:spcAft>
              <a:buSzPts val="3600"/>
              <a:buChar char="○"/>
              <a:defRPr sz="3600"/>
            </a:lvl5pPr>
            <a:lvl6pPr lvl="5" rtl="0" algn="ctr">
              <a:lnSpc>
                <a:spcPct val="80000"/>
              </a:lnSpc>
              <a:spcBef>
                <a:spcPts val="0"/>
              </a:spcBef>
              <a:spcAft>
                <a:spcPts val="0"/>
              </a:spcAft>
              <a:buSzPts val="3600"/>
              <a:buChar char="■"/>
              <a:defRPr sz="3600"/>
            </a:lvl6pPr>
            <a:lvl7pPr lvl="6" rtl="0" algn="ctr">
              <a:lnSpc>
                <a:spcPct val="80000"/>
              </a:lnSpc>
              <a:spcBef>
                <a:spcPts val="0"/>
              </a:spcBef>
              <a:spcAft>
                <a:spcPts val="0"/>
              </a:spcAft>
              <a:buSzPts val="3600"/>
              <a:buChar char="●"/>
              <a:defRPr sz="3600"/>
            </a:lvl7pPr>
            <a:lvl8pPr lvl="7" rtl="0" algn="ctr">
              <a:lnSpc>
                <a:spcPct val="80000"/>
              </a:lnSpc>
              <a:spcBef>
                <a:spcPts val="0"/>
              </a:spcBef>
              <a:spcAft>
                <a:spcPts val="0"/>
              </a:spcAft>
              <a:buSzPts val="3600"/>
              <a:buChar char="○"/>
              <a:defRPr sz="3600"/>
            </a:lvl8pPr>
            <a:lvl9pPr lvl="8" rtl="0" algn="ctr">
              <a:lnSpc>
                <a:spcPct val="80000"/>
              </a:lnSpc>
              <a:spcBef>
                <a:spcPts val="0"/>
              </a:spcBef>
              <a:spcAft>
                <a:spcPts val="0"/>
              </a:spcAft>
              <a:buSzPts val="3600"/>
              <a:buChar char="■"/>
              <a:defRPr sz="3600"/>
            </a:lvl9pPr>
          </a:lstStyle>
          <a:p/>
        </p:txBody>
      </p:sp>
      <p:sp>
        <p:nvSpPr>
          <p:cNvPr id="4994" name="Google Shape;4994;p344"/>
          <p:cNvSpPr txBox="1"/>
          <p:nvPr>
            <p:ph idx="1" type="subTitle"/>
          </p:nvPr>
        </p:nvSpPr>
        <p:spPr>
          <a:xfrm>
            <a:off x="411675" y="4958975"/>
            <a:ext cx="4581300" cy="107700"/>
          </a:xfrm>
          <a:prstGeom prst="rect">
            <a:avLst/>
          </a:prstGeom>
          <a:noFill/>
          <a:ln>
            <a:noFill/>
          </a:ln>
        </p:spPr>
        <p:txBody>
          <a:bodyPr anchorCtr="0" anchor="t" bIns="45725" lIns="45725" spcFirstLastPara="1" rIns="45725" wrap="square" tIns="45725">
            <a:spAutoFit/>
          </a:bodyPr>
          <a:lstStyle>
            <a:lvl1pPr lvl="0" rtl="0">
              <a:spcBef>
                <a:spcPts val="0"/>
              </a:spcBef>
              <a:spcAft>
                <a:spcPts val="0"/>
              </a:spcAft>
              <a:buClr>
                <a:srgbClr val="D9D9D9"/>
              </a:buClr>
              <a:buSzPts val="600"/>
              <a:buNone/>
              <a:defRPr sz="600">
                <a:solidFill>
                  <a:srgbClr val="D9D9D9"/>
                </a:solidFill>
              </a:defRPr>
            </a:lvl1pPr>
            <a:lvl2pPr lvl="1" rtl="0">
              <a:spcBef>
                <a:spcPts val="0"/>
              </a:spcBef>
              <a:spcAft>
                <a:spcPts val="0"/>
              </a:spcAft>
              <a:buClr>
                <a:srgbClr val="D9D9D9"/>
              </a:buClr>
              <a:buSzPts val="700"/>
              <a:buNone/>
              <a:defRPr sz="700">
                <a:solidFill>
                  <a:srgbClr val="D9D9D9"/>
                </a:solidFill>
              </a:defRPr>
            </a:lvl2pPr>
            <a:lvl3pPr lvl="2" rtl="0">
              <a:spcBef>
                <a:spcPts val="0"/>
              </a:spcBef>
              <a:spcAft>
                <a:spcPts val="0"/>
              </a:spcAft>
              <a:buClr>
                <a:srgbClr val="D9D9D9"/>
              </a:buClr>
              <a:buSzPts val="700"/>
              <a:buNone/>
              <a:defRPr sz="700">
                <a:solidFill>
                  <a:srgbClr val="D9D9D9"/>
                </a:solidFill>
              </a:defRPr>
            </a:lvl3pPr>
            <a:lvl4pPr lvl="3" rtl="0">
              <a:spcBef>
                <a:spcPts val="0"/>
              </a:spcBef>
              <a:spcAft>
                <a:spcPts val="0"/>
              </a:spcAft>
              <a:buClr>
                <a:srgbClr val="D9D9D9"/>
              </a:buClr>
              <a:buSzPts val="700"/>
              <a:buNone/>
              <a:defRPr sz="700">
                <a:solidFill>
                  <a:srgbClr val="D9D9D9"/>
                </a:solidFill>
              </a:defRPr>
            </a:lvl4pPr>
            <a:lvl5pPr lvl="4" rtl="0">
              <a:spcBef>
                <a:spcPts val="0"/>
              </a:spcBef>
              <a:spcAft>
                <a:spcPts val="0"/>
              </a:spcAft>
              <a:buClr>
                <a:srgbClr val="D9D9D9"/>
              </a:buClr>
              <a:buSzPts val="700"/>
              <a:buNone/>
              <a:defRPr sz="700">
                <a:solidFill>
                  <a:srgbClr val="D9D9D9"/>
                </a:solidFill>
              </a:defRPr>
            </a:lvl5pPr>
            <a:lvl6pPr lvl="5" rtl="0">
              <a:spcBef>
                <a:spcPts val="0"/>
              </a:spcBef>
              <a:spcAft>
                <a:spcPts val="0"/>
              </a:spcAft>
              <a:buClr>
                <a:srgbClr val="D9D9D9"/>
              </a:buClr>
              <a:buSzPts val="700"/>
              <a:buNone/>
              <a:defRPr sz="700">
                <a:solidFill>
                  <a:srgbClr val="D9D9D9"/>
                </a:solidFill>
              </a:defRPr>
            </a:lvl6pPr>
            <a:lvl7pPr lvl="6" rtl="0">
              <a:spcBef>
                <a:spcPts val="0"/>
              </a:spcBef>
              <a:spcAft>
                <a:spcPts val="0"/>
              </a:spcAft>
              <a:buClr>
                <a:srgbClr val="D9D9D9"/>
              </a:buClr>
              <a:buSzPts val="700"/>
              <a:buNone/>
              <a:defRPr sz="700">
                <a:solidFill>
                  <a:srgbClr val="D9D9D9"/>
                </a:solidFill>
              </a:defRPr>
            </a:lvl7pPr>
            <a:lvl8pPr lvl="7" rtl="0">
              <a:spcBef>
                <a:spcPts val="0"/>
              </a:spcBef>
              <a:spcAft>
                <a:spcPts val="0"/>
              </a:spcAft>
              <a:buClr>
                <a:srgbClr val="D9D9D9"/>
              </a:buClr>
              <a:buSzPts val="700"/>
              <a:buNone/>
              <a:defRPr sz="700">
                <a:solidFill>
                  <a:srgbClr val="D9D9D9"/>
                </a:solidFill>
              </a:defRPr>
            </a:lvl8pPr>
            <a:lvl9pPr lvl="8" rtl="0">
              <a:spcBef>
                <a:spcPts val="0"/>
              </a:spcBef>
              <a:spcAft>
                <a:spcPts val="0"/>
              </a:spcAft>
              <a:buClr>
                <a:srgbClr val="D9D9D9"/>
              </a:buClr>
              <a:buSzPts val="700"/>
              <a:buNone/>
              <a:defRPr sz="700">
                <a:solidFill>
                  <a:srgbClr val="D9D9D9"/>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guide id="7" orient="horz" pos="1620">
          <p15:clr>
            <a:srgbClr val="FA7B17"/>
          </p15:clr>
        </p15:guide>
        <p15:guide id="8" orient="horz" pos="2035">
          <p15:clr>
            <a:srgbClr val="FA7B17"/>
          </p15:clr>
        </p15:guide>
      </p15:sldGuideLst>
    </p:ext>
  </p:extLst>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4995" name="Shape 4995"/>
        <p:cNvGrpSpPr/>
        <p:nvPr/>
      </p:nvGrpSpPr>
      <p:grpSpPr>
        <a:xfrm>
          <a:off x="0" y="0"/>
          <a:ext cx="0" cy="0"/>
          <a:chOff x="0" y="0"/>
          <a:chExt cx="0" cy="0"/>
        </a:xfrm>
      </p:grpSpPr>
      <p:sp>
        <p:nvSpPr>
          <p:cNvPr id="4996" name="Google Shape;4996;p345"/>
          <p:cNvSpPr txBox="1"/>
          <p:nvPr>
            <p:ph type="title"/>
          </p:nvPr>
        </p:nvSpPr>
        <p:spPr>
          <a:xfrm>
            <a:off x="457200" y="475663"/>
            <a:ext cx="7875900" cy="1286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700"/>
              <a:buNone/>
              <a:defRPr i="0" sz="7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4997" name="Google Shape;4997;p345"/>
          <p:cNvSpPr txBox="1"/>
          <p:nvPr>
            <p:ph idx="1" type="body"/>
          </p:nvPr>
        </p:nvSpPr>
        <p:spPr>
          <a:xfrm>
            <a:off x="342900" y="1665716"/>
            <a:ext cx="7451700" cy="16683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700"/>
              <a:buNone/>
              <a:defRPr b="0" i="0" sz="1200">
                <a:solidFill>
                  <a:srgbClr val="464B54"/>
                </a:solidFill>
                <a:latin typeface="Times New Roman"/>
                <a:ea typeface="Times New Roman"/>
                <a:cs typeface="Times New Roman"/>
                <a:sym typeface="Times New Roman"/>
              </a:defRPr>
            </a:lvl1pPr>
            <a:lvl2pPr indent="-228600" lvl="1" marL="914400" rtl="0" algn="l">
              <a:spcBef>
                <a:spcPts val="0"/>
              </a:spcBef>
              <a:spcAft>
                <a:spcPts val="0"/>
              </a:spcAft>
              <a:buSzPts val="700"/>
              <a:buNone/>
              <a:defRPr sz="700"/>
            </a:lvl2pPr>
            <a:lvl3pPr indent="-228600" lvl="2" marL="1371600" rtl="0" algn="l">
              <a:spcBef>
                <a:spcPts val="0"/>
              </a:spcBef>
              <a:spcAft>
                <a:spcPts val="0"/>
              </a:spcAft>
              <a:buSzPts val="700"/>
              <a:buNone/>
              <a:defRPr sz="700"/>
            </a:lvl3pPr>
            <a:lvl4pPr indent="-228600" lvl="3" marL="1828800" rtl="0" algn="l">
              <a:spcBef>
                <a:spcPts val="0"/>
              </a:spcBef>
              <a:spcAft>
                <a:spcPts val="0"/>
              </a:spcAft>
              <a:buSzPts val="700"/>
              <a:buNone/>
              <a:defRPr sz="700"/>
            </a:lvl4pPr>
            <a:lvl5pPr indent="-228600" lvl="4" marL="2286000" rtl="0" algn="l">
              <a:spcBef>
                <a:spcPts val="0"/>
              </a:spcBef>
              <a:spcAft>
                <a:spcPts val="0"/>
              </a:spcAft>
              <a:buSzPts val="700"/>
              <a:buNone/>
              <a:defRPr sz="700"/>
            </a:lvl5pPr>
            <a:lvl6pPr indent="-228600" lvl="5" marL="2743200" rtl="0" algn="l">
              <a:spcBef>
                <a:spcPts val="0"/>
              </a:spcBef>
              <a:spcAft>
                <a:spcPts val="0"/>
              </a:spcAft>
              <a:buSzPts val="700"/>
              <a:buNone/>
              <a:defRPr sz="700"/>
            </a:lvl6pPr>
            <a:lvl7pPr indent="-228600" lvl="6" marL="3200400" rtl="0" algn="l">
              <a:spcBef>
                <a:spcPts val="0"/>
              </a:spcBef>
              <a:spcAft>
                <a:spcPts val="0"/>
              </a:spcAft>
              <a:buSzPts val="700"/>
              <a:buNone/>
              <a:defRPr sz="700"/>
            </a:lvl7pPr>
            <a:lvl8pPr indent="-228600" lvl="7" marL="3657600" rtl="0" algn="l">
              <a:spcBef>
                <a:spcPts val="0"/>
              </a:spcBef>
              <a:spcAft>
                <a:spcPts val="0"/>
              </a:spcAft>
              <a:buSzPts val="700"/>
              <a:buNone/>
              <a:defRPr sz="700"/>
            </a:lvl8pPr>
            <a:lvl9pPr indent="-228600" lvl="8" marL="4114800" rtl="0" algn="l">
              <a:spcBef>
                <a:spcPts val="0"/>
              </a:spcBef>
              <a:spcAft>
                <a:spcPts val="0"/>
              </a:spcAft>
              <a:buSzPts val="700"/>
              <a:buNone/>
              <a:defRPr sz="700"/>
            </a:lvl9pPr>
          </a:lstStyle>
          <a:p/>
        </p:txBody>
      </p:sp>
      <p:sp>
        <p:nvSpPr>
          <p:cNvPr id="4998" name="Google Shape;4998;p345"/>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700"/>
              <a:buNone/>
              <a:defRPr sz="700">
                <a:solidFill>
                  <a:srgbClr val="888888"/>
                </a:solidFill>
              </a:defRPr>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4999" name="Google Shape;4999;p345"/>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700"/>
              <a:buNone/>
              <a:defRPr sz="700">
                <a:solidFill>
                  <a:srgbClr val="888888"/>
                </a:solidFill>
              </a:defRPr>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5000" name="Google Shape;5000;p345"/>
          <p:cNvSpPr txBox="1"/>
          <p:nvPr>
            <p:ph idx="12" type="sldNum"/>
          </p:nvPr>
        </p:nvSpPr>
        <p:spPr>
          <a:xfrm>
            <a:off x="6583680" y="4783455"/>
            <a:ext cx="2103000" cy="1848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p:cSld name="BLANK_1_2">
    <p:spTree>
      <p:nvGrpSpPr>
        <p:cNvPr id="5001" name="Shape 5001"/>
        <p:cNvGrpSpPr/>
        <p:nvPr/>
      </p:nvGrpSpPr>
      <p:grpSpPr>
        <a:xfrm>
          <a:off x="0" y="0"/>
          <a:ext cx="0" cy="0"/>
          <a:chOff x="0" y="0"/>
          <a:chExt cx="0" cy="0"/>
        </a:xfrm>
      </p:grpSpPr>
      <p:sp>
        <p:nvSpPr>
          <p:cNvPr id="5002" name="Google Shape;5002;p346"/>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5003" name="Google Shape;5003;p346"/>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5004" name="Google Shape;5004;p346"/>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005" name="Google Shape;5005;p34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006" name="Shape 5006"/>
        <p:cNvGrpSpPr/>
        <p:nvPr/>
      </p:nvGrpSpPr>
      <p:grpSpPr>
        <a:xfrm>
          <a:off x="0" y="0"/>
          <a:ext cx="0" cy="0"/>
          <a:chOff x="0" y="0"/>
          <a:chExt cx="0" cy="0"/>
        </a:xfrm>
      </p:grpSpPr>
      <p:sp>
        <p:nvSpPr>
          <p:cNvPr id="5007" name="Google Shape;5007;p347"/>
          <p:cNvSpPr txBox="1"/>
          <p:nvPr>
            <p:ph idx="12" type="sldNum"/>
          </p:nvPr>
        </p:nvSpPr>
        <p:spPr>
          <a:xfrm>
            <a:off x="8556784" y="4749851"/>
            <a:ext cx="548700" cy="393900"/>
          </a:xfrm>
          <a:prstGeom prst="rect">
            <a:avLst/>
          </a:prstGeom>
        </p:spPr>
        <p:txBody>
          <a:bodyPr anchorCtr="0" anchor="t" bIns="83825" lIns="83825" spcFirstLastPara="1" rIns="83825" wrap="square" tIns="83825">
            <a:noAutofit/>
          </a:bodyPr>
          <a:lstStyle>
            <a:lvl1pPr lvl="0" rtl="0">
              <a:buNone/>
              <a:defRPr sz="1200">
                <a:solidFill>
                  <a:schemeClr val="tx1"/>
                </a:solidFill>
              </a:defRPr>
            </a:lvl1pPr>
            <a:lvl2pPr lvl="1" rtl="0">
              <a:buNone/>
              <a:defRPr sz="1200">
                <a:solidFill>
                  <a:schemeClr val="tx1"/>
                </a:solidFill>
              </a:defRPr>
            </a:lvl2pPr>
            <a:lvl3pPr lvl="2" rtl="0">
              <a:buNone/>
              <a:defRPr sz="1200">
                <a:solidFill>
                  <a:schemeClr val="tx1"/>
                </a:solidFill>
              </a:defRPr>
            </a:lvl3pPr>
            <a:lvl4pPr lvl="3" rtl="0">
              <a:buNone/>
              <a:defRPr sz="1200">
                <a:solidFill>
                  <a:schemeClr val="tx1"/>
                </a:solidFill>
              </a:defRPr>
            </a:lvl4pPr>
            <a:lvl5pPr lvl="4" rtl="0">
              <a:buNone/>
              <a:defRPr sz="1200">
                <a:solidFill>
                  <a:schemeClr val="tx1"/>
                </a:solidFill>
              </a:defRPr>
            </a:lvl5pPr>
            <a:lvl6pPr lvl="5" rtl="0">
              <a:buNone/>
              <a:defRPr sz="1200">
                <a:solidFill>
                  <a:schemeClr val="tx1"/>
                </a:solidFill>
              </a:defRPr>
            </a:lvl6pPr>
            <a:lvl7pPr lvl="6" rtl="0">
              <a:buNone/>
              <a:defRPr sz="1200">
                <a:solidFill>
                  <a:schemeClr val="tx1"/>
                </a:solidFill>
              </a:defRPr>
            </a:lvl7pPr>
            <a:lvl8pPr lvl="7" rtl="0">
              <a:buNone/>
              <a:defRPr sz="1200">
                <a:solidFill>
                  <a:schemeClr val="tx1"/>
                </a:solidFill>
              </a:defRPr>
            </a:lvl8pPr>
            <a:lvl9pPr lvl="8" rtl="0">
              <a:buNone/>
              <a:defRPr sz="12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Four Quarters">
  <p:cSld name="BLANK_1_4_1">
    <p:spTree>
      <p:nvGrpSpPr>
        <p:cNvPr id="413" name="Shape 413"/>
        <p:cNvGrpSpPr/>
        <p:nvPr/>
      </p:nvGrpSpPr>
      <p:grpSpPr>
        <a:xfrm>
          <a:off x="0" y="0"/>
          <a:ext cx="0" cy="0"/>
          <a:chOff x="0" y="0"/>
          <a:chExt cx="0" cy="0"/>
        </a:xfrm>
      </p:grpSpPr>
      <p:sp>
        <p:nvSpPr>
          <p:cNvPr id="414" name="Google Shape;414;p35"/>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15" name="Google Shape;415;p35"/>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416" name="Google Shape;416;p35"/>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417" name="Google Shape;417;p3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5"/>
          <p:cNvSpPr txBox="1"/>
          <p:nvPr>
            <p:ph idx="1" type="subTitle"/>
          </p:nvPr>
        </p:nvSpPr>
        <p:spPr>
          <a:xfrm>
            <a:off x="1885938"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19" name="Google Shape;419;p35"/>
          <p:cNvSpPr txBox="1"/>
          <p:nvPr>
            <p:ph idx="2" type="subTitle"/>
          </p:nvPr>
        </p:nvSpPr>
        <p:spPr>
          <a:xfrm>
            <a:off x="1885950"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20" name="Google Shape;420;p35"/>
          <p:cNvSpPr txBox="1"/>
          <p:nvPr>
            <p:ph idx="3" type="subTitle"/>
          </p:nvPr>
        </p:nvSpPr>
        <p:spPr>
          <a:xfrm>
            <a:off x="483250" y="1343875"/>
            <a:ext cx="10977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21" name="Google Shape;421;p35"/>
          <p:cNvSpPr txBox="1"/>
          <p:nvPr>
            <p:ph idx="4" type="subTitle"/>
          </p:nvPr>
        </p:nvSpPr>
        <p:spPr>
          <a:xfrm>
            <a:off x="6408213" y="537289"/>
            <a:ext cx="2052900" cy="1458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SzPts val="900"/>
              <a:buNone/>
              <a:defRPr sz="900">
                <a:solidFill>
                  <a:schemeClr val="dk1"/>
                </a:solidFill>
              </a:defRPr>
            </a:lvl1pPr>
            <a:lvl2pPr lvl="1" algn="r">
              <a:lnSpc>
                <a:spcPct val="115000"/>
              </a:lnSpc>
              <a:spcBef>
                <a:spcPts val="0"/>
              </a:spcBef>
              <a:spcAft>
                <a:spcPts val="0"/>
              </a:spcAft>
              <a:buSzPts val="1200"/>
              <a:buNone/>
              <a:defRPr>
                <a:solidFill>
                  <a:schemeClr val="dk1"/>
                </a:solidFill>
              </a:defRPr>
            </a:lvl2pPr>
            <a:lvl3pPr lvl="2" algn="r">
              <a:lnSpc>
                <a:spcPct val="115000"/>
              </a:lnSpc>
              <a:spcBef>
                <a:spcPts val="0"/>
              </a:spcBef>
              <a:spcAft>
                <a:spcPts val="0"/>
              </a:spcAft>
              <a:buClr>
                <a:schemeClr val="dk1"/>
              </a:buClr>
              <a:buSzPts val="1200"/>
              <a:buNone/>
              <a:defRPr>
                <a:solidFill>
                  <a:schemeClr val="dk1"/>
                </a:solidFill>
              </a:defRPr>
            </a:lvl3pPr>
            <a:lvl4pPr lvl="3" algn="r">
              <a:lnSpc>
                <a:spcPct val="115000"/>
              </a:lnSpc>
              <a:spcBef>
                <a:spcPts val="0"/>
              </a:spcBef>
              <a:spcAft>
                <a:spcPts val="0"/>
              </a:spcAft>
              <a:buSzPts val="1200"/>
              <a:buNone/>
              <a:defRPr>
                <a:solidFill>
                  <a:schemeClr val="dk1"/>
                </a:solidFill>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Clr>
                <a:schemeClr val="dk1"/>
              </a:buClr>
              <a:buSzPts val="1200"/>
              <a:buNone/>
              <a:defRPr>
                <a:solidFill>
                  <a:schemeClr val="dk1"/>
                </a:solidFill>
              </a:defRPr>
            </a:lvl6pPr>
            <a:lvl7pPr lvl="6" algn="r">
              <a:lnSpc>
                <a:spcPct val="115000"/>
              </a:lnSpc>
              <a:spcBef>
                <a:spcPts val="0"/>
              </a:spcBef>
              <a:spcAft>
                <a:spcPts val="0"/>
              </a:spcAft>
              <a:buSzPts val="1200"/>
              <a:buNone/>
              <a:defRPr>
                <a:solidFill>
                  <a:schemeClr val="dk1"/>
                </a:solidFill>
              </a:defRPr>
            </a:lvl7pPr>
            <a:lvl8pPr lvl="7" algn="r">
              <a:lnSpc>
                <a:spcPct val="115000"/>
              </a:lnSpc>
              <a:spcBef>
                <a:spcPts val="0"/>
              </a:spcBef>
              <a:spcAft>
                <a:spcPts val="0"/>
              </a:spcAft>
              <a:buClr>
                <a:schemeClr val="dk1"/>
              </a:buClr>
              <a:buSzPts val="1200"/>
              <a:buNone/>
              <a:defRPr>
                <a:solidFill>
                  <a:schemeClr val="dk1"/>
                </a:solidFill>
              </a:defRPr>
            </a:lvl8pPr>
            <a:lvl9pPr lvl="8" algn="r">
              <a:lnSpc>
                <a:spcPct val="115000"/>
              </a:lnSpc>
              <a:spcBef>
                <a:spcPts val="0"/>
              </a:spcBef>
              <a:spcAft>
                <a:spcPts val="0"/>
              </a:spcAft>
              <a:buSzPts val="1200"/>
              <a:buNone/>
              <a:defRPr/>
            </a:lvl9pPr>
          </a:lstStyle>
          <a:p/>
        </p:txBody>
      </p:sp>
      <p:sp>
        <p:nvSpPr>
          <p:cNvPr id="422" name="Google Shape;422;p35"/>
          <p:cNvSpPr txBox="1"/>
          <p:nvPr>
            <p:ph idx="5" type="subTitle"/>
          </p:nvPr>
        </p:nvSpPr>
        <p:spPr>
          <a:xfrm>
            <a:off x="6408213" y="695319"/>
            <a:ext cx="2052900" cy="1962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1pPr>
            <a:lvl2pPr lvl="1"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2pPr>
            <a:lvl3pPr lvl="2" algn="r">
              <a:lnSpc>
                <a:spcPct val="115000"/>
              </a:lnSpc>
              <a:spcBef>
                <a:spcPts val="0"/>
              </a:spcBef>
              <a:spcAft>
                <a:spcPts val="0"/>
              </a:spcAft>
              <a:buSzPts val="700"/>
              <a:buFont typeface="Poppins"/>
              <a:buNone/>
              <a:defRPr sz="700">
                <a:latin typeface="Poppins"/>
                <a:ea typeface="Poppins"/>
                <a:cs typeface="Poppins"/>
                <a:sym typeface="Poppins"/>
              </a:defRPr>
            </a:lvl3pPr>
            <a:lvl4pPr lvl="3"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4pPr>
            <a:lvl5pPr lvl="4"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5pPr>
            <a:lvl6pPr lvl="5" algn="r">
              <a:lnSpc>
                <a:spcPct val="115000"/>
              </a:lnSpc>
              <a:spcBef>
                <a:spcPts val="0"/>
              </a:spcBef>
              <a:spcAft>
                <a:spcPts val="0"/>
              </a:spcAft>
              <a:buSzPts val="700"/>
              <a:buFont typeface="Poppins"/>
              <a:buNone/>
              <a:defRPr sz="700">
                <a:latin typeface="Poppins"/>
                <a:ea typeface="Poppins"/>
                <a:cs typeface="Poppins"/>
                <a:sym typeface="Poppins"/>
              </a:defRPr>
            </a:lvl6pPr>
            <a:lvl7pPr lvl="6"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7pPr>
            <a:lvl8pPr lvl="7" algn="r">
              <a:lnSpc>
                <a:spcPct val="115000"/>
              </a:lnSpc>
              <a:spcBef>
                <a:spcPts val="0"/>
              </a:spcBef>
              <a:spcAft>
                <a:spcPts val="0"/>
              </a:spcAft>
              <a:buSzPts val="700"/>
              <a:buFont typeface="Poppins"/>
              <a:buNone/>
              <a:defRPr sz="700">
                <a:latin typeface="Poppins"/>
                <a:ea typeface="Poppins"/>
                <a:cs typeface="Poppins"/>
                <a:sym typeface="Poppins"/>
              </a:defRPr>
            </a:lvl8pPr>
            <a:lvl9pPr lvl="8"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9pPr>
          </a:lstStyle>
          <a:p/>
        </p:txBody>
      </p:sp>
      <p:sp>
        <p:nvSpPr>
          <p:cNvPr id="423" name="Google Shape;423;p35"/>
          <p:cNvSpPr txBox="1"/>
          <p:nvPr>
            <p:ph idx="6" type="subTitle"/>
          </p:nvPr>
        </p:nvSpPr>
        <p:spPr>
          <a:xfrm>
            <a:off x="188595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24" name="Google Shape;424;p35"/>
          <p:cNvSpPr txBox="1"/>
          <p:nvPr>
            <p:ph idx="7" type="subTitle"/>
          </p:nvPr>
        </p:nvSpPr>
        <p:spPr>
          <a:xfrm>
            <a:off x="3659788"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25" name="Google Shape;425;p35"/>
          <p:cNvSpPr txBox="1"/>
          <p:nvPr>
            <p:ph idx="8" type="subTitle"/>
          </p:nvPr>
        </p:nvSpPr>
        <p:spPr>
          <a:xfrm>
            <a:off x="3664113"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26" name="Google Shape;426;p35"/>
          <p:cNvSpPr txBox="1"/>
          <p:nvPr>
            <p:ph idx="9" type="subTitle"/>
          </p:nvPr>
        </p:nvSpPr>
        <p:spPr>
          <a:xfrm>
            <a:off x="3664113"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27" name="Google Shape;427;p35"/>
          <p:cNvSpPr txBox="1"/>
          <p:nvPr>
            <p:ph idx="13" type="subTitle"/>
          </p:nvPr>
        </p:nvSpPr>
        <p:spPr>
          <a:xfrm>
            <a:off x="5425321"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28" name="Google Shape;428;p35"/>
          <p:cNvSpPr txBox="1"/>
          <p:nvPr>
            <p:ph idx="14" type="subTitle"/>
          </p:nvPr>
        </p:nvSpPr>
        <p:spPr>
          <a:xfrm>
            <a:off x="5425333"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29" name="Google Shape;429;p35"/>
          <p:cNvSpPr txBox="1"/>
          <p:nvPr>
            <p:ph idx="15" type="subTitle"/>
          </p:nvPr>
        </p:nvSpPr>
        <p:spPr>
          <a:xfrm>
            <a:off x="5425333"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30" name="Google Shape;430;p35"/>
          <p:cNvSpPr txBox="1"/>
          <p:nvPr>
            <p:ph idx="16" type="subTitle"/>
          </p:nvPr>
        </p:nvSpPr>
        <p:spPr>
          <a:xfrm>
            <a:off x="7189507"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31" name="Google Shape;431;p35"/>
          <p:cNvSpPr txBox="1"/>
          <p:nvPr>
            <p:ph idx="17" type="subTitle"/>
          </p:nvPr>
        </p:nvSpPr>
        <p:spPr>
          <a:xfrm>
            <a:off x="7189520"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432" name="Google Shape;432;p35"/>
          <p:cNvSpPr txBox="1"/>
          <p:nvPr>
            <p:ph idx="18" type="subTitle"/>
          </p:nvPr>
        </p:nvSpPr>
        <p:spPr>
          <a:xfrm>
            <a:off x="718952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5372">
          <p15:clr>
            <a:srgbClr val="FA7B17"/>
          </p15:clr>
        </p15:guide>
        <p15:guide id="10" pos="5330">
          <p15:clr>
            <a:srgbClr val="FA7B17"/>
          </p15:clr>
        </p15:guide>
        <p15:guide id="11" orient="horz" pos="660">
          <p15:clr>
            <a:srgbClr val="FA7B17"/>
          </p15:clr>
        </p15:guide>
        <p15:guide id="12" pos="1057">
          <p15:clr>
            <a:srgbClr val="FA7B17"/>
          </p15:clr>
        </p15:guide>
        <p15:guide id="13" pos="1141">
          <p15:clr>
            <a:srgbClr val="FA7B17"/>
          </p15:clr>
        </p15:guide>
        <p15:guide id="14" orient="horz" pos="795">
          <p15:clr>
            <a:srgbClr val="FA7B17"/>
          </p15:clr>
        </p15:guide>
        <p15:guide id="15" orient="horz" pos="1058">
          <p15:clr>
            <a:srgbClr val="FA7B17"/>
          </p15:clr>
        </p15:guide>
        <p15:guide id="16" pos="1188">
          <p15:clr>
            <a:srgbClr val="FA7B17"/>
          </p15:clr>
        </p15:guide>
        <p15:guide id="17" pos="304">
          <p15:clr>
            <a:srgbClr val="FA7B17"/>
          </p15:clr>
        </p15:guide>
        <p15:guide id="18" orient="horz" pos="893">
          <p15:clr>
            <a:srgbClr val="FA7B17"/>
          </p15:clr>
        </p15:guide>
        <p15:guide id="19" orient="horz" pos="2984">
          <p15:clr>
            <a:srgbClr val="FA7B17"/>
          </p15:clr>
        </p15:guide>
      </p15:sldGuideLst>
    </p:ext>
  </p:extLst>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3">
  <p:cSld name="BLANK_1_11">
    <p:spTree>
      <p:nvGrpSpPr>
        <p:cNvPr id="5008" name="Shape 5008"/>
        <p:cNvGrpSpPr/>
        <p:nvPr/>
      </p:nvGrpSpPr>
      <p:grpSpPr>
        <a:xfrm>
          <a:off x="0" y="0"/>
          <a:ext cx="0" cy="0"/>
          <a:chOff x="0" y="0"/>
          <a:chExt cx="0" cy="0"/>
        </a:xfrm>
      </p:grpSpPr>
      <p:sp>
        <p:nvSpPr>
          <p:cNvPr id="5009" name="Google Shape;5009;p348"/>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5010" name="Google Shape;5010;p348"/>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None/>
            </a:pPr>
            <a:r>
              <a:rPr lang="en" sz="600">
                <a:solidFill>
                  <a:srgbClr val="464B54"/>
                </a:solidFill>
                <a:latin typeface="Poppins SemiBold"/>
                <a:ea typeface="Poppins SemiBold"/>
                <a:cs typeface="Poppins SemiBold"/>
                <a:sym typeface="Poppins SemiBold"/>
              </a:rPr>
              <a:t>© 2021 SAUCE LABS, INC  |  PRIVATE &amp; CONFIDENTIAL</a:t>
            </a:r>
            <a:endParaRPr sz="600">
              <a:latin typeface="Poppins SemiBold"/>
              <a:ea typeface="Poppins SemiBold"/>
              <a:cs typeface="Poppins SemiBold"/>
              <a:sym typeface="Poppins SemiBold"/>
            </a:endParaRPr>
          </a:p>
        </p:txBody>
      </p:sp>
      <p:sp>
        <p:nvSpPr>
          <p:cNvPr id="5011" name="Google Shape;5011;p348"/>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012" name="Google Shape;5012;p34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13" name="Shape 5013"/>
        <p:cNvGrpSpPr/>
        <p:nvPr/>
      </p:nvGrpSpPr>
      <p:grpSpPr>
        <a:xfrm>
          <a:off x="0" y="0"/>
          <a:ext cx="0" cy="0"/>
          <a:chOff x="0" y="0"/>
          <a:chExt cx="0" cy="0"/>
        </a:xfrm>
      </p:grpSpPr>
      <p:sp>
        <p:nvSpPr>
          <p:cNvPr id="5014" name="Google Shape;5014;p349"/>
          <p:cNvSpPr txBox="1"/>
          <p:nvPr>
            <p:ph type="title"/>
          </p:nvPr>
        </p:nvSpPr>
        <p:spPr>
          <a:xfrm>
            <a:off x="311700" y="445025"/>
            <a:ext cx="8520600" cy="572700"/>
          </a:xfrm>
          <a:prstGeom prst="rect">
            <a:avLst/>
          </a:prstGeom>
          <a:noFill/>
          <a:ln>
            <a:noFill/>
          </a:ln>
        </p:spPr>
        <p:txBody>
          <a:bodyPr anchorCtr="0" anchor="ctr" bIns="45725" lIns="45725" spcFirstLastPara="1" rIns="45725" wrap="square" tIns="45725">
            <a:noAutofit/>
          </a:bodyPr>
          <a:lstStyle>
            <a:lvl1pPr lvl="0" rtl="0">
              <a:spcBef>
                <a:spcPts val="0"/>
              </a:spcBef>
              <a:spcAft>
                <a:spcPts val="0"/>
              </a:spcAft>
              <a:buSzPts val="700"/>
              <a:buChar char="●"/>
              <a:defRPr sz="700"/>
            </a:lvl1pPr>
            <a:lvl2pPr lvl="1" rtl="0">
              <a:spcBef>
                <a:spcPts val="0"/>
              </a:spcBef>
              <a:spcAft>
                <a:spcPts val="0"/>
              </a:spcAft>
              <a:buSzPts val="700"/>
              <a:buChar char="○"/>
              <a:defRPr sz="700"/>
            </a:lvl2pPr>
            <a:lvl3pPr lvl="2" rtl="0">
              <a:spcBef>
                <a:spcPts val="0"/>
              </a:spcBef>
              <a:spcAft>
                <a:spcPts val="0"/>
              </a:spcAft>
              <a:buSzPts val="700"/>
              <a:buChar char="■"/>
              <a:defRPr sz="700"/>
            </a:lvl3pPr>
            <a:lvl4pPr lvl="3" rtl="0">
              <a:spcBef>
                <a:spcPts val="0"/>
              </a:spcBef>
              <a:spcAft>
                <a:spcPts val="0"/>
              </a:spcAft>
              <a:buSzPts val="700"/>
              <a:buChar char="●"/>
              <a:defRPr sz="700"/>
            </a:lvl4pPr>
            <a:lvl5pPr lvl="4" rtl="0">
              <a:spcBef>
                <a:spcPts val="0"/>
              </a:spcBef>
              <a:spcAft>
                <a:spcPts val="0"/>
              </a:spcAft>
              <a:buSzPts val="700"/>
              <a:buChar char="○"/>
              <a:defRPr sz="700"/>
            </a:lvl5pPr>
            <a:lvl6pPr lvl="5" rtl="0">
              <a:spcBef>
                <a:spcPts val="0"/>
              </a:spcBef>
              <a:spcAft>
                <a:spcPts val="0"/>
              </a:spcAft>
              <a:buSzPts val="700"/>
              <a:buChar char="■"/>
              <a:defRPr sz="700"/>
            </a:lvl6pPr>
            <a:lvl7pPr lvl="6" rtl="0">
              <a:spcBef>
                <a:spcPts val="0"/>
              </a:spcBef>
              <a:spcAft>
                <a:spcPts val="0"/>
              </a:spcAft>
              <a:buSzPts val="700"/>
              <a:buChar char="●"/>
              <a:defRPr sz="700"/>
            </a:lvl7pPr>
            <a:lvl8pPr lvl="7" rtl="0">
              <a:spcBef>
                <a:spcPts val="0"/>
              </a:spcBef>
              <a:spcAft>
                <a:spcPts val="0"/>
              </a:spcAft>
              <a:buSzPts val="700"/>
              <a:buChar char="○"/>
              <a:defRPr sz="700"/>
            </a:lvl8pPr>
            <a:lvl9pPr lvl="8" rtl="0">
              <a:spcBef>
                <a:spcPts val="0"/>
              </a:spcBef>
              <a:spcAft>
                <a:spcPts val="0"/>
              </a:spcAft>
              <a:buSzPts val="700"/>
              <a:buChar char="■"/>
              <a:defRPr sz="700"/>
            </a:lvl9pPr>
          </a:lstStyle>
          <a:p/>
        </p:txBody>
      </p:sp>
      <p:sp>
        <p:nvSpPr>
          <p:cNvPr id="5015" name="Google Shape;5015;p349"/>
          <p:cNvSpPr txBox="1"/>
          <p:nvPr>
            <p:ph idx="12" type="sldNum"/>
          </p:nvPr>
        </p:nvSpPr>
        <p:spPr>
          <a:xfrm>
            <a:off x="8472458" y="4663217"/>
            <a:ext cx="548700" cy="393600"/>
          </a:xfrm>
          <a:prstGeom prst="rect">
            <a:avLst/>
          </a:prstGeom>
        </p:spPr>
        <p:txBody>
          <a:bodyPr anchorCtr="0" anchor="t" bIns="83825" lIns="83825" spcFirstLastPara="1" rIns="83825" wrap="square" tIns="83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4">
  <p:cSld name="BLANK_4">
    <p:spTree>
      <p:nvGrpSpPr>
        <p:cNvPr id="5016" name="Shape 5016"/>
        <p:cNvGrpSpPr/>
        <p:nvPr/>
      </p:nvGrpSpPr>
      <p:grpSpPr>
        <a:xfrm>
          <a:off x="0" y="0"/>
          <a:ext cx="0" cy="0"/>
          <a:chOff x="0" y="0"/>
          <a:chExt cx="0" cy="0"/>
        </a:xfrm>
      </p:grpSpPr>
      <p:sp>
        <p:nvSpPr>
          <p:cNvPr id="5017" name="Google Shape;5017;p350"/>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rtl="0">
              <a:spcBef>
                <a:spcPts val="0"/>
              </a:spcBef>
              <a:buNone/>
              <a:defRPr sz="600">
                <a:solidFill>
                  <a:srgbClr val="888888"/>
                </a:solidFill>
                <a:latin typeface="Poppins SemiBold"/>
                <a:ea typeface="Poppins SemiBold"/>
                <a:cs typeface="Poppins SemiBold"/>
                <a:sym typeface="Poppins SemiBold"/>
              </a:defRPr>
            </a:lvl1pPr>
            <a:lvl2pPr indent="0" lvl="1" marL="0" rtl="0">
              <a:spcBef>
                <a:spcPts val="0"/>
              </a:spcBef>
              <a:buNone/>
              <a:defRPr sz="600">
                <a:solidFill>
                  <a:srgbClr val="888888"/>
                </a:solidFill>
                <a:latin typeface="Poppins SemiBold"/>
                <a:ea typeface="Poppins SemiBold"/>
                <a:cs typeface="Poppins SemiBold"/>
                <a:sym typeface="Poppins SemiBold"/>
              </a:defRPr>
            </a:lvl2pPr>
            <a:lvl3pPr indent="0" lvl="2" marL="0" rtl="0">
              <a:spcBef>
                <a:spcPts val="0"/>
              </a:spcBef>
              <a:buNone/>
              <a:defRPr sz="600">
                <a:solidFill>
                  <a:srgbClr val="888888"/>
                </a:solidFill>
                <a:latin typeface="Poppins SemiBold"/>
                <a:ea typeface="Poppins SemiBold"/>
                <a:cs typeface="Poppins SemiBold"/>
                <a:sym typeface="Poppins SemiBold"/>
              </a:defRPr>
            </a:lvl3pPr>
            <a:lvl4pPr indent="0" lvl="3" marL="0" rtl="0">
              <a:spcBef>
                <a:spcPts val="0"/>
              </a:spcBef>
              <a:buNone/>
              <a:defRPr sz="600">
                <a:solidFill>
                  <a:srgbClr val="888888"/>
                </a:solidFill>
                <a:latin typeface="Poppins SemiBold"/>
                <a:ea typeface="Poppins SemiBold"/>
                <a:cs typeface="Poppins SemiBold"/>
                <a:sym typeface="Poppins SemiBold"/>
              </a:defRPr>
            </a:lvl4pPr>
            <a:lvl5pPr indent="0" lvl="4" marL="0" rtl="0">
              <a:spcBef>
                <a:spcPts val="0"/>
              </a:spcBef>
              <a:buNone/>
              <a:defRPr sz="600">
                <a:solidFill>
                  <a:srgbClr val="888888"/>
                </a:solidFill>
                <a:latin typeface="Poppins SemiBold"/>
                <a:ea typeface="Poppins SemiBold"/>
                <a:cs typeface="Poppins SemiBold"/>
                <a:sym typeface="Poppins SemiBold"/>
              </a:defRPr>
            </a:lvl5pPr>
            <a:lvl6pPr indent="0" lvl="5" marL="0" rtl="0">
              <a:spcBef>
                <a:spcPts val="0"/>
              </a:spcBef>
              <a:buNone/>
              <a:defRPr sz="600">
                <a:solidFill>
                  <a:srgbClr val="888888"/>
                </a:solidFill>
                <a:latin typeface="Poppins SemiBold"/>
                <a:ea typeface="Poppins SemiBold"/>
                <a:cs typeface="Poppins SemiBold"/>
                <a:sym typeface="Poppins SemiBold"/>
              </a:defRPr>
            </a:lvl6pPr>
            <a:lvl7pPr indent="0" lvl="6" marL="0" rtl="0">
              <a:spcBef>
                <a:spcPts val="0"/>
              </a:spcBef>
              <a:buNone/>
              <a:defRPr sz="600">
                <a:solidFill>
                  <a:srgbClr val="888888"/>
                </a:solidFill>
                <a:latin typeface="Poppins SemiBold"/>
                <a:ea typeface="Poppins SemiBold"/>
                <a:cs typeface="Poppins SemiBold"/>
                <a:sym typeface="Poppins SemiBold"/>
              </a:defRPr>
            </a:lvl7pPr>
            <a:lvl8pPr indent="0" lvl="7" marL="0" rtl="0">
              <a:spcBef>
                <a:spcPts val="0"/>
              </a:spcBef>
              <a:buNone/>
              <a:defRPr sz="600">
                <a:solidFill>
                  <a:srgbClr val="888888"/>
                </a:solidFill>
                <a:latin typeface="Poppins SemiBold"/>
                <a:ea typeface="Poppins SemiBold"/>
                <a:cs typeface="Poppins SemiBold"/>
                <a:sym typeface="Poppins SemiBold"/>
              </a:defRPr>
            </a:lvl8pPr>
            <a:lvl9pPr indent="0" lvl="8" marL="0" rtl="0">
              <a:spcBef>
                <a:spcPts val="0"/>
              </a:spcBef>
              <a:buNone/>
              <a:defRPr sz="600">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sldGuideLst>
    </p:ext>
  </p:extLst>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1 1">
  <p:cSld name="BLANK_1_1_1_3">
    <p:spTree>
      <p:nvGrpSpPr>
        <p:cNvPr id="5018" name="Shape 5018"/>
        <p:cNvGrpSpPr/>
        <p:nvPr/>
      </p:nvGrpSpPr>
      <p:grpSpPr>
        <a:xfrm>
          <a:off x="0" y="0"/>
          <a:ext cx="0" cy="0"/>
          <a:chOff x="0" y="0"/>
          <a:chExt cx="0" cy="0"/>
        </a:xfrm>
      </p:grpSpPr>
      <p:sp>
        <p:nvSpPr>
          <p:cNvPr id="5019" name="Google Shape;5019;p351"/>
          <p:cNvSpPr txBox="1"/>
          <p:nvPr>
            <p:ph type="title"/>
          </p:nvPr>
        </p:nvSpPr>
        <p:spPr>
          <a:xfrm>
            <a:off x="411475" y="534088"/>
            <a:ext cx="1600200" cy="1458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900"/>
              <a:buChar char="○"/>
              <a:defRPr sz="900"/>
            </a:lvl2pPr>
            <a:lvl3pPr lvl="2" rtl="0">
              <a:spcBef>
                <a:spcPts val="0"/>
              </a:spcBef>
              <a:spcAft>
                <a:spcPts val="0"/>
              </a:spcAft>
              <a:buSzPts val="900"/>
              <a:buChar char="■"/>
              <a:defRPr sz="900"/>
            </a:lvl3pPr>
            <a:lvl4pPr lvl="3" rtl="0">
              <a:spcBef>
                <a:spcPts val="0"/>
              </a:spcBef>
              <a:spcAft>
                <a:spcPts val="0"/>
              </a:spcAft>
              <a:buSzPts val="900"/>
              <a:buChar char="●"/>
              <a:defRPr sz="900"/>
            </a:lvl4pPr>
            <a:lvl5pPr lvl="4" rtl="0">
              <a:spcBef>
                <a:spcPts val="0"/>
              </a:spcBef>
              <a:spcAft>
                <a:spcPts val="0"/>
              </a:spcAft>
              <a:buSzPts val="900"/>
              <a:buChar char="○"/>
              <a:defRPr sz="900"/>
            </a:lvl5pPr>
            <a:lvl6pPr lvl="5" rtl="0">
              <a:spcBef>
                <a:spcPts val="0"/>
              </a:spcBef>
              <a:spcAft>
                <a:spcPts val="0"/>
              </a:spcAft>
              <a:buSzPts val="900"/>
              <a:buChar char="■"/>
              <a:defRPr sz="900"/>
            </a:lvl6pPr>
            <a:lvl7pPr lvl="6" rtl="0">
              <a:spcBef>
                <a:spcPts val="0"/>
              </a:spcBef>
              <a:spcAft>
                <a:spcPts val="0"/>
              </a:spcAft>
              <a:buSzPts val="900"/>
              <a:buChar char="●"/>
              <a:defRPr sz="900"/>
            </a:lvl7pPr>
            <a:lvl8pPr lvl="7" rtl="0">
              <a:spcBef>
                <a:spcPts val="0"/>
              </a:spcBef>
              <a:spcAft>
                <a:spcPts val="0"/>
              </a:spcAft>
              <a:buSzPts val="900"/>
              <a:buChar char="○"/>
              <a:defRPr sz="900"/>
            </a:lvl8pPr>
            <a:lvl9pPr lvl="8" rtl="0">
              <a:spcBef>
                <a:spcPts val="0"/>
              </a:spcBef>
              <a:spcAft>
                <a:spcPts val="0"/>
              </a:spcAft>
              <a:buSzPts val="900"/>
              <a:buChar char="■"/>
              <a:defRPr sz="900"/>
            </a:lvl9pPr>
          </a:lstStyle>
          <a:p/>
        </p:txBody>
      </p:sp>
      <p:sp>
        <p:nvSpPr>
          <p:cNvPr id="5020" name="Google Shape;5020;p351"/>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rgbClr val="464B54"/>
                </a:solidFill>
                <a:latin typeface="Poppins SemiBold"/>
                <a:ea typeface="Poppins SemiBold"/>
                <a:cs typeface="Poppins SemiBold"/>
                <a:sym typeface="Poppins SemiBold"/>
              </a:rPr>
              <a:t>© 2022 SAUCE LABS, INC  |  PRIVATE &amp; CONFIDENTIAL </a:t>
            </a:r>
            <a:endParaRPr sz="600">
              <a:solidFill>
                <a:srgbClr val="464B54"/>
              </a:solidFill>
              <a:latin typeface="Poppins SemiBold"/>
              <a:ea typeface="Poppins SemiBold"/>
              <a:cs typeface="Poppins SemiBold"/>
              <a:sym typeface="Poppins SemiBold"/>
            </a:endParaRPr>
          </a:p>
        </p:txBody>
      </p:sp>
      <p:sp>
        <p:nvSpPr>
          <p:cNvPr id="5021" name="Google Shape;5021;p351"/>
          <p:cNvSpPr txBox="1"/>
          <p:nvPr>
            <p:ph idx="12" type="sldNum"/>
          </p:nvPr>
        </p:nvSpPr>
        <p:spPr>
          <a:xfrm>
            <a:off x="8686800" y="4937760"/>
            <a:ext cx="262200" cy="184800"/>
          </a:xfrm>
          <a:prstGeom prst="rect">
            <a:avLst/>
          </a:prstGeom>
          <a:noFill/>
          <a:ln>
            <a:noFill/>
          </a:ln>
        </p:spPr>
        <p:txBody>
          <a:bodyPr anchorCtr="0" anchor="t" bIns="0" lIns="0" spcFirstLastPara="1" rIns="0" wrap="square" tIns="0">
            <a:spAutoFit/>
          </a:bodyPr>
          <a:lstStyle>
            <a:lvl1pPr indent="0" lvl="0" marL="0" rtl="0">
              <a:spcBef>
                <a:spcPts val="0"/>
              </a:spcBef>
              <a:buNone/>
              <a:defRPr>
                <a:solidFill>
                  <a:srgbClr val="888888"/>
                </a:solidFill>
                <a:latin typeface="Poppins SemiBold"/>
                <a:ea typeface="Poppins SemiBold"/>
                <a:cs typeface="Poppins SemiBold"/>
                <a:sym typeface="Poppins SemiBold"/>
              </a:defRPr>
            </a:lvl1pPr>
            <a:lvl2pPr indent="0" lvl="1" marL="0" rtl="0">
              <a:spcBef>
                <a:spcPts val="0"/>
              </a:spcBef>
              <a:buNone/>
              <a:defRPr>
                <a:solidFill>
                  <a:srgbClr val="888888"/>
                </a:solidFill>
                <a:latin typeface="Poppins SemiBold"/>
                <a:ea typeface="Poppins SemiBold"/>
                <a:cs typeface="Poppins SemiBold"/>
                <a:sym typeface="Poppins SemiBold"/>
              </a:defRPr>
            </a:lvl2pPr>
            <a:lvl3pPr indent="0" lvl="2" marL="0" rtl="0">
              <a:spcBef>
                <a:spcPts val="0"/>
              </a:spcBef>
              <a:buNone/>
              <a:defRPr>
                <a:solidFill>
                  <a:srgbClr val="888888"/>
                </a:solidFill>
                <a:latin typeface="Poppins SemiBold"/>
                <a:ea typeface="Poppins SemiBold"/>
                <a:cs typeface="Poppins SemiBold"/>
                <a:sym typeface="Poppins SemiBold"/>
              </a:defRPr>
            </a:lvl3pPr>
            <a:lvl4pPr indent="0" lvl="3" marL="0" rtl="0">
              <a:spcBef>
                <a:spcPts val="0"/>
              </a:spcBef>
              <a:buNone/>
              <a:defRPr>
                <a:solidFill>
                  <a:srgbClr val="888888"/>
                </a:solidFill>
                <a:latin typeface="Poppins SemiBold"/>
                <a:ea typeface="Poppins SemiBold"/>
                <a:cs typeface="Poppins SemiBold"/>
                <a:sym typeface="Poppins SemiBold"/>
              </a:defRPr>
            </a:lvl4pPr>
            <a:lvl5pPr indent="0" lvl="4" marL="0" rtl="0">
              <a:spcBef>
                <a:spcPts val="0"/>
              </a:spcBef>
              <a:buNone/>
              <a:defRPr>
                <a:solidFill>
                  <a:srgbClr val="888888"/>
                </a:solidFill>
                <a:latin typeface="Poppins SemiBold"/>
                <a:ea typeface="Poppins SemiBold"/>
                <a:cs typeface="Poppins SemiBold"/>
                <a:sym typeface="Poppins SemiBold"/>
              </a:defRPr>
            </a:lvl5pPr>
            <a:lvl6pPr indent="0" lvl="5" marL="0" rtl="0">
              <a:spcBef>
                <a:spcPts val="0"/>
              </a:spcBef>
              <a:buNone/>
              <a:defRPr>
                <a:solidFill>
                  <a:srgbClr val="888888"/>
                </a:solidFill>
                <a:latin typeface="Poppins SemiBold"/>
                <a:ea typeface="Poppins SemiBold"/>
                <a:cs typeface="Poppins SemiBold"/>
                <a:sym typeface="Poppins SemiBold"/>
              </a:defRPr>
            </a:lvl6pPr>
            <a:lvl7pPr indent="0" lvl="6" marL="0" rtl="0">
              <a:spcBef>
                <a:spcPts val="0"/>
              </a:spcBef>
              <a:buNone/>
              <a:defRPr>
                <a:solidFill>
                  <a:srgbClr val="888888"/>
                </a:solidFill>
                <a:latin typeface="Poppins SemiBold"/>
                <a:ea typeface="Poppins SemiBold"/>
                <a:cs typeface="Poppins SemiBold"/>
                <a:sym typeface="Poppins SemiBold"/>
              </a:defRPr>
            </a:lvl7pPr>
            <a:lvl8pPr indent="0" lvl="7" marL="0" rtl="0">
              <a:spcBef>
                <a:spcPts val="0"/>
              </a:spcBef>
              <a:buNone/>
              <a:defRPr>
                <a:solidFill>
                  <a:srgbClr val="888888"/>
                </a:solidFill>
                <a:latin typeface="Poppins SemiBold"/>
                <a:ea typeface="Poppins SemiBold"/>
                <a:cs typeface="Poppins SemiBold"/>
                <a:sym typeface="Poppins SemiBold"/>
              </a:defRPr>
            </a:lvl8pPr>
            <a:lvl9pPr indent="0" lvl="8" marL="0" rtl="0">
              <a:spcBef>
                <a:spcPts val="0"/>
              </a:spcBef>
              <a:buNone/>
              <a:defRPr>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022" name="Google Shape;5022;p35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2">
  <p:cSld name="BLANK_1_10">
    <p:spTree>
      <p:nvGrpSpPr>
        <p:cNvPr id="5023" name="Shape 5023"/>
        <p:cNvGrpSpPr/>
        <p:nvPr/>
      </p:nvGrpSpPr>
      <p:grpSpPr>
        <a:xfrm>
          <a:off x="0" y="0"/>
          <a:ext cx="0" cy="0"/>
          <a:chOff x="0" y="0"/>
          <a:chExt cx="0" cy="0"/>
        </a:xfrm>
      </p:grpSpPr>
      <p:sp>
        <p:nvSpPr>
          <p:cNvPr id="5024" name="Google Shape;5024;p352"/>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900"/>
              <a:buNone/>
              <a:defRPr sz="900"/>
            </a:lvl1pPr>
            <a:lvl2pPr lvl="1" rtl="0" algn="l">
              <a:lnSpc>
                <a:spcPct val="100000"/>
              </a:lnSpc>
              <a:spcBef>
                <a:spcPts val="0"/>
              </a:spcBef>
              <a:spcAft>
                <a:spcPts val="0"/>
              </a:spcAft>
              <a:buSzPts val="900"/>
              <a:buNone/>
              <a:defRPr sz="900"/>
            </a:lvl2pPr>
            <a:lvl3pPr lvl="2" rtl="0" algn="l">
              <a:lnSpc>
                <a:spcPct val="100000"/>
              </a:lnSpc>
              <a:spcBef>
                <a:spcPts val="0"/>
              </a:spcBef>
              <a:spcAft>
                <a:spcPts val="0"/>
              </a:spcAft>
              <a:buSzPts val="900"/>
              <a:buNone/>
              <a:defRPr sz="900"/>
            </a:lvl3pPr>
            <a:lvl4pPr lvl="3" rtl="0" algn="l">
              <a:lnSpc>
                <a:spcPct val="100000"/>
              </a:lnSpc>
              <a:spcBef>
                <a:spcPts val="0"/>
              </a:spcBef>
              <a:spcAft>
                <a:spcPts val="0"/>
              </a:spcAft>
              <a:buSzPts val="900"/>
              <a:buNone/>
              <a:defRPr sz="900"/>
            </a:lvl4pPr>
            <a:lvl5pPr lvl="4" rtl="0" algn="l">
              <a:lnSpc>
                <a:spcPct val="100000"/>
              </a:lnSpc>
              <a:spcBef>
                <a:spcPts val="0"/>
              </a:spcBef>
              <a:spcAft>
                <a:spcPts val="0"/>
              </a:spcAft>
              <a:buSzPts val="900"/>
              <a:buNone/>
              <a:defRPr sz="900"/>
            </a:lvl5pPr>
            <a:lvl6pPr lvl="5" rtl="0" algn="l">
              <a:lnSpc>
                <a:spcPct val="100000"/>
              </a:lnSpc>
              <a:spcBef>
                <a:spcPts val="0"/>
              </a:spcBef>
              <a:spcAft>
                <a:spcPts val="0"/>
              </a:spcAft>
              <a:buSzPts val="900"/>
              <a:buNone/>
              <a:defRPr sz="900"/>
            </a:lvl6pPr>
            <a:lvl7pPr lvl="6" rtl="0" algn="l">
              <a:lnSpc>
                <a:spcPct val="100000"/>
              </a:lnSpc>
              <a:spcBef>
                <a:spcPts val="0"/>
              </a:spcBef>
              <a:spcAft>
                <a:spcPts val="0"/>
              </a:spcAft>
              <a:buSzPts val="900"/>
              <a:buNone/>
              <a:defRPr sz="900"/>
            </a:lvl7pPr>
            <a:lvl8pPr lvl="7" rtl="0" algn="l">
              <a:lnSpc>
                <a:spcPct val="100000"/>
              </a:lnSpc>
              <a:spcBef>
                <a:spcPts val="0"/>
              </a:spcBef>
              <a:spcAft>
                <a:spcPts val="0"/>
              </a:spcAft>
              <a:buSzPts val="900"/>
              <a:buNone/>
              <a:defRPr sz="900"/>
            </a:lvl8pPr>
            <a:lvl9pPr lvl="8" rtl="0" algn="l">
              <a:lnSpc>
                <a:spcPct val="100000"/>
              </a:lnSpc>
              <a:spcBef>
                <a:spcPts val="0"/>
              </a:spcBef>
              <a:spcAft>
                <a:spcPts val="0"/>
              </a:spcAft>
              <a:buSzPts val="900"/>
              <a:buNone/>
              <a:defRPr sz="900"/>
            </a:lvl9pPr>
          </a:lstStyle>
          <a:p/>
        </p:txBody>
      </p:sp>
      <p:sp>
        <p:nvSpPr>
          <p:cNvPr id="5025" name="Google Shape;5025;p352"/>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2022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5026" name="Google Shape;5026;p352"/>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5027" name="Google Shape;5027;p352"/>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3">
          <p15:clr>
            <a:srgbClr val="FA7B17"/>
          </p15:clr>
        </p15:guide>
        <p15:guide id="5" pos="2880">
          <p15:clr>
            <a:srgbClr val="FA7B17"/>
          </p15:clr>
        </p15:guide>
        <p15:guide id="6" pos="5501">
          <p15:clr>
            <a:srgbClr val="FA7B17"/>
          </p15:clr>
        </p15:guide>
        <p15:guide id="7" orient="horz" pos="3168">
          <p15:clr>
            <a:srgbClr val="FA7B17"/>
          </p15:clr>
        </p15:guide>
        <p15:guide id="8" orient="horz" pos="3081">
          <p15:clr>
            <a:srgbClr val="FA7B17"/>
          </p15:clr>
        </p15:guide>
        <p15:guide id="9" orient="horz" pos="1620">
          <p15:clr>
            <a:srgbClr val="FA7B17"/>
          </p15:clr>
        </p15:guide>
      </p15:sldGuideLst>
    </p:ext>
  </p:extLst>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Stories Service 1">
  <p:cSld name="Blank_2_1_1_1">
    <p:spTree>
      <p:nvGrpSpPr>
        <p:cNvPr id="5028" name="Shape 5028"/>
        <p:cNvGrpSpPr/>
        <p:nvPr/>
      </p:nvGrpSpPr>
      <p:grpSpPr>
        <a:xfrm>
          <a:off x="0" y="0"/>
          <a:ext cx="0" cy="0"/>
          <a:chOff x="0" y="0"/>
          <a:chExt cx="0" cy="0"/>
        </a:xfrm>
      </p:grpSpPr>
      <p:sp>
        <p:nvSpPr>
          <p:cNvPr id="5029" name="Google Shape;5029;p353"/>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latin typeface="Poppins SemiBold"/>
              <a:ea typeface="Poppins SemiBold"/>
              <a:cs typeface="Poppins SemiBold"/>
              <a:sym typeface="Poppins SemiBold"/>
            </a:endParaRPr>
          </a:p>
        </p:txBody>
      </p:sp>
      <p:sp>
        <p:nvSpPr>
          <p:cNvPr id="5030" name="Google Shape;5030;p353"/>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latin typeface="Poppins SemiBold"/>
              <a:ea typeface="Poppins SemiBold"/>
              <a:cs typeface="Poppins SemiBold"/>
              <a:sym typeface="Poppins SemiBold"/>
            </a:endParaRPr>
          </a:p>
        </p:txBody>
      </p:sp>
      <p:sp>
        <p:nvSpPr>
          <p:cNvPr id="5031" name="Google Shape;5031;p353"/>
          <p:cNvSpPr txBox="1"/>
          <p:nvPr>
            <p:ph idx="12" type="sldNum"/>
          </p:nvPr>
        </p:nvSpPr>
        <p:spPr>
          <a:xfrm>
            <a:off x="6583680" y="4783455"/>
            <a:ext cx="2103000" cy="1848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
        <p:nvSpPr>
          <p:cNvPr id="5032" name="Google Shape;5032;p353"/>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33" name="Google Shape;5033;p353"/>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 sz="600">
                <a:solidFill>
                  <a:schemeClr val="accent1"/>
                </a:solidFill>
                <a:latin typeface="Poppins SemiBold"/>
                <a:ea typeface="Poppins SemiBold"/>
                <a:cs typeface="Poppins SemiBold"/>
                <a:sym typeface="Poppins SemiBold"/>
              </a:rPr>
              <a:t>©2022 SAUCE LABS, INC | PRIVATE &amp; CONFIDENTIAL</a:t>
            </a:r>
            <a:endParaRPr sz="600">
              <a:solidFill>
                <a:schemeClr val="accent1"/>
              </a:solidFill>
              <a:latin typeface="Poppins SemiBold"/>
              <a:ea typeface="Poppins SemiBold"/>
              <a:cs typeface="Poppins SemiBold"/>
              <a:sym typeface="Poppins SemiBold"/>
            </a:endParaRPr>
          </a:p>
        </p:txBody>
      </p:sp>
      <p:sp>
        <p:nvSpPr>
          <p:cNvPr id="5034" name="Google Shape;5034;p353"/>
          <p:cNvSpPr txBox="1"/>
          <p:nvPr>
            <p:ph type="title"/>
          </p:nvPr>
        </p:nvSpPr>
        <p:spPr>
          <a:xfrm>
            <a:off x="2566750" y="411400"/>
            <a:ext cx="6120600" cy="344700"/>
          </a:xfrm>
          <a:prstGeom prst="rect">
            <a:avLst/>
          </a:prstGeom>
          <a:noFill/>
          <a:ln>
            <a:noFill/>
          </a:ln>
        </p:spPr>
        <p:txBody>
          <a:bodyPr anchorCtr="0" anchor="ctr" bIns="0" lIns="0" spcFirstLastPara="1" rIns="0" wrap="square" tIns="0">
            <a:spAutoFit/>
          </a:bodyPr>
          <a:lstStyle>
            <a:lvl1pPr lvl="0" rtl="0">
              <a:lnSpc>
                <a:spcPct val="100000"/>
              </a:lnSpc>
              <a:spcBef>
                <a:spcPts val="0"/>
              </a:spcBef>
              <a:spcAft>
                <a:spcPts val="0"/>
              </a:spcAft>
              <a:buSzPts val="3000"/>
              <a:buChar char="●"/>
              <a:defRPr sz="3000"/>
            </a:lvl1pPr>
            <a:lvl2pPr lvl="1" rtl="0">
              <a:spcBef>
                <a:spcPts val="0"/>
              </a:spcBef>
              <a:spcAft>
                <a:spcPts val="0"/>
              </a:spcAft>
              <a:buSzPts val="1400"/>
              <a:buFont typeface="Poppins SemiBold"/>
              <a:buChar char="○"/>
              <a:defRPr sz="1400">
                <a:latin typeface="Poppins SemiBold"/>
                <a:ea typeface="Poppins SemiBold"/>
                <a:cs typeface="Poppins SemiBold"/>
                <a:sym typeface="Poppins SemiBold"/>
              </a:defRPr>
            </a:lvl2pPr>
            <a:lvl3pPr lvl="2" rtl="0">
              <a:spcBef>
                <a:spcPts val="0"/>
              </a:spcBef>
              <a:spcAft>
                <a:spcPts val="0"/>
              </a:spcAft>
              <a:buSzPts val="1400"/>
              <a:buFont typeface="Poppins SemiBold"/>
              <a:buChar char="■"/>
              <a:defRPr sz="1400">
                <a:latin typeface="Poppins SemiBold"/>
                <a:ea typeface="Poppins SemiBold"/>
                <a:cs typeface="Poppins SemiBold"/>
                <a:sym typeface="Poppins SemiBold"/>
              </a:defRPr>
            </a:lvl3pPr>
            <a:lvl4pPr lvl="3" rtl="0">
              <a:spcBef>
                <a:spcPts val="0"/>
              </a:spcBef>
              <a:spcAft>
                <a:spcPts val="0"/>
              </a:spcAft>
              <a:buSzPts val="1400"/>
              <a:buFont typeface="Poppins SemiBold"/>
              <a:buChar char="●"/>
              <a:defRPr sz="1400">
                <a:latin typeface="Poppins SemiBold"/>
                <a:ea typeface="Poppins SemiBold"/>
                <a:cs typeface="Poppins SemiBold"/>
                <a:sym typeface="Poppins SemiBold"/>
              </a:defRPr>
            </a:lvl4pPr>
            <a:lvl5pPr lvl="4" rtl="0">
              <a:spcBef>
                <a:spcPts val="0"/>
              </a:spcBef>
              <a:spcAft>
                <a:spcPts val="0"/>
              </a:spcAft>
              <a:buSzPts val="1400"/>
              <a:buFont typeface="Poppins SemiBold"/>
              <a:buChar char="○"/>
              <a:defRPr sz="1400">
                <a:latin typeface="Poppins SemiBold"/>
                <a:ea typeface="Poppins SemiBold"/>
                <a:cs typeface="Poppins SemiBold"/>
                <a:sym typeface="Poppins SemiBold"/>
              </a:defRPr>
            </a:lvl5pPr>
            <a:lvl6pPr lvl="5" rtl="0">
              <a:spcBef>
                <a:spcPts val="0"/>
              </a:spcBef>
              <a:spcAft>
                <a:spcPts val="0"/>
              </a:spcAft>
              <a:buSzPts val="1400"/>
              <a:buFont typeface="Poppins SemiBold"/>
              <a:buChar char="■"/>
              <a:defRPr sz="1400">
                <a:latin typeface="Poppins SemiBold"/>
                <a:ea typeface="Poppins SemiBold"/>
                <a:cs typeface="Poppins SemiBold"/>
                <a:sym typeface="Poppins SemiBold"/>
              </a:defRPr>
            </a:lvl6pPr>
            <a:lvl7pPr lvl="6" rtl="0">
              <a:spcBef>
                <a:spcPts val="0"/>
              </a:spcBef>
              <a:spcAft>
                <a:spcPts val="0"/>
              </a:spcAft>
              <a:buSzPts val="1400"/>
              <a:buFont typeface="Poppins SemiBold"/>
              <a:buChar char="●"/>
              <a:defRPr sz="1400">
                <a:latin typeface="Poppins SemiBold"/>
                <a:ea typeface="Poppins SemiBold"/>
                <a:cs typeface="Poppins SemiBold"/>
                <a:sym typeface="Poppins SemiBold"/>
              </a:defRPr>
            </a:lvl7pPr>
            <a:lvl8pPr lvl="7" rtl="0">
              <a:spcBef>
                <a:spcPts val="0"/>
              </a:spcBef>
              <a:spcAft>
                <a:spcPts val="0"/>
              </a:spcAft>
              <a:buSzPts val="1400"/>
              <a:buFont typeface="Poppins SemiBold"/>
              <a:buChar char="○"/>
              <a:defRPr sz="1400">
                <a:latin typeface="Poppins SemiBold"/>
                <a:ea typeface="Poppins SemiBold"/>
                <a:cs typeface="Poppins SemiBold"/>
                <a:sym typeface="Poppins SemiBold"/>
              </a:defRPr>
            </a:lvl8pPr>
            <a:lvl9pPr lvl="8" rtl="0">
              <a:spcBef>
                <a:spcPts val="0"/>
              </a:spcBef>
              <a:spcAft>
                <a:spcPts val="0"/>
              </a:spcAft>
              <a:buSzPts val="1400"/>
              <a:buFont typeface="Poppins SemiBold"/>
              <a:buChar char="■"/>
              <a:defRPr sz="1400">
                <a:latin typeface="Poppins SemiBold"/>
                <a:ea typeface="Poppins SemiBold"/>
                <a:cs typeface="Poppins SemiBold"/>
                <a:sym typeface="Poppins SemiBold"/>
              </a:defRPr>
            </a:lvl9pPr>
          </a:lstStyle>
          <a:p/>
        </p:txBody>
      </p:sp>
      <p:sp>
        <p:nvSpPr>
          <p:cNvPr id="5035" name="Google Shape;5035;p353"/>
          <p:cNvSpPr txBox="1"/>
          <p:nvPr>
            <p:ph idx="2" type="title"/>
          </p:nvPr>
        </p:nvSpPr>
        <p:spPr>
          <a:xfrm>
            <a:off x="484423" y="534088"/>
            <a:ext cx="1428900" cy="185100"/>
          </a:xfrm>
          <a:prstGeom prst="rect">
            <a:avLst/>
          </a:prstGeom>
          <a:noFill/>
          <a:ln>
            <a:noFill/>
          </a:ln>
        </p:spPr>
        <p:txBody>
          <a:bodyPr anchorCtr="0" anchor="ctr" bIns="0" lIns="0" spcFirstLastPara="1" rIns="0" wrap="square" tIns="0">
            <a:spAutoFit/>
          </a:bodyPr>
          <a:lstStyle>
            <a:lvl1pPr lvl="0" rtl="0">
              <a:spcBef>
                <a:spcPts val="0"/>
              </a:spcBef>
              <a:spcAft>
                <a:spcPts val="0"/>
              </a:spcAft>
              <a:buSzPts val="900"/>
              <a:buChar char="●"/>
              <a:defRPr sz="900"/>
            </a:lvl1pPr>
            <a:lvl2pPr lvl="1" rtl="0">
              <a:spcBef>
                <a:spcPts val="0"/>
              </a:spcBef>
              <a:spcAft>
                <a:spcPts val="0"/>
              </a:spcAft>
              <a:buSzPts val="700"/>
              <a:buChar char="○"/>
              <a:defRPr sz="700"/>
            </a:lvl2pPr>
            <a:lvl3pPr lvl="2" rtl="0">
              <a:spcBef>
                <a:spcPts val="0"/>
              </a:spcBef>
              <a:spcAft>
                <a:spcPts val="0"/>
              </a:spcAft>
              <a:buSzPts val="700"/>
              <a:buChar char="■"/>
              <a:defRPr sz="700"/>
            </a:lvl3pPr>
            <a:lvl4pPr lvl="3" rtl="0">
              <a:spcBef>
                <a:spcPts val="0"/>
              </a:spcBef>
              <a:spcAft>
                <a:spcPts val="0"/>
              </a:spcAft>
              <a:buSzPts val="700"/>
              <a:buChar char="●"/>
              <a:defRPr sz="700"/>
            </a:lvl4pPr>
            <a:lvl5pPr lvl="4" rtl="0">
              <a:spcBef>
                <a:spcPts val="0"/>
              </a:spcBef>
              <a:spcAft>
                <a:spcPts val="0"/>
              </a:spcAft>
              <a:buSzPts val="700"/>
              <a:buChar char="○"/>
              <a:defRPr sz="700"/>
            </a:lvl5pPr>
            <a:lvl6pPr lvl="5" rtl="0">
              <a:spcBef>
                <a:spcPts val="0"/>
              </a:spcBef>
              <a:spcAft>
                <a:spcPts val="0"/>
              </a:spcAft>
              <a:buSzPts val="700"/>
              <a:buChar char="■"/>
              <a:defRPr sz="700"/>
            </a:lvl6pPr>
            <a:lvl7pPr lvl="6" rtl="0">
              <a:spcBef>
                <a:spcPts val="0"/>
              </a:spcBef>
              <a:spcAft>
                <a:spcPts val="0"/>
              </a:spcAft>
              <a:buSzPts val="700"/>
              <a:buChar char="●"/>
              <a:defRPr sz="700"/>
            </a:lvl7pPr>
            <a:lvl8pPr lvl="7" rtl="0">
              <a:spcBef>
                <a:spcPts val="0"/>
              </a:spcBef>
              <a:spcAft>
                <a:spcPts val="0"/>
              </a:spcAft>
              <a:buSzPts val="700"/>
              <a:buChar char="○"/>
              <a:defRPr sz="700"/>
            </a:lvl8pPr>
            <a:lvl9pPr lvl="8" rtl="0">
              <a:spcBef>
                <a:spcPts val="0"/>
              </a:spcBef>
              <a:spcAft>
                <a:spcPts val="0"/>
              </a:spcAft>
              <a:buSzPts val="700"/>
              <a:buChar char="■"/>
              <a:defRPr sz="700"/>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1">
  <p:cSld name="BLANK_1_1_1_1_1_1_1_1_1_1_1_1_1_1_1_2">
    <p:bg>
      <p:bgPr>
        <a:solidFill>
          <a:srgbClr val="DFEEE9"/>
        </a:solidFill>
      </p:bgPr>
    </p:bg>
    <p:spTree>
      <p:nvGrpSpPr>
        <p:cNvPr id="5036" name="Shape 5036"/>
        <p:cNvGrpSpPr/>
        <p:nvPr/>
      </p:nvGrpSpPr>
      <p:grpSpPr>
        <a:xfrm>
          <a:off x="0" y="0"/>
          <a:ext cx="0" cy="0"/>
          <a:chOff x="0" y="0"/>
          <a:chExt cx="0" cy="0"/>
        </a:xfrm>
      </p:grpSpPr>
      <p:sp>
        <p:nvSpPr>
          <p:cNvPr id="5037" name="Google Shape;5037;p354"/>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038" name="Google Shape;5038;p354"/>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39" name="Google Shape;5039;p354"/>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40" name="Google Shape;5040;p354"/>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41" name="Google Shape;5041;p354"/>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42" name="Google Shape;5042;p354"/>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43" name="Google Shape;5043;p354"/>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44" name="Google Shape;5044;p354"/>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45" name="Google Shape;5045;p354"/>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5046" name="Google Shape;5046;p354"/>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5047" name="Google Shape;5047;p354"/>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5048" name="Google Shape;5048;p35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5049" name="Google Shape;5049;p354"/>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5050" name="Google Shape;5050;p354"/>
          <p:cNvSpPr txBox="1"/>
          <p:nvPr>
            <p:ph idx="8" type="body"/>
          </p:nvPr>
        </p:nvSpPr>
        <p:spPr>
          <a:xfrm>
            <a:off x="447338" y="3500750"/>
            <a:ext cx="1308900" cy="8589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51" name="Google Shape;5051;p35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1 1">
  <p:cSld name="BLANK_1_1_1_1_1_1_1_1_1_1_1_1_1_1_1_2_1">
    <p:bg>
      <p:bgPr>
        <a:solidFill>
          <a:srgbClr val="DFEEE9"/>
        </a:solidFill>
      </p:bgPr>
    </p:bg>
    <p:spTree>
      <p:nvGrpSpPr>
        <p:cNvPr id="5052" name="Shape 5052"/>
        <p:cNvGrpSpPr/>
        <p:nvPr/>
      </p:nvGrpSpPr>
      <p:grpSpPr>
        <a:xfrm>
          <a:off x="0" y="0"/>
          <a:ext cx="0" cy="0"/>
          <a:chOff x="0" y="0"/>
          <a:chExt cx="0" cy="0"/>
        </a:xfrm>
      </p:grpSpPr>
      <p:sp>
        <p:nvSpPr>
          <p:cNvPr id="5053" name="Google Shape;5053;p355"/>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054" name="Google Shape;5054;p355"/>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55" name="Google Shape;5055;p355"/>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56" name="Google Shape;5056;p355"/>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57" name="Google Shape;5057;p355"/>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58" name="Google Shape;5058;p355"/>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59" name="Google Shape;5059;p355"/>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60" name="Google Shape;5060;p355"/>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61" name="Google Shape;5061;p355"/>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5062" name="Google Shape;5062;p355"/>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5063" name="Google Shape;5063;p355"/>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5064" name="Google Shape;5064;p35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5065" name="Google Shape;5065;p355"/>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5066" name="Google Shape;5066;p355"/>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1 2">
  <p:cSld name="BLANK_1_1_1_1_1_1_1_1_1_1_1_1_1_1_1_2_2">
    <p:bg>
      <p:bgPr>
        <a:solidFill>
          <a:srgbClr val="DFEEE9"/>
        </a:solidFill>
      </p:bgPr>
    </p:bg>
    <p:spTree>
      <p:nvGrpSpPr>
        <p:cNvPr id="5067" name="Shape 5067"/>
        <p:cNvGrpSpPr/>
        <p:nvPr/>
      </p:nvGrpSpPr>
      <p:grpSpPr>
        <a:xfrm>
          <a:off x="0" y="0"/>
          <a:ext cx="0" cy="0"/>
          <a:chOff x="0" y="0"/>
          <a:chExt cx="0" cy="0"/>
        </a:xfrm>
      </p:grpSpPr>
      <p:sp>
        <p:nvSpPr>
          <p:cNvPr id="5068" name="Google Shape;5068;p356"/>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069" name="Google Shape;5069;p356"/>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70" name="Google Shape;5070;p356"/>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71" name="Google Shape;5071;p356"/>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72" name="Google Shape;5072;p356"/>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73" name="Google Shape;5073;p356"/>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74" name="Google Shape;5074;p356"/>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75" name="Google Shape;5075;p356"/>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76" name="Google Shape;5076;p356"/>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5077" name="Google Shape;5077;p356"/>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5078" name="Google Shape;5078;p356"/>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5079" name="Google Shape;5079;p356"/>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5080" name="Google Shape;5080;p356"/>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5081" name="Google Shape;5081;p356"/>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2">
  <p:cSld name="BLANK_1_1_1_1_1_1_1_1_1_1_1_1_1_1_1_3">
    <p:bg>
      <p:bgPr>
        <a:solidFill>
          <a:srgbClr val="DFEEE9"/>
        </a:solidFill>
      </p:bgPr>
    </p:bg>
    <p:spTree>
      <p:nvGrpSpPr>
        <p:cNvPr id="5082" name="Shape 5082"/>
        <p:cNvGrpSpPr/>
        <p:nvPr/>
      </p:nvGrpSpPr>
      <p:grpSpPr>
        <a:xfrm>
          <a:off x="0" y="0"/>
          <a:ext cx="0" cy="0"/>
          <a:chOff x="0" y="0"/>
          <a:chExt cx="0" cy="0"/>
        </a:xfrm>
      </p:grpSpPr>
      <p:sp>
        <p:nvSpPr>
          <p:cNvPr id="5083" name="Google Shape;5083;p357"/>
          <p:cNvSpPr/>
          <p:nvPr/>
        </p:nvSpPr>
        <p:spPr>
          <a:xfrm>
            <a:off x="0" y="0"/>
            <a:ext cx="2205000" cy="48186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084" name="Google Shape;5084;p357"/>
          <p:cNvSpPr txBox="1"/>
          <p:nvPr>
            <p:ph idx="1" type="subTitle"/>
          </p:nvPr>
        </p:nvSpPr>
        <p:spPr>
          <a:xfrm>
            <a:off x="2520000" y="3240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85" name="Google Shape;5085;p357"/>
          <p:cNvSpPr txBox="1"/>
          <p:nvPr>
            <p:ph idx="2" type="body"/>
          </p:nvPr>
        </p:nvSpPr>
        <p:spPr>
          <a:xfrm>
            <a:off x="2520000" y="9720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86" name="Google Shape;5086;p357"/>
          <p:cNvSpPr txBox="1"/>
          <p:nvPr>
            <p:ph idx="3" type="subTitle"/>
          </p:nvPr>
        </p:nvSpPr>
        <p:spPr>
          <a:xfrm>
            <a:off x="4729500" y="17613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87" name="Google Shape;5087;p357"/>
          <p:cNvSpPr txBox="1"/>
          <p:nvPr>
            <p:ph idx="4" type="body"/>
          </p:nvPr>
        </p:nvSpPr>
        <p:spPr>
          <a:xfrm>
            <a:off x="4729500" y="2409300"/>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88" name="Google Shape;5088;p357"/>
          <p:cNvSpPr txBox="1"/>
          <p:nvPr>
            <p:ph idx="5" type="subTitle"/>
          </p:nvPr>
        </p:nvSpPr>
        <p:spPr>
          <a:xfrm>
            <a:off x="6619500" y="3208500"/>
            <a:ext cx="2529000" cy="324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89" name="Google Shape;5089;p357"/>
          <p:cNvSpPr txBox="1"/>
          <p:nvPr>
            <p:ph idx="6" type="body"/>
          </p:nvPr>
        </p:nvSpPr>
        <p:spPr>
          <a:xfrm>
            <a:off x="6619500" y="3847494"/>
            <a:ext cx="22050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090" name="Google Shape;5090;p357"/>
          <p:cNvSpPr txBox="1"/>
          <p:nvPr>
            <p:ph type="title"/>
          </p:nvPr>
        </p:nvSpPr>
        <p:spPr>
          <a:xfrm>
            <a:off x="316725" y="324975"/>
            <a:ext cx="15735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091" name="Google Shape;5091;p357"/>
          <p:cNvSpPr txBox="1"/>
          <p:nvPr>
            <p:ph idx="7" type="body"/>
          </p:nvPr>
        </p:nvSpPr>
        <p:spPr>
          <a:xfrm>
            <a:off x="315000" y="972000"/>
            <a:ext cx="1573500" cy="6480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pic>
        <p:nvPicPr>
          <p:cNvPr id="5092" name="Google Shape;5092;p357"/>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5093" name="Google Shape;5093;p357"/>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5094" name="Google Shape;5094;p35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5095" name="Google Shape;5095;p357"/>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5096" name="Google Shape;5096;p357"/>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design">
  <p:cSld name="BLANK_1_3">
    <p:spTree>
      <p:nvGrpSpPr>
        <p:cNvPr id="433" name="Shape 433"/>
        <p:cNvGrpSpPr/>
        <p:nvPr/>
      </p:nvGrpSpPr>
      <p:grpSpPr>
        <a:xfrm>
          <a:off x="0" y="0"/>
          <a:ext cx="0" cy="0"/>
          <a:chOff x="0" y="0"/>
          <a:chExt cx="0" cy="0"/>
        </a:xfrm>
      </p:grpSpPr>
      <p:sp>
        <p:nvSpPr>
          <p:cNvPr id="434" name="Google Shape;434;p36"/>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35" name="Google Shape;435;p36"/>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436" name="Google Shape;436;p36"/>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437" name="Google Shape;437;p3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648">
          <p15:clr>
            <a:srgbClr val="FA7B17"/>
          </p15:clr>
        </p15:guide>
        <p15:guide id="10" orient="horz" pos="2952">
          <p15:clr>
            <a:srgbClr val="FA7B17"/>
          </p15:clr>
        </p15:guide>
      </p15:sldGuideLst>
    </p:ext>
  </p:extLst>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mall x6 + big x2">
  <p:cSld name="BLANK_1_1_1_1_1_1_1_1_1_1_1_1_1_1_1_1_1_2_1">
    <p:bg>
      <p:bgPr>
        <a:solidFill>
          <a:srgbClr val="DFEEE9"/>
        </a:solidFill>
      </p:bgPr>
    </p:bg>
    <p:spTree>
      <p:nvGrpSpPr>
        <p:cNvPr id="5097" name="Shape 5097"/>
        <p:cNvGrpSpPr/>
        <p:nvPr/>
      </p:nvGrpSpPr>
      <p:grpSpPr>
        <a:xfrm>
          <a:off x="0" y="0"/>
          <a:ext cx="0" cy="0"/>
          <a:chOff x="0" y="0"/>
          <a:chExt cx="0" cy="0"/>
        </a:xfrm>
      </p:grpSpPr>
      <p:sp>
        <p:nvSpPr>
          <p:cNvPr id="5098" name="Google Shape;5098;p358"/>
          <p:cNvSpPr/>
          <p:nvPr/>
        </p:nvSpPr>
        <p:spPr>
          <a:xfrm>
            <a:off x="2652388" y="2569463"/>
            <a:ext cx="3567900" cy="1993200"/>
          </a:xfrm>
          <a:prstGeom prst="roundRect">
            <a:avLst>
              <a:gd fmla="val 5425"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099" name="Google Shape;5099;p358"/>
          <p:cNvSpPr/>
          <p:nvPr/>
        </p:nvSpPr>
        <p:spPr>
          <a:xfrm>
            <a:off x="2652388" y="324000"/>
            <a:ext cx="3567900" cy="2021100"/>
          </a:xfrm>
          <a:prstGeom prst="roundRect">
            <a:avLst>
              <a:gd fmla="val 4436"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5100" name="Google Shape;5100;p358"/>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5101" name="Google Shape;5101;p358"/>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5102" name="Google Shape;5102;p35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5103" name="Google Shape;5103;p358"/>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5104" name="Google Shape;5104;p358"/>
          <p:cNvSpPr/>
          <p:nvPr/>
        </p:nvSpPr>
        <p:spPr>
          <a:xfrm>
            <a:off x="316125" y="324000"/>
            <a:ext cx="2204100" cy="1287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05" name="Google Shape;5105;p358"/>
          <p:cNvSpPr/>
          <p:nvPr>
            <p:ph idx="2" type="pic"/>
          </p:nvPr>
        </p:nvSpPr>
        <p:spPr>
          <a:xfrm>
            <a:off x="568623" y="486938"/>
            <a:ext cx="320100" cy="322200"/>
          </a:xfrm>
          <a:prstGeom prst="rect">
            <a:avLst/>
          </a:prstGeom>
          <a:noFill/>
          <a:ln>
            <a:noFill/>
          </a:ln>
        </p:spPr>
      </p:sp>
      <p:sp>
        <p:nvSpPr>
          <p:cNvPr id="5106" name="Google Shape;5106;p358"/>
          <p:cNvSpPr txBox="1"/>
          <p:nvPr>
            <p:ph idx="1" type="body"/>
          </p:nvPr>
        </p:nvSpPr>
        <p:spPr>
          <a:xfrm>
            <a:off x="525526" y="1296000"/>
            <a:ext cx="18879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07" name="Google Shape;5107;p358"/>
          <p:cNvSpPr txBox="1"/>
          <p:nvPr>
            <p:ph type="title"/>
          </p:nvPr>
        </p:nvSpPr>
        <p:spPr>
          <a:xfrm>
            <a:off x="525525" y="937238"/>
            <a:ext cx="18879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08" name="Google Shape;5108;p358"/>
          <p:cNvSpPr/>
          <p:nvPr>
            <p:ph idx="3" type="pic"/>
          </p:nvPr>
        </p:nvSpPr>
        <p:spPr>
          <a:xfrm>
            <a:off x="2905242" y="486938"/>
            <a:ext cx="320100" cy="322200"/>
          </a:xfrm>
          <a:prstGeom prst="rect">
            <a:avLst/>
          </a:prstGeom>
          <a:noFill/>
          <a:ln>
            <a:noFill/>
          </a:ln>
        </p:spPr>
      </p:sp>
      <p:sp>
        <p:nvSpPr>
          <p:cNvPr id="5109" name="Google Shape;5109;p358"/>
          <p:cNvSpPr txBox="1"/>
          <p:nvPr>
            <p:ph idx="4" type="body"/>
          </p:nvPr>
        </p:nvSpPr>
        <p:spPr>
          <a:xfrm>
            <a:off x="2862200" y="1296000"/>
            <a:ext cx="31314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10" name="Google Shape;5110;p358"/>
          <p:cNvSpPr txBox="1"/>
          <p:nvPr>
            <p:ph idx="5" type="title"/>
          </p:nvPr>
        </p:nvSpPr>
        <p:spPr>
          <a:xfrm>
            <a:off x="2862150" y="937238"/>
            <a:ext cx="3131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11" name="Google Shape;5111;p358"/>
          <p:cNvSpPr/>
          <p:nvPr>
            <p:ph idx="6" type="pic"/>
          </p:nvPr>
        </p:nvSpPr>
        <p:spPr>
          <a:xfrm>
            <a:off x="2905242" y="2732400"/>
            <a:ext cx="320100" cy="322200"/>
          </a:xfrm>
          <a:prstGeom prst="rect">
            <a:avLst/>
          </a:prstGeom>
          <a:noFill/>
          <a:ln>
            <a:noFill/>
          </a:ln>
        </p:spPr>
      </p:sp>
      <p:sp>
        <p:nvSpPr>
          <p:cNvPr id="5112" name="Google Shape;5112;p358"/>
          <p:cNvSpPr txBox="1"/>
          <p:nvPr>
            <p:ph idx="7" type="body"/>
          </p:nvPr>
        </p:nvSpPr>
        <p:spPr>
          <a:xfrm>
            <a:off x="2862200" y="3541463"/>
            <a:ext cx="31314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13" name="Google Shape;5113;p358"/>
          <p:cNvSpPr txBox="1"/>
          <p:nvPr>
            <p:ph idx="8" type="title"/>
          </p:nvPr>
        </p:nvSpPr>
        <p:spPr>
          <a:xfrm>
            <a:off x="2862150" y="3182700"/>
            <a:ext cx="31314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14" name="Google Shape;5114;p358"/>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
        <p:nvSpPr>
          <p:cNvPr id="5115" name="Google Shape;5115;p358"/>
          <p:cNvSpPr/>
          <p:nvPr/>
        </p:nvSpPr>
        <p:spPr>
          <a:xfrm>
            <a:off x="316138" y="1800675"/>
            <a:ext cx="2204100" cy="1287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16" name="Google Shape;5116;p358"/>
          <p:cNvSpPr/>
          <p:nvPr>
            <p:ph idx="9" type="pic"/>
          </p:nvPr>
        </p:nvSpPr>
        <p:spPr>
          <a:xfrm>
            <a:off x="568636" y="1963613"/>
            <a:ext cx="320100" cy="322200"/>
          </a:xfrm>
          <a:prstGeom prst="rect">
            <a:avLst/>
          </a:prstGeom>
          <a:noFill/>
          <a:ln>
            <a:noFill/>
          </a:ln>
        </p:spPr>
      </p:sp>
      <p:sp>
        <p:nvSpPr>
          <p:cNvPr id="5117" name="Google Shape;5117;p358"/>
          <p:cNvSpPr txBox="1"/>
          <p:nvPr>
            <p:ph idx="13" type="body"/>
          </p:nvPr>
        </p:nvSpPr>
        <p:spPr>
          <a:xfrm>
            <a:off x="525538" y="2772675"/>
            <a:ext cx="18879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18" name="Google Shape;5118;p358"/>
          <p:cNvSpPr txBox="1"/>
          <p:nvPr>
            <p:ph idx="14" type="title"/>
          </p:nvPr>
        </p:nvSpPr>
        <p:spPr>
          <a:xfrm>
            <a:off x="525537" y="2413913"/>
            <a:ext cx="18879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19" name="Google Shape;5119;p358"/>
          <p:cNvSpPr/>
          <p:nvPr/>
        </p:nvSpPr>
        <p:spPr>
          <a:xfrm>
            <a:off x="316138" y="3275438"/>
            <a:ext cx="2204100" cy="1287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20" name="Google Shape;5120;p358"/>
          <p:cNvSpPr/>
          <p:nvPr>
            <p:ph idx="15" type="pic"/>
          </p:nvPr>
        </p:nvSpPr>
        <p:spPr>
          <a:xfrm>
            <a:off x="568636" y="3438375"/>
            <a:ext cx="320100" cy="322200"/>
          </a:xfrm>
          <a:prstGeom prst="rect">
            <a:avLst/>
          </a:prstGeom>
          <a:noFill/>
          <a:ln>
            <a:noFill/>
          </a:ln>
        </p:spPr>
      </p:sp>
      <p:sp>
        <p:nvSpPr>
          <p:cNvPr id="5121" name="Google Shape;5121;p358"/>
          <p:cNvSpPr txBox="1"/>
          <p:nvPr>
            <p:ph idx="16" type="body"/>
          </p:nvPr>
        </p:nvSpPr>
        <p:spPr>
          <a:xfrm>
            <a:off x="525538" y="4247438"/>
            <a:ext cx="18879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22" name="Google Shape;5122;p358"/>
          <p:cNvSpPr txBox="1"/>
          <p:nvPr>
            <p:ph idx="17" type="title"/>
          </p:nvPr>
        </p:nvSpPr>
        <p:spPr>
          <a:xfrm>
            <a:off x="525537" y="3888675"/>
            <a:ext cx="18879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23" name="Google Shape;5123;p358"/>
          <p:cNvSpPr/>
          <p:nvPr/>
        </p:nvSpPr>
        <p:spPr>
          <a:xfrm>
            <a:off x="6382413" y="324000"/>
            <a:ext cx="2204100" cy="1287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24" name="Google Shape;5124;p358"/>
          <p:cNvSpPr/>
          <p:nvPr>
            <p:ph idx="18" type="pic"/>
          </p:nvPr>
        </p:nvSpPr>
        <p:spPr>
          <a:xfrm>
            <a:off x="6634911" y="486938"/>
            <a:ext cx="320100" cy="322200"/>
          </a:xfrm>
          <a:prstGeom prst="rect">
            <a:avLst/>
          </a:prstGeom>
          <a:noFill/>
          <a:ln>
            <a:noFill/>
          </a:ln>
        </p:spPr>
      </p:sp>
      <p:sp>
        <p:nvSpPr>
          <p:cNvPr id="5125" name="Google Shape;5125;p358"/>
          <p:cNvSpPr txBox="1"/>
          <p:nvPr>
            <p:ph idx="19" type="body"/>
          </p:nvPr>
        </p:nvSpPr>
        <p:spPr>
          <a:xfrm>
            <a:off x="6591813" y="1296000"/>
            <a:ext cx="18879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26" name="Google Shape;5126;p358"/>
          <p:cNvSpPr txBox="1"/>
          <p:nvPr>
            <p:ph idx="20" type="title"/>
          </p:nvPr>
        </p:nvSpPr>
        <p:spPr>
          <a:xfrm>
            <a:off x="6591812" y="937238"/>
            <a:ext cx="18879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27" name="Google Shape;5127;p358"/>
          <p:cNvSpPr/>
          <p:nvPr/>
        </p:nvSpPr>
        <p:spPr>
          <a:xfrm>
            <a:off x="6382425" y="1800675"/>
            <a:ext cx="2204100" cy="1287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28" name="Google Shape;5128;p358"/>
          <p:cNvSpPr/>
          <p:nvPr>
            <p:ph idx="21" type="pic"/>
          </p:nvPr>
        </p:nvSpPr>
        <p:spPr>
          <a:xfrm>
            <a:off x="6634923" y="1963613"/>
            <a:ext cx="320100" cy="322200"/>
          </a:xfrm>
          <a:prstGeom prst="rect">
            <a:avLst/>
          </a:prstGeom>
          <a:noFill/>
          <a:ln>
            <a:noFill/>
          </a:ln>
        </p:spPr>
      </p:sp>
      <p:sp>
        <p:nvSpPr>
          <p:cNvPr id="5129" name="Google Shape;5129;p358"/>
          <p:cNvSpPr txBox="1"/>
          <p:nvPr>
            <p:ph idx="22" type="body"/>
          </p:nvPr>
        </p:nvSpPr>
        <p:spPr>
          <a:xfrm>
            <a:off x="6591826" y="2772675"/>
            <a:ext cx="18879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30" name="Google Shape;5130;p358"/>
          <p:cNvSpPr txBox="1"/>
          <p:nvPr>
            <p:ph idx="23" type="title"/>
          </p:nvPr>
        </p:nvSpPr>
        <p:spPr>
          <a:xfrm>
            <a:off x="6591825" y="2413913"/>
            <a:ext cx="18879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31" name="Google Shape;5131;p358"/>
          <p:cNvSpPr/>
          <p:nvPr/>
        </p:nvSpPr>
        <p:spPr>
          <a:xfrm>
            <a:off x="6382425" y="3275438"/>
            <a:ext cx="2204100" cy="1287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32" name="Google Shape;5132;p358"/>
          <p:cNvSpPr/>
          <p:nvPr>
            <p:ph idx="24" type="pic"/>
          </p:nvPr>
        </p:nvSpPr>
        <p:spPr>
          <a:xfrm>
            <a:off x="6634923" y="3438375"/>
            <a:ext cx="320100" cy="322200"/>
          </a:xfrm>
          <a:prstGeom prst="rect">
            <a:avLst/>
          </a:prstGeom>
          <a:noFill/>
          <a:ln>
            <a:noFill/>
          </a:ln>
        </p:spPr>
      </p:sp>
      <p:sp>
        <p:nvSpPr>
          <p:cNvPr id="5133" name="Google Shape;5133;p358"/>
          <p:cNvSpPr txBox="1"/>
          <p:nvPr>
            <p:ph idx="25" type="body"/>
          </p:nvPr>
        </p:nvSpPr>
        <p:spPr>
          <a:xfrm>
            <a:off x="6591826" y="4247438"/>
            <a:ext cx="18879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34" name="Google Shape;5134;p358"/>
          <p:cNvSpPr txBox="1"/>
          <p:nvPr>
            <p:ph idx="26" type="title"/>
          </p:nvPr>
        </p:nvSpPr>
        <p:spPr>
          <a:xfrm>
            <a:off x="6591825" y="3888675"/>
            <a:ext cx="18879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de x6">
  <p:cSld name="BLANK_1_1_1_1_1_1_1_1_1_1_1_1_1_1_1_1_1_1_2">
    <p:bg>
      <p:bgPr>
        <a:solidFill>
          <a:schemeClr val="dk1"/>
        </a:solidFill>
      </p:bgPr>
    </p:bg>
    <p:spTree>
      <p:nvGrpSpPr>
        <p:cNvPr id="5135" name="Shape 5135"/>
        <p:cNvGrpSpPr/>
        <p:nvPr/>
      </p:nvGrpSpPr>
      <p:grpSpPr>
        <a:xfrm>
          <a:off x="0" y="0"/>
          <a:ext cx="0" cy="0"/>
          <a:chOff x="0" y="0"/>
          <a:chExt cx="0" cy="0"/>
        </a:xfrm>
      </p:grpSpPr>
      <p:pic>
        <p:nvPicPr>
          <p:cNvPr id="5136" name="Google Shape;5136;p359"/>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5137" name="Google Shape;5137;p35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accent4"/>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5138" name="Google Shape;5138;p359"/>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sp>
        <p:nvSpPr>
          <p:cNvPr id="5139" name="Google Shape;5139;p359"/>
          <p:cNvSpPr/>
          <p:nvPr/>
        </p:nvSpPr>
        <p:spPr>
          <a:xfrm>
            <a:off x="315771"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40" name="Google Shape;5140;p359"/>
          <p:cNvSpPr/>
          <p:nvPr>
            <p:ph idx="2" type="pic"/>
          </p:nvPr>
        </p:nvSpPr>
        <p:spPr>
          <a:xfrm>
            <a:off x="505675" y="3189600"/>
            <a:ext cx="322200" cy="322200"/>
          </a:xfrm>
          <a:prstGeom prst="rect">
            <a:avLst/>
          </a:prstGeom>
          <a:noFill/>
          <a:ln>
            <a:noFill/>
          </a:ln>
        </p:spPr>
      </p:sp>
      <p:sp>
        <p:nvSpPr>
          <p:cNvPr id="5141" name="Google Shape;5141;p359"/>
          <p:cNvSpPr txBox="1"/>
          <p:nvPr>
            <p:ph idx="1" type="body"/>
          </p:nvPr>
        </p:nvSpPr>
        <p:spPr>
          <a:xfrm>
            <a:off x="473325"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5142" name="Google Shape;5142;p359"/>
          <p:cNvSpPr txBox="1"/>
          <p:nvPr>
            <p:ph type="title"/>
          </p:nvPr>
        </p:nvSpPr>
        <p:spPr>
          <a:xfrm>
            <a:off x="473400"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5143" name="Google Shape;5143;p359"/>
          <p:cNvSpPr/>
          <p:nvPr/>
        </p:nvSpPr>
        <p:spPr>
          <a:xfrm>
            <a:off x="315125"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44" name="Google Shape;5144;p359"/>
          <p:cNvSpPr/>
          <p:nvPr>
            <p:ph idx="3" type="pic"/>
          </p:nvPr>
        </p:nvSpPr>
        <p:spPr>
          <a:xfrm>
            <a:off x="505675" y="1439438"/>
            <a:ext cx="322200" cy="322200"/>
          </a:xfrm>
          <a:prstGeom prst="rect">
            <a:avLst/>
          </a:prstGeom>
          <a:noFill/>
          <a:ln>
            <a:noFill/>
          </a:ln>
        </p:spPr>
      </p:sp>
      <p:sp>
        <p:nvSpPr>
          <p:cNvPr id="5145" name="Google Shape;5145;p359"/>
          <p:cNvSpPr txBox="1"/>
          <p:nvPr>
            <p:ph idx="4" type="body"/>
          </p:nvPr>
        </p:nvSpPr>
        <p:spPr>
          <a:xfrm>
            <a:off x="473325"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5146" name="Google Shape;5146;p359"/>
          <p:cNvSpPr txBox="1"/>
          <p:nvPr>
            <p:ph idx="5" type="title"/>
          </p:nvPr>
        </p:nvSpPr>
        <p:spPr>
          <a:xfrm>
            <a:off x="473400"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5147" name="Google Shape;5147;p359"/>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accent4"/>
                </a:solidFill>
                <a:latin typeface="DM Mono Medium"/>
                <a:ea typeface="DM Mono Medium"/>
                <a:cs typeface="DM Mono Medium"/>
                <a:sym typeface="DM Mono Medium"/>
              </a:rPr>
              <a:t>© SAUCE LABS • </a:t>
            </a:r>
            <a:r>
              <a:rPr lang="en" sz="500">
                <a:solidFill>
                  <a:schemeClr val="accent4"/>
                </a:solidFill>
                <a:latin typeface="DM Mono Medium"/>
                <a:ea typeface="DM Mono Medium"/>
                <a:cs typeface="DM Mono Medium"/>
                <a:sym typeface="DM Mono Medium"/>
              </a:rPr>
              <a:t>CONFIDENTIAL</a:t>
            </a:r>
            <a:endParaRPr b="0" i="0" sz="500" u="none" cap="none" strike="noStrike">
              <a:solidFill>
                <a:schemeClr val="accent4"/>
              </a:solidFill>
              <a:latin typeface="DM Mono Medium"/>
              <a:ea typeface="DM Mono Medium"/>
              <a:cs typeface="DM Mono Medium"/>
              <a:sym typeface="DM Mono Medium"/>
            </a:endParaRPr>
          </a:p>
        </p:txBody>
      </p:sp>
      <p:sp>
        <p:nvSpPr>
          <p:cNvPr id="5148" name="Google Shape;5148;p359"/>
          <p:cNvSpPr txBox="1"/>
          <p:nvPr>
            <p:ph idx="6"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accent4"/>
              </a:buClr>
              <a:buSzPts val="3000"/>
              <a:buFont typeface="DM Mono"/>
              <a:buNone/>
              <a:defRPr b="0" i="0" sz="3000" u="none" cap="none" strike="noStrike">
                <a:solidFill>
                  <a:schemeClr val="accent4"/>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49" name="Google Shape;5149;p359"/>
          <p:cNvSpPr/>
          <p:nvPr/>
        </p:nvSpPr>
        <p:spPr>
          <a:xfrm>
            <a:off x="3256271"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50" name="Google Shape;5150;p359"/>
          <p:cNvSpPr/>
          <p:nvPr>
            <p:ph idx="7" type="pic"/>
          </p:nvPr>
        </p:nvSpPr>
        <p:spPr>
          <a:xfrm>
            <a:off x="3446175" y="3189600"/>
            <a:ext cx="322200" cy="322200"/>
          </a:xfrm>
          <a:prstGeom prst="rect">
            <a:avLst/>
          </a:prstGeom>
          <a:noFill/>
          <a:ln>
            <a:noFill/>
          </a:ln>
        </p:spPr>
      </p:sp>
      <p:sp>
        <p:nvSpPr>
          <p:cNvPr id="5151" name="Google Shape;5151;p359"/>
          <p:cNvSpPr txBox="1"/>
          <p:nvPr>
            <p:ph idx="8" type="body"/>
          </p:nvPr>
        </p:nvSpPr>
        <p:spPr>
          <a:xfrm>
            <a:off x="3413825"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5152" name="Google Shape;5152;p359"/>
          <p:cNvSpPr txBox="1"/>
          <p:nvPr>
            <p:ph idx="9" type="title"/>
          </p:nvPr>
        </p:nvSpPr>
        <p:spPr>
          <a:xfrm>
            <a:off x="3413900"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5153" name="Google Shape;5153;p359"/>
          <p:cNvSpPr/>
          <p:nvPr/>
        </p:nvSpPr>
        <p:spPr>
          <a:xfrm>
            <a:off x="3255625"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54" name="Google Shape;5154;p359"/>
          <p:cNvSpPr/>
          <p:nvPr>
            <p:ph idx="13" type="pic"/>
          </p:nvPr>
        </p:nvSpPr>
        <p:spPr>
          <a:xfrm>
            <a:off x="3446175" y="1439438"/>
            <a:ext cx="322200" cy="322200"/>
          </a:xfrm>
          <a:prstGeom prst="rect">
            <a:avLst/>
          </a:prstGeom>
          <a:noFill/>
          <a:ln>
            <a:noFill/>
          </a:ln>
        </p:spPr>
      </p:sp>
      <p:sp>
        <p:nvSpPr>
          <p:cNvPr id="5155" name="Google Shape;5155;p359"/>
          <p:cNvSpPr txBox="1"/>
          <p:nvPr>
            <p:ph idx="14" type="body"/>
          </p:nvPr>
        </p:nvSpPr>
        <p:spPr>
          <a:xfrm>
            <a:off x="3413825"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5156" name="Google Shape;5156;p359"/>
          <p:cNvSpPr txBox="1"/>
          <p:nvPr>
            <p:ph idx="15" type="title"/>
          </p:nvPr>
        </p:nvSpPr>
        <p:spPr>
          <a:xfrm>
            <a:off x="3413900"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5157" name="Google Shape;5157;p359"/>
          <p:cNvSpPr/>
          <p:nvPr/>
        </p:nvSpPr>
        <p:spPr>
          <a:xfrm>
            <a:off x="6177246" y="30544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58" name="Google Shape;5158;p359"/>
          <p:cNvSpPr/>
          <p:nvPr>
            <p:ph idx="16" type="pic"/>
          </p:nvPr>
        </p:nvSpPr>
        <p:spPr>
          <a:xfrm>
            <a:off x="6367150" y="3189600"/>
            <a:ext cx="322200" cy="322200"/>
          </a:xfrm>
          <a:prstGeom prst="rect">
            <a:avLst/>
          </a:prstGeom>
          <a:noFill/>
          <a:ln>
            <a:noFill/>
          </a:ln>
        </p:spPr>
      </p:sp>
      <p:sp>
        <p:nvSpPr>
          <p:cNvPr id="5159" name="Google Shape;5159;p359"/>
          <p:cNvSpPr txBox="1"/>
          <p:nvPr>
            <p:ph idx="17" type="body"/>
          </p:nvPr>
        </p:nvSpPr>
        <p:spPr>
          <a:xfrm>
            <a:off x="6334800" y="3922463"/>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5160" name="Google Shape;5160;p359"/>
          <p:cNvSpPr txBox="1"/>
          <p:nvPr>
            <p:ph idx="18" type="title"/>
          </p:nvPr>
        </p:nvSpPr>
        <p:spPr>
          <a:xfrm>
            <a:off x="6334875" y="3563700"/>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sp>
        <p:nvSpPr>
          <p:cNvPr id="5161" name="Google Shape;5161;p359"/>
          <p:cNvSpPr/>
          <p:nvPr/>
        </p:nvSpPr>
        <p:spPr>
          <a:xfrm>
            <a:off x="6176600" y="1293950"/>
            <a:ext cx="2643900" cy="1441200"/>
          </a:xfrm>
          <a:prstGeom prst="roundRect">
            <a:avLst>
              <a:gd fmla="val 7228" name="adj"/>
            </a:avLst>
          </a:prstGeom>
          <a:solidFill>
            <a:srgbClr val="19583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62" name="Google Shape;5162;p359"/>
          <p:cNvSpPr/>
          <p:nvPr>
            <p:ph idx="19" type="pic"/>
          </p:nvPr>
        </p:nvSpPr>
        <p:spPr>
          <a:xfrm>
            <a:off x="6367150" y="1439438"/>
            <a:ext cx="322200" cy="322200"/>
          </a:xfrm>
          <a:prstGeom prst="rect">
            <a:avLst/>
          </a:prstGeom>
          <a:noFill/>
          <a:ln>
            <a:noFill/>
          </a:ln>
        </p:spPr>
      </p:sp>
      <p:sp>
        <p:nvSpPr>
          <p:cNvPr id="5163" name="Google Shape;5163;p359"/>
          <p:cNvSpPr txBox="1"/>
          <p:nvPr>
            <p:ph idx="20" type="body"/>
          </p:nvPr>
        </p:nvSpPr>
        <p:spPr>
          <a:xfrm>
            <a:off x="6334800" y="2172300"/>
            <a:ext cx="3763800" cy="819600"/>
          </a:xfrm>
          <a:prstGeom prst="rect">
            <a:avLst/>
          </a:prstGeom>
          <a:noFill/>
          <a:ln>
            <a:noFill/>
          </a:ln>
        </p:spPr>
        <p:txBody>
          <a:bodyPr anchorCtr="0" anchor="t" bIns="0" lIns="0" spcFirstLastPara="1" rIns="0" wrap="square" tIns="0">
            <a:noAutofit/>
          </a:bodyPr>
          <a:lstStyle>
            <a:lvl1pPr indent="-285750" lvl="0" marL="457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1pPr>
            <a:lvl2pPr indent="-285750" lvl="1" marL="914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2pPr>
            <a:lvl3pPr indent="-285750" lvl="2" marL="1371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3pPr>
            <a:lvl4pPr indent="-285750" lvl="3" marL="1828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4pPr>
            <a:lvl5pPr indent="-285750" lvl="4" marL="22860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5pPr>
            <a:lvl6pPr indent="-285750" lvl="5" marL="27432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6pPr>
            <a:lvl7pPr indent="-285750" lvl="6" marL="32004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7pPr>
            <a:lvl8pPr indent="-285750" lvl="7" marL="36576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8pPr>
            <a:lvl9pPr indent="-285750" lvl="8" marL="4114800" marR="0" rtl="0" algn="l">
              <a:lnSpc>
                <a:spcPct val="100000"/>
              </a:lnSpc>
              <a:spcBef>
                <a:spcPts val="0"/>
              </a:spcBef>
              <a:spcAft>
                <a:spcPts val="0"/>
              </a:spcAft>
              <a:buClr>
                <a:schemeClr val="lt1"/>
              </a:buClr>
              <a:buSzPts val="900"/>
              <a:buFont typeface="DM Sans"/>
              <a:buChar char="■"/>
              <a:defRPr b="0" i="0" sz="900" u="none" cap="none" strike="noStrike">
                <a:solidFill>
                  <a:schemeClr val="lt1"/>
                </a:solidFill>
                <a:latin typeface="DM Sans"/>
                <a:ea typeface="DM Sans"/>
                <a:cs typeface="DM Sans"/>
                <a:sym typeface="DM Sans"/>
              </a:defRPr>
            </a:lvl9pPr>
          </a:lstStyle>
          <a:p/>
        </p:txBody>
      </p:sp>
      <p:sp>
        <p:nvSpPr>
          <p:cNvPr id="5164" name="Google Shape;5164;p359"/>
          <p:cNvSpPr txBox="1"/>
          <p:nvPr>
            <p:ph idx="21" type="title"/>
          </p:nvPr>
        </p:nvSpPr>
        <p:spPr>
          <a:xfrm>
            <a:off x="6334875" y="1813538"/>
            <a:ext cx="3792000" cy="32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300"/>
              <a:buFont typeface="DM Mono Medium"/>
              <a:buNone/>
              <a:defRPr b="0" i="0" sz="13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00"/>
              <a:buFont typeface="Arial"/>
              <a:buNone/>
              <a:defRPr b="0" i="0" sz="700" u="none" cap="none" strike="noStrike">
                <a:solidFill>
                  <a:schemeClr val="lt1"/>
                </a:solidFill>
                <a:latin typeface="Arial"/>
                <a:ea typeface="Arial"/>
                <a:cs typeface="Arial"/>
                <a:sym typeface="Arial"/>
              </a:defRPr>
            </a:lvl9pPr>
          </a:lstStyle>
          <a:p/>
        </p:txBody>
      </p:sp>
      <p:pic>
        <p:nvPicPr>
          <p:cNvPr id="5165" name="Google Shape;5165;p359"/>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ayout - 3 no images">
  <p:cSld name="BLANK_1_1_1_1_1_1_1_1_4">
    <p:bg>
      <p:bgPr>
        <a:solidFill>
          <a:schemeClr val="lt1"/>
        </a:solidFill>
      </p:bgPr>
    </p:bg>
    <p:spTree>
      <p:nvGrpSpPr>
        <p:cNvPr id="5166" name="Shape 5166"/>
        <p:cNvGrpSpPr/>
        <p:nvPr/>
      </p:nvGrpSpPr>
      <p:grpSpPr>
        <a:xfrm>
          <a:off x="0" y="0"/>
          <a:ext cx="0" cy="0"/>
          <a:chOff x="0" y="0"/>
          <a:chExt cx="0" cy="0"/>
        </a:xfrm>
      </p:grpSpPr>
      <p:pic>
        <p:nvPicPr>
          <p:cNvPr id="5167" name="Google Shape;5167;p360"/>
          <p:cNvPicPr preferRelativeResize="0"/>
          <p:nvPr/>
        </p:nvPicPr>
        <p:blipFill rotWithShape="1">
          <a:blip r:embed="rId2">
            <a:alphaModFix/>
          </a:blip>
          <a:srcRect b="0" l="0" r="0" t="0"/>
          <a:stretch/>
        </p:blipFill>
        <p:spPr>
          <a:xfrm>
            <a:off x="0" y="4814925"/>
            <a:ext cx="9144003" cy="9144"/>
          </a:xfrm>
          <a:prstGeom prst="rect">
            <a:avLst/>
          </a:prstGeom>
          <a:noFill/>
          <a:ln>
            <a:noFill/>
          </a:ln>
        </p:spPr>
      </p:pic>
      <p:pic>
        <p:nvPicPr>
          <p:cNvPr id="5168" name="Google Shape;5168;p360"/>
          <p:cNvPicPr preferRelativeResize="0"/>
          <p:nvPr/>
        </p:nvPicPr>
        <p:blipFill rotWithShape="1">
          <a:blip r:embed="rId3">
            <a:alphaModFix/>
          </a:blip>
          <a:srcRect b="0" l="0" r="0" t="0"/>
          <a:stretch/>
        </p:blipFill>
        <p:spPr>
          <a:xfrm>
            <a:off x="8514000" y="4931956"/>
            <a:ext cx="56429" cy="112163"/>
          </a:xfrm>
          <a:prstGeom prst="rect">
            <a:avLst/>
          </a:prstGeom>
          <a:noFill/>
          <a:ln>
            <a:noFill/>
          </a:ln>
        </p:spPr>
      </p:pic>
      <p:sp>
        <p:nvSpPr>
          <p:cNvPr id="5169" name="Google Shape;5169;p36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142222"/>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5170" name="Google Shape;5170;p360"/>
          <p:cNvPicPr preferRelativeResize="0"/>
          <p:nvPr/>
        </p:nvPicPr>
        <p:blipFill rotWithShape="1">
          <a:blip r:embed="rId3">
            <a:alphaModFix/>
          </a:blip>
          <a:srcRect b="0" l="0" r="0" t="0"/>
          <a:stretch/>
        </p:blipFill>
        <p:spPr>
          <a:xfrm rot="10800000">
            <a:off x="8778041" y="4931956"/>
            <a:ext cx="56429" cy="112162"/>
          </a:xfrm>
          <a:prstGeom prst="rect">
            <a:avLst/>
          </a:prstGeom>
          <a:noFill/>
          <a:ln>
            <a:noFill/>
          </a:ln>
        </p:spPr>
      </p:pic>
      <p:sp>
        <p:nvSpPr>
          <p:cNvPr id="5171" name="Google Shape;5171;p360"/>
          <p:cNvSpPr txBox="1"/>
          <p:nvPr>
            <p:ph type="title"/>
          </p:nvPr>
        </p:nvSpPr>
        <p:spPr>
          <a:xfrm>
            <a:off x="317275" y="1608094"/>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72" name="Google Shape;5172;p360"/>
          <p:cNvSpPr txBox="1"/>
          <p:nvPr>
            <p:ph idx="1" type="subTitle"/>
          </p:nvPr>
        </p:nvSpPr>
        <p:spPr>
          <a:xfrm>
            <a:off x="318450" y="324000"/>
            <a:ext cx="8516100" cy="957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3000"/>
              <a:buFont typeface="DM Mono"/>
              <a:buNone/>
              <a:defRPr b="0" i="0" sz="3000" u="none" cap="none" strike="noStrike">
                <a:solidFill>
                  <a:srgbClr val="142222"/>
                </a:solidFill>
                <a:latin typeface="DM Mono"/>
                <a:ea typeface="DM Mono"/>
                <a:cs typeface="DM Mono"/>
                <a:sym typeface="DM Mono"/>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73" name="Google Shape;5173;p360"/>
          <p:cNvSpPr txBox="1"/>
          <p:nvPr>
            <p:ph idx="2" type="body"/>
          </p:nvPr>
        </p:nvSpPr>
        <p:spPr>
          <a:xfrm>
            <a:off x="317275" y="1930245"/>
            <a:ext cx="2516700" cy="25656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74" name="Google Shape;5174;p360"/>
          <p:cNvSpPr txBox="1"/>
          <p:nvPr>
            <p:ph idx="3" type="title"/>
          </p:nvPr>
        </p:nvSpPr>
        <p:spPr>
          <a:xfrm>
            <a:off x="5997127" y="1608094"/>
            <a:ext cx="25059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75" name="Google Shape;5175;p360"/>
          <p:cNvSpPr txBox="1"/>
          <p:nvPr>
            <p:ph idx="4" type="body"/>
          </p:nvPr>
        </p:nvSpPr>
        <p:spPr>
          <a:xfrm>
            <a:off x="5997126" y="1930244"/>
            <a:ext cx="2505900" cy="25656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76" name="Google Shape;5176;p360"/>
          <p:cNvSpPr txBox="1"/>
          <p:nvPr>
            <p:ph idx="5" type="title"/>
          </p:nvPr>
        </p:nvSpPr>
        <p:spPr>
          <a:xfrm>
            <a:off x="3151825" y="1608094"/>
            <a:ext cx="2516700" cy="322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42222"/>
              </a:buClr>
              <a:buSzPts val="1300"/>
              <a:buFont typeface="DM Mono Medium"/>
              <a:buNone/>
              <a:defRPr b="0" i="0" sz="1300" u="none" cap="none" strike="noStrike">
                <a:solidFill>
                  <a:srgbClr val="142222"/>
                </a:solidFill>
                <a:latin typeface="DM Mono Medium"/>
                <a:ea typeface="DM Mono Medium"/>
                <a:cs typeface="DM Mono Medium"/>
                <a:sym typeface="DM Mono Medium"/>
              </a:defRPr>
            </a:lvl1pPr>
            <a:lvl2pPr lvl="1"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2pPr>
            <a:lvl3pPr lvl="2"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3pPr>
            <a:lvl4pPr lvl="3"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4pPr>
            <a:lvl5pPr lvl="4"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5pPr>
            <a:lvl6pPr lvl="5"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6pPr>
            <a:lvl7pPr lvl="6"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7pPr>
            <a:lvl8pPr lvl="7"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8pPr>
            <a:lvl9pPr lvl="8" marR="0" rtl="0" algn="l">
              <a:lnSpc>
                <a:spcPct val="100000"/>
              </a:lnSpc>
              <a:spcBef>
                <a:spcPts val="0"/>
              </a:spcBef>
              <a:spcAft>
                <a:spcPts val="0"/>
              </a:spcAft>
              <a:buClr>
                <a:srgbClr val="142222"/>
              </a:buClr>
              <a:buSzPts val="700"/>
              <a:buFont typeface="Arial"/>
              <a:buNone/>
              <a:defRPr b="0" i="0" sz="700" u="none" cap="none" strike="noStrike">
                <a:solidFill>
                  <a:srgbClr val="142222"/>
                </a:solidFill>
                <a:latin typeface="Arial"/>
                <a:ea typeface="Arial"/>
                <a:cs typeface="Arial"/>
                <a:sym typeface="Arial"/>
              </a:defRPr>
            </a:lvl9pPr>
          </a:lstStyle>
          <a:p/>
        </p:txBody>
      </p:sp>
      <p:sp>
        <p:nvSpPr>
          <p:cNvPr id="5177" name="Google Shape;5177;p360"/>
          <p:cNvSpPr txBox="1"/>
          <p:nvPr>
            <p:ph idx="6" type="body"/>
          </p:nvPr>
        </p:nvSpPr>
        <p:spPr>
          <a:xfrm>
            <a:off x="3151824" y="1930245"/>
            <a:ext cx="2516700" cy="2565600"/>
          </a:xfrm>
          <a:prstGeom prst="rect">
            <a:avLst/>
          </a:prstGeom>
          <a:noFill/>
          <a:ln>
            <a:noFill/>
          </a:ln>
        </p:spPr>
        <p:txBody>
          <a:bodyPr anchorCtr="0" anchor="t" bIns="0" lIns="0" spcFirstLastPara="1" rIns="0" wrap="square" tIns="0">
            <a:spAutoFit/>
          </a:bodyPr>
          <a:lstStyle>
            <a:lvl1pPr indent="-285750" lvl="0" marL="457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1pPr>
            <a:lvl2pPr indent="-285750" lvl="1" marL="914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2pPr>
            <a:lvl3pPr indent="-285750" lvl="2" marL="1371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3pPr>
            <a:lvl4pPr indent="-285750" lvl="3" marL="1828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4pPr>
            <a:lvl5pPr indent="-285750" lvl="4" marL="22860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5pPr>
            <a:lvl6pPr indent="-285750" lvl="5" marL="27432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6pPr>
            <a:lvl7pPr indent="-285750" lvl="6" marL="32004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7pPr>
            <a:lvl8pPr indent="-285750" lvl="7" marL="36576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8pPr>
            <a:lvl9pPr indent="-285750" lvl="8" marL="4114800" marR="0" rtl="0" algn="l">
              <a:lnSpc>
                <a:spcPct val="100000"/>
              </a:lnSpc>
              <a:spcBef>
                <a:spcPts val="0"/>
              </a:spcBef>
              <a:spcAft>
                <a:spcPts val="0"/>
              </a:spcAft>
              <a:buClr>
                <a:srgbClr val="142222"/>
              </a:buClr>
              <a:buSzPts val="900"/>
              <a:buFont typeface="DM Sans"/>
              <a:buChar char="■"/>
              <a:defRPr b="0" i="0" sz="900" u="none" cap="none" strike="noStrike">
                <a:solidFill>
                  <a:srgbClr val="142222"/>
                </a:solidFill>
                <a:latin typeface="DM Sans"/>
                <a:ea typeface="DM Sans"/>
                <a:cs typeface="DM Sans"/>
                <a:sym typeface="DM Sans"/>
              </a:defRPr>
            </a:lvl9pPr>
          </a:lstStyle>
          <a:p/>
        </p:txBody>
      </p:sp>
      <p:sp>
        <p:nvSpPr>
          <p:cNvPr id="5178" name="Google Shape;5178;p36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lide">
  <p:cSld name="BLANK_1_3_1">
    <p:bg>
      <p:bgPr>
        <a:solidFill>
          <a:srgbClr val="000000"/>
        </a:solidFill>
      </p:bgPr>
    </p:bg>
    <p:spTree>
      <p:nvGrpSpPr>
        <p:cNvPr id="438" name="Shape 438"/>
        <p:cNvGrpSpPr/>
        <p:nvPr/>
      </p:nvGrpSpPr>
      <p:grpSpPr>
        <a:xfrm>
          <a:off x="0" y="0"/>
          <a:ext cx="0" cy="0"/>
          <a:chOff x="0" y="0"/>
          <a:chExt cx="0" cy="0"/>
        </a:xfrm>
      </p:grpSpPr>
      <p:sp>
        <p:nvSpPr>
          <p:cNvPr id="439" name="Google Shape;439;p37"/>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2"/>
              </a:buClr>
              <a:buSzPts val="900"/>
              <a:buNone/>
              <a:defRPr sz="900">
                <a:solidFill>
                  <a:schemeClr val="lt2"/>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40" name="Google Shape;440;p37"/>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441" name="Google Shape;441;p37"/>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442" name="Google Shape;442;p37"/>
          <p:cNvSpPr/>
          <p:nvPr/>
        </p:nvSpPr>
        <p:spPr>
          <a:xfrm>
            <a:off x="411480" y="457200"/>
            <a:ext cx="1600200" cy="18300"/>
          </a:xfrm>
          <a:prstGeom prst="rect">
            <a:avLst/>
          </a:prstGeom>
          <a:solidFill>
            <a:schemeClr val="l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2"/>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2952">
          <p15:clr>
            <a:srgbClr val="FA7B17"/>
          </p15:clr>
        </p15:guide>
        <p15:guide id="10" pos="1210">
          <p15:clr>
            <a:srgbClr val="FA7B17"/>
          </p15:clr>
        </p15:guide>
        <p15:guide id="11" pos="4543">
          <p15:clr>
            <a:srgbClr val="FA7B17"/>
          </p15:clr>
        </p15:guide>
        <p15:guide id="12" orient="horz" pos="684">
          <p15:clr>
            <a:srgbClr val="FA7B17"/>
          </p15:clr>
        </p15:guide>
        <p15:guide id="13" orient="horz" pos="2555">
          <p15:clr>
            <a:srgbClr val="FA7B17"/>
          </p15:clr>
        </p15:guide>
        <p15:guide id="14" pos="1633">
          <p15:clr>
            <a:srgbClr val="FA7B17"/>
          </p15:clr>
        </p15:guide>
        <p15:guide id="15" pos="4124">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p:cSld name="BLANK_1_2">
    <p:spTree>
      <p:nvGrpSpPr>
        <p:cNvPr id="443" name="Shape 443"/>
        <p:cNvGrpSpPr/>
        <p:nvPr/>
      </p:nvGrpSpPr>
      <p:grpSpPr>
        <a:xfrm>
          <a:off x="0" y="0"/>
          <a:ext cx="0" cy="0"/>
          <a:chOff x="0" y="0"/>
          <a:chExt cx="0" cy="0"/>
        </a:xfrm>
      </p:grpSpPr>
      <p:sp>
        <p:nvSpPr>
          <p:cNvPr id="444" name="Google Shape;444;p3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45" name="Google Shape;445;p38"/>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446" name="Google Shape;446;p38"/>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447" name="Google Shape;447;p3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8"/>
          <p:cNvSpPr txBox="1"/>
          <p:nvPr>
            <p:ph idx="2" type="sldNum"/>
          </p:nvPr>
        </p:nvSpPr>
        <p:spPr>
          <a:xfrm>
            <a:off x="8354290" y="4708331"/>
            <a:ext cx="677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49" name="Google Shape;449;p38"/>
          <p:cNvSpPr/>
          <p:nvPr>
            <p:ph idx="3" type="pic"/>
          </p:nvPr>
        </p:nvSpPr>
        <p:spPr>
          <a:xfrm>
            <a:off x="534925" y="1053850"/>
            <a:ext cx="685800" cy="685800"/>
          </a:xfrm>
          <a:prstGeom prst="ellipse">
            <a:avLst/>
          </a:prstGeom>
          <a:noFill/>
          <a:ln cap="flat" cmpd="sng" w="9525">
            <a:solidFill>
              <a:srgbClr val="D9D9D9"/>
            </a:solidFill>
            <a:prstDash val="solid"/>
            <a:round/>
            <a:headEnd len="sm" w="sm" type="none"/>
            <a:tailEnd len="sm" w="sm" type="none"/>
          </a:ln>
        </p:spPr>
      </p:sp>
      <p:sp>
        <p:nvSpPr>
          <p:cNvPr id="450" name="Google Shape;450;p38"/>
          <p:cNvSpPr txBox="1"/>
          <p:nvPr>
            <p:ph idx="1" type="subTitle"/>
          </p:nvPr>
        </p:nvSpPr>
        <p:spPr>
          <a:xfrm>
            <a:off x="451225"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51" name="Google Shape;451;p38"/>
          <p:cNvSpPr txBox="1"/>
          <p:nvPr>
            <p:ph idx="4" type="subTitle"/>
          </p:nvPr>
        </p:nvSpPr>
        <p:spPr>
          <a:xfrm>
            <a:off x="411475"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52" name="Google Shape;452;p38"/>
          <p:cNvSpPr/>
          <p:nvPr>
            <p:ph idx="5" type="pic"/>
          </p:nvPr>
        </p:nvSpPr>
        <p:spPr>
          <a:xfrm>
            <a:off x="1590404" y="1053850"/>
            <a:ext cx="685800" cy="685800"/>
          </a:xfrm>
          <a:prstGeom prst="ellipse">
            <a:avLst/>
          </a:prstGeom>
          <a:noFill/>
          <a:ln cap="flat" cmpd="sng" w="9525">
            <a:solidFill>
              <a:srgbClr val="D9D9D9"/>
            </a:solidFill>
            <a:prstDash val="solid"/>
            <a:round/>
            <a:headEnd len="sm" w="sm" type="none"/>
            <a:tailEnd len="sm" w="sm" type="none"/>
          </a:ln>
        </p:spPr>
      </p:sp>
      <p:sp>
        <p:nvSpPr>
          <p:cNvPr id="453" name="Google Shape;453;p38"/>
          <p:cNvSpPr txBox="1"/>
          <p:nvPr>
            <p:ph idx="6" type="subTitle"/>
          </p:nvPr>
        </p:nvSpPr>
        <p:spPr>
          <a:xfrm>
            <a:off x="1506704"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54" name="Google Shape;454;p38"/>
          <p:cNvSpPr txBox="1"/>
          <p:nvPr>
            <p:ph idx="7" type="subTitle"/>
          </p:nvPr>
        </p:nvSpPr>
        <p:spPr>
          <a:xfrm>
            <a:off x="1466954"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55" name="Google Shape;455;p38"/>
          <p:cNvSpPr/>
          <p:nvPr>
            <p:ph idx="8" type="pic"/>
          </p:nvPr>
        </p:nvSpPr>
        <p:spPr>
          <a:xfrm>
            <a:off x="2645882" y="1053850"/>
            <a:ext cx="685800" cy="685800"/>
          </a:xfrm>
          <a:prstGeom prst="ellipse">
            <a:avLst/>
          </a:prstGeom>
          <a:noFill/>
          <a:ln cap="flat" cmpd="sng" w="9525">
            <a:solidFill>
              <a:srgbClr val="D9D9D9"/>
            </a:solidFill>
            <a:prstDash val="solid"/>
            <a:round/>
            <a:headEnd len="sm" w="sm" type="none"/>
            <a:tailEnd len="sm" w="sm" type="none"/>
          </a:ln>
        </p:spPr>
      </p:sp>
      <p:sp>
        <p:nvSpPr>
          <p:cNvPr id="456" name="Google Shape;456;p38"/>
          <p:cNvSpPr txBox="1"/>
          <p:nvPr>
            <p:ph idx="9" type="subTitle"/>
          </p:nvPr>
        </p:nvSpPr>
        <p:spPr>
          <a:xfrm>
            <a:off x="2562182"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57" name="Google Shape;457;p38"/>
          <p:cNvSpPr txBox="1"/>
          <p:nvPr>
            <p:ph idx="13" type="subTitle"/>
          </p:nvPr>
        </p:nvSpPr>
        <p:spPr>
          <a:xfrm>
            <a:off x="2522432"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58" name="Google Shape;458;p38"/>
          <p:cNvSpPr/>
          <p:nvPr>
            <p:ph idx="14" type="pic"/>
          </p:nvPr>
        </p:nvSpPr>
        <p:spPr>
          <a:xfrm>
            <a:off x="3701361" y="1053850"/>
            <a:ext cx="685800" cy="685800"/>
          </a:xfrm>
          <a:prstGeom prst="ellipse">
            <a:avLst/>
          </a:prstGeom>
          <a:noFill/>
          <a:ln cap="flat" cmpd="sng" w="9525">
            <a:solidFill>
              <a:srgbClr val="D9D9D9"/>
            </a:solidFill>
            <a:prstDash val="solid"/>
            <a:round/>
            <a:headEnd len="sm" w="sm" type="none"/>
            <a:tailEnd len="sm" w="sm" type="none"/>
          </a:ln>
        </p:spPr>
      </p:sp>
      <p:sp>
        <p:nvSpPr>
          <p:cNvPr id="459" name="Google Shape;459;p38"/>
          <p:cNvSpPr txBox="1"/>
          <p:nvPr>
            <p:ph idx="15" type="subTitle"/>
          </p:nvPr>
        </p:nvSpPr>
        <p:spPr>
          <a:xfrm>
            <a:off x="3617661"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60" name="Google Shape;460;p38"/>
          <p:cNvSpPr txBox="1"/>
          <p:nvPr>
            <p:ph idx="16" type="subTitle"/>
          </p:nvPr>
        </p:nvSpPr>
        <p:spPr>
          <a:xfrm>
            <a:off x="3577911"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61" name="Google Shape;461;p38"/>
          <p:cNvSpPr/>
          <p:nvPr>
            <p:ph idx="17" type="pic"/>
          </p:nvPr>
        </p:nvSpPr>
        <p:spPr>
          <a:xfrm>
            <a:off x="4756839" y="1053850"/>
            <a:ext cx="685800" cy="685800"/>
          </a:xfrm>
          <a:prstGeom prst="ellipse">
            <a:avLst/>
          </a:prstGeom>
          <a:noFill/>
          <a:ln cap="flat" cmpd="sng" w="9525">
            <a:solidFill>
              <a:srgbClr val="D9D9D9"/>
            </a:solidFill>
            <a:prstDash val="solid"/>
            <a:round/>
            <a:headEnd len="sm" w="sm" type="none"/>
            <a:tailEnd len="sm" w="sm" type="none"/>
          </a:ln>
        </p:spPr>
      </p:sp>
      <p:sp>
        <p:nvSpPr>
          <p:cNvPr id="462" name="Google Shape;462;p38"/>
          <p:cNvSpPr txBox="1"/>
          <p:nvPr>
            <p:ph idx="18" type="subTitle"/>
          </p:nvPr>
        </p:nvSpPr>
        <p:spPr>
          <a:xfrm>
            <a:off x="4673139"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63" name="Google Shape;463;p38"/>
          <p:cNvSpPr txBox="1"/>
          <p:nvPr>
            <p:ph idx="19" type="subTitle"/>
          </p:nvPr>
        </p:nvSpPr>
        <p:spPr>
          <a:xfrm>
            <a:off x="4633389"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64" name="Google Shape;464;p38"/>
          <p:cNvSpPr/>
          <p:nvPr>
            <p:ph idx="20" type="pic"/>
          </p:nvPr>
        </p:nvSpPr>
        <p:spPr>
          <a:xfrm>
            <a:off x="5812318" y="1053850"/>
            <a:ext cx="685800" cy="685800"/>
          </a:xfrm>
          <a:prstGeom prst="ellipse">
            <a:avLst/>
          </a:prstGeom>
          <a:noFill/>
          <a:ln cap="flat" cmpd="sng" w="9525">
            <a:solidFill>
              <a:srgbClr val="D9D9D9"/>
            </a:solidFill>
            <a:prstDash val="solid"/>
            <a:round/>
            <a:headEnd len="sm" w="sm" type="none"/>
            <a:tailEnd len="sm" w="sm" type="none"/>
          </a:ln>
        </p:spPr>
      </p:sp>
      <p:sp>
        <p:nvSpPr>
          <p:cNvPr id="465" name="Google Shape;465;p38"/>
          <p:cNvSpPr txBox="1"/>
          <p:nvPr>
            <p:ph idx="21" type="subTitle"/>
          </p:nvPr>
        </p:nvSpPr>
        <p:spPr>
          <a:xfrm>
            <a:off x="5728618"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66" name="Google Shape;466;p38"/>
          <p:cNvSpPr txBox="1"/>
          <p:nvPr>
            <p:ph idx="22" type="subTitle"/>
          </p:nvPr>
        </p:nvSpPr>
        <p:spPr>
          <a:xfrm>
            <a:off x="5688868"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67" name="Google Shape;467;p38"/>
          <p:cNvSpPr/>
          <p:nvPr>
            <p:ph idx="23" type="pic"/>
          </p:nvPr>
        </p:nvSpPr>
        <p:spPr>
          <a:xfrm>
            <a:off x="6867796" y="1053850"/>
            <a:ext cx="685800" cy="685800"/>
          </a:xfrm>
          <a:prstGeom prst="ellipse">
            <a:avLst/>
          </a:prstGeom>
          <a:noFill/>
          <a:ln cap="flat" cmpd="sng" w="9525">
            <a:solidFill>
              <a:srgbClr val="D9D9D9"/>
            </a:solidFill>
            <a:prstDash val="solid"/>
            <a:round/>
            <a:headEnd len="sm" w="sm" type="none"/>
            <a:tailEnd len="sm" w="sm" type="none"/>
          </a:ln>
        </p:spPr>
      </p:sp>
      <p:sp>
        <p:nvSpPr>
          <p:cNvPr id="468" name="Google Shape;468;p38"/>
          <p:cNvSpPr txBox="1"/>
          <p:nvPr>
            <p:ph idx="24" type="subTitle"/>
          </p:nvPr>
        </p:nvSpPr>
        <p:spPr>
          <a:xfrm>
            <a:off x="6784096"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69" name="Google Shape;469;p38"/>
          <p:cNvSpPr txBox="1"/>
          <p:nvPr>
            <p:ph idx="25" type="subTitle"/>
          </p:nvPr>
        </p:nvSpPr>
        <p:spPr>
          <a:xfrm>
            <a:off x="6744346"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70" name="Google Shape;470;p38"/>
          <p:cNvSpPr/>
          <p:nvPr>
            <p:ph idx="26" type="pic"/>
          </p:nvPr>
        </p:nvSpPr>
        <p:spPr>
          <a:xfrm>
            <a:off x="7923275" y="1053850"/>
            <a:ext cx="685800" cy="685800"/>
          </a:xfrm>
          <a:prstGeom prst="ellipse">
            <a:avLst/>
          </a:prstGeom>
          <a:noFill/>
          <a:ln cap="flat" cmpd="sng" w="9525">
            <a:solidFill>
              <a:srgbClr val="D9D9D9"/>
            </a:solidFill>
            <a:prstDash val="solid"/>
            <a:round/>
            <a:headEnd len="sm" w="sm" type="none"/>
            <a:tailEnd len="sm" w="sm" type="none"/>
          </a:ln>
        </p:spPr>
      </p:sp>
      <p:sp>
        <p:nvSpPr>
          <p:cNvPr id="471" name="Google Shape;471;p38"/>
          <p:cNvSpPr txBox="1"/>
          <p:nvPr>
            <p:ph idx="27" type="subTitle"/>
          </p:nvPr>
        </p:nvSpPr>
        <p:spPr>
          <a:xfrm>
            <a:off x="7839575"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72" name="Google Shape;472;p38"/>
          <p:cNvSpPr txBox="1"/>
          <p:nvPr>
            <p:ph idx="28" type="subTitle"/>
          </p:nvPr>
        </p:nvSpPr>
        <p:spPr>
          <a:xfrm>
            <a:off x="7799825"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73" name="Google Shape;473;p38"/>
          <p:cNvSpPr/>
          <p:nvPr>
            <p:ph idx="29" type="pic"/>
          </p:nvPr>
        </p:nvSpPr>
        <p:spPr>
          <a:xfrm>
            <a:off x="534925" y="2386981"/>
            <a:ext cx="685800" cy="685800"/>
          </a:xfrm>
          <a:prstGeom prst="ellipse">
            <a:avLst/>
          </a:prstGeom>
          <a:noFill/>
          <a:ln cap="flat" cmpd="sng" w="9525">
            <a:solidFill>
              <a:srgbClr val="D9D9D9"/>
            </a:solidFill>
            <a:prstDash val="solid"/>
            <a:round/>
            <a:headEnd len="sm" w="sm" type="none"/>
            <a:tailEnd len="sm" w="sm" type="none"/>
          </a:ln>
        </p:spPr>
      </p:sp>
      <p:sp>
        <p:nvSpPr>
          <p:cNvPr id="474" name="Google Shape;474;p38"/>
          <p:cNvSpPr txBox="1"/>
          <p:nvPr>
            <p:ph idx="30" type="subTitle"/>
          </p:nvPr>
        </p:nvSpPr>
        <p:spPr>
          <a:xfrm>
            <a:off x="451225"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75" name="Google Shape;475;p38"/>
          <p:cNvSpPr txBox="1"/>
          <p:nvPr>
            <p:ph idx="31" type="subTitle"/>
          </p:nvPr>
        </p:nvSpPr>
        <p:spPr>
          <a:xfrm>
            <a:off x="411475"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76" name="Google Shape;476;p38"/>
          <p:cNvSpPr/>
          <p:nvPr>
            <p:ph idx="32" type="pic"/>
          </p:nvPr>
        </p:nvSpPr>
        <p:spPr>
          <a:xfrm>
            <a:off x="1590404" y="2386981"/>
            <a:ext cx="685800" cy="685800"/>
          </a:xfrm>
          <a:prstGeom prst="ellipse">
            <a:avLst/>
          </a:prstGeom>
          <a:noFill/>
          <a:ln cap="flat" cmpd="sng" w="9525">
            <a:solidFill>
              <a:srgbClr val="D9D9D9"/>
            </a:solidFill>
            <a:prstDash val="solid"/>
            <a:round/>
            <a:headEnd len="sm" w="sm" type="none"/>
            <a:tailEnd len="sm" w="sm" type="none"/>
          </a:ln>
        </p:spPr>
      </p:sp>
      <p:sp>
        <p:nvSpPr>
          <p:cNvPr id="477" name="Google Shape;477;p38"/>
          <p:cNvSpPr txBox="1"/>
          <p:nvPr>
            <p:ph idx="33" type="subTitle"/>
          </p:nvPr>
        </p:nvSpPr>
        <p:spPr>
          <a:xfrm>
            <a:off x="1506704"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78" name="Google Shape;478;p38"/>
          <p:cNvSpPr txBox="1"/>
          <p:nvPr>
            <p:ph idx="34" type="subTitle"/>
          </p:nvPr>
        </p:nvSpPr>
        <p:spPr>
          <a:xfrm>
            <a:off x="1466954"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79" name="Google Shape;479;p38"/>
          <p:cNvSpPr/>
          <p:nvPr>
            <p:ph idx="35" type="pic"/>
          </p:nvPr>
        </p:nvSpPr>
        <p:spPr>
          <a:xfrm>
            <a:off x="2645882" y="2386981"/>
            <a:ext cx="685800" cy="685800"/>
          </a:xfrm>
          <a:prstGeom prst="ellipse">
            <a:avLst/>
          </a:prstGeom>
          <a:noFill/>
          <a:ln cap="flat" cmpd="sng" w="9525">
            <a:solidFill>
              <a:srgbClr val="D9D9D9"/>
            </a:solidFill>
            <a:prstDash val="solid"/>
            <a:round/>
            <a:headEnd len="sm" w="sm" type="none"/>
            <a:tailEnd len="sm" w="sm" type="none"/>
          </a:ln>
        </p:spPr>
      </p:sp>
      <p:sp>
        <p:nvSpPr>
          <p:cNvPr id="480" name="Google Shape;480;p38"/>
          <p:cNvSpPr txBox="1"/>
          <p:nvPr>
            <p:ph idx="36" type="subTitle"/>
          </p:nvPr>
        </p:nvSpPr>
        <p:spPr>
          <a:xfrm>
            <a:off x="2562182"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81" name="Google Shape;481;p38"/>
          <p:cNvSpPr txBox="1"/>
          <p:nvPr>
            <p:ph idx="37" type="subTitle"/>
          </p:nvPr>
        </p:nvSpPr>
        <p:spPr>
          <a:xfrm>
            <a:off x="2522432"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82" name="Google Shape;482;p38"/>
          <p:cNvSpPr/>
          <p:nvPr>
            <p:ph idx="38" type="pic"/>
          </p:nvPr>
        </p:nvSpPr>
        <p:spPr>
          <a:xfrm>
            <a:off x="3701361" y="2386981"/>
            <a:ext cx="685800" cy="685800"/>
          </a:xfrm>
          <a:prstGeom prst="ellipse">
            <a:avLst/>
          </a:prstGeom>
          <a:noFill/>
          <a:ln cap="flat" cmpd="sng" w="9525">
            <a:solidFill>
              <a:srgbClr val="D9D9D9"/>
            </a:solidFill>
            <a:prstDash val="solid"/>
            <a:round/>
            <a:headEnd len="sm" w="sm" type="none"/>
            <a:tailEnd len="sm" w="sm" type="none"/>
          </a:ln>
        </p:spPr>
      </p:sp>
      <p:sp>
        <p:nvSpPr>
          <p:cNvPr id="483" name="Google Shape;483;p38"/>
          <p:cNvSpPr txBox="1"/>
          <p:nvPr>
            <p:ph idx="39" type="subTitle"/>
          </p:nvPr>
        </p:nvSpPr>
        <p:spPr>
          <a:xfrm>
            <a:off x="3617661"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84" name="Google Shape;484;p38"/>
          <p:cNvSpPr txBox="1"/>
          <p:nvPr>
            <p:ph idx="40" type="subTitle"/>
          </p:nvPr>
        </p:nvSpPr>
        <p:spPr>
          <a:xfrm>
            <a:off x="3577911"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85" name="Google Shape;485;p38"/>
          <p:cNvSpPr/>
          <p:nvPr>
            <p:ph idx="41" type="pic"/>
          </p:nvPr>
        </p:nvSpPr>
        <p:spPr>
          <a:xfrm>
            <a:off x="4756839" y="2386981"/>
            <a:ext cx="685800" cy="685800"/>
          </a:xfrm>
          <a:prstGeom prst="ellipse">
            <a:avLst/>
          </a:prstGeom>
          <a:noFill/>
          <a:ln cap="flat" cmpd="sng" w="9525">
            <a:solidFill>
              <a:srgbClr val="D9D9D9"/>
            </a:solidFill>
            <a:prstDash val="solid"/>
            <a:round/>
            <a:headEnd len="sm" w="sm" type="none"/>
            <a:tailEnd len="sm" w="sm" type="none"/>
          </a:ln>
        </p:spPr>
      </p:sp>
      <p:sp>
        <p:nvSpPr>
          <p:cNvPr id="486" name="Google Shape;486;p38"/>
          <p:cNvSpPr txBox="1"/>
          <p:nvPr>
            <p:ph idx="42" type="subTitle"/>
          </p:nvPr>
        </p:nvSpPr>
        <p:spPr>
          <a:xfrm>
            <a:off x="4673139"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87" name="Google Shape;487;p38"/>
          <p:cNvSpPr txBox="1"/>
          <p:nvPr>
            <p:ph idx="43" type="subTitle"/>
          </p:nvPr>
        </p:nvSpPr>
        <p:spPr>
          <a:xfrm>
            <a:off x="4633389"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88" name="Google Shape;488;p38"/>
          <p:cNvSpPr/>
          <p:nvPr>
            <p:ph idx="44" type="pic"/>
          </p:nvPr>
        </p:nvSpPr>
        <p:spPr>
          <a:xfrm>
            <a:off x="5812318" y="2386981"/>
            <a:ext cx="685800" cy="685800"/>
          </a:xfrm>
          <a:prstGeom prst="ellipse">
            <a:avLst/>
          </a:prstGeom>
          <a:noFill/>
          <a:ln cap="flat" cmpd="sng" w="9525">
            <a:solidFill>
              <a:srgbClr val="D9D9D9"/>
            </a:solidFill>
            <a:prstDash val="solid"/>
            <a:round/>
            <a:headEnd len="sm" w="sm" type="none"/>
            <a:tailEnd len="sm" w="sm" type="none"/>
          </a:ln>
        </p:spPr>
      </p:sp>
      <p:sp>
        <p:nvSpPr>
          <p:cNvPr id="489" name="Google Shape;489;p38"/>
          <p:cNvSpPr txBox="1"/>
          <p:nvPr>
            <p:ph idx="45" type="subTitle"/>
          </p:nvPr>
        </p:nvSpPr>
        <p:spPr>
          <a:xfrm>
            <a:off x="5728618"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0" name="Google Shape;490;p38"/>
          <p:cNvSpPr txBox="1"/>
          <p:nvPr>
            <p:ph idx="46" type="subTitle"/>
          </p:nvPr>
        </p:nvSpPr>
        <p:spPr>
          <a:xfrm>
            <a:off x="5688868"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1" name="Google Shape;491;p38"/>
          <p:cNvSpPr/>
          <p:nvPr>
            <p:ph idx="47" type="pic"/>
          </p:nvPr>
        </p:nvSpPr>
        <p:spPr>
          <a:xfrm>
            <a:off x="6867796" y="2386981"/>
            <a:ext cx="685800" cy="685800"/>
          </a:xfrm>
          <a:prstGeom prst="ellipse">
            <a:avLst/>
          </a:prstGeom>
          <a:noFill/>
          <a:ln cap="flat" cmpd="sng" w="9525">
            <a:solidFill>
              <a:srgbClr val="D9D9D9"/>
            </a:solidFill>
            <a:prstDash val="solid"/>
            <a:round/>
            <a:headEnd len="sm" w="sm" type="none"/>
            <a:tailEnd len="sm" w="sm" type="none"/>
          </a:ln>
        </p:spPr>
      </p:sp>
      <p:sp>
        <p:nvSpPr>
          <p:cNvPr id="492" name="Google Shape;492;p38"/>
          <p:cNvSpPr txBox="1"/>
          <p:nvPr>
            <p:ph idx="48" type="subTitle"/>
          </p:nvPr>
        </p:nvSpPr>
        <p:spPr>
          <a:xfrm>
            <a:off x="6784096"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3" name="Google Shape;493;p38"/>
          <p:cNvSpPr txBox="1"/>
          <p:nvPr>
            <p:ph idx="49" type="subTitle"/>
          </p:nvPr>
        </p:nvSpPr>
        <p:spPr>
          <a:xfrm>
            <a:off x="6744346"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4" name="Google Shape;494;p38"/>
          <p:cNvSpPr/>
          <p:nvPr>
            <p:ph idx="50" type="pic"/>
          </p:nvPr>
        </p:nvSpPr>
        <p:spPr>
          <a:xfrm>
            <a:off x="7923275" y="2386981"/>
            <a:ext cx="685800" cy="685800"/>
          </a:xfrm>
          <a:prstGeom prst="ellipse">
            <a:avLst/>
          </a:prstGeom>
          <a:noFill/>
          <a:ln cap="flat" cmpd="sng" w="9525">
            <a:solidFill>
              <a:srgbClr val="D9D9D9"/>
            </a:solidFill>
            <a:prstDash val="solid"/>
            <a:round/>
            <a:headEnd len="sm" w="sm" type="none"/>
            <a:tailEnd len="sm" w="sm" type="none"/>
          </a:ln>
        </p:spPr>
      </p:sp>
      <p:sp>
        <p:nvSpPr>
          <p:cNvPr id="495" name="Google Shape;495;p38"/>
          <p:cNvSpPr txBox="1"/>
          <p:nvPr>
            <p:ph idx="51" type="subTitle"/>
          </p:nvPr>
        </p:nvSpPr>
        <p:spPr>
          <a:xfrm>
            <a:off x="7839575"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6" name="Google Shape;496;p38"/>
          <p:cNvSpPr txBox="1"/>
          <p:nvPr>
            <p:ph idx="52" type="subTitle"/>
          </p:nvPr>
        </p:nvSpPr>
        <p:spPr>
          <a:xfrm>
            <a:off x="7799825"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7" name="Google Shape;497;p38"/>
          <p:cNvSpPr/>
          <p:nvPr>
            <p:ph idx="53" type="pic"/>
          </p:nvPr>
        </p:nvSpPr>
        <p:spPr>
          <a:xfrm>
            <a:off x="534925" y="3720119"/>
            <a:ext cx="685800" cy="685800"/>
          </a:xfrm>
          <a:prstGeom prst="ellipse">
            <a:avLst/>
          </a:prstGeom>
          <a:noFill/>
          <a:ln cap="flat" cmpd="sng" w="9525">
            <a:solidFill>
              <a:srgbClr val="D9D9D9"/>
            </a:solidFill>
            <a:prstDash val="solid"/>
            <a:round/>
            <a:headEnd len="sm" w="sm" type="none"/>
            <a:tailEnd len="sm" w="sm" type="none"/>
          </a:ln>
        </p:spPr>
      </p:sp>
      <p:sp>
        <p:nvSpPr>
          <p:cNvPr id="498" name="Google Shape;498;p38"/>
          <p:cNvSpPr txBox="1"/>
          <p:nvPr>
            <p:ph idx="54" type="subTitle"/>
          </p:nvPr>
        </p:nvSpPr>
        <p:spPr>
          <a:xfrm>
            <a:off x="451225"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499" name="Google Shape;499;p38"/>
          <p:cNvSpPr txBox="1"/>
          <p:nvPr>
            <p:ph idx="55" type="subTitle"/>
          </p:nvPr>
        </p:nvSpPr>
        <p:spPr>
          <a:xfrm>
            <a:off x="411475"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00" name="Google Shape;500;p38"/>
          <p:cNvSpPr/>
          <p:nvPr>
            <p:ph idx="56" type="pic"/>
          </p:nvPr>
        </p:nvSpPr>
        <p:spPr>
          <a:xfrm>
            <a:off x="1590404" y="3720119"/>
            <a:ext cx="685800" cy="685800"/>
          </a:xfrm>
          <a:prstGeom prst="ellipse">
            <a:avLst/>
          </a:prstGeom>
          <a:noFill/>
          <a:ln cap="flat" cmpd="sng" w="9525">
            <a:solidFill>
              <a:srgbClr val="D9D9D9"/>
            </a:solidFill>
            <a:prstDash val="solid"/>
            <a:round/>
            <a:headEnd len="sm" w="sm" type="none"/>
            <a:tailEnd len="sm" w="sm" type="none"/>
          </a:ln>
        </p:spPr>
      </p:sp>
      <p:sp>
        <p:nvSpPr>
          <p:cNvPr id="501" name="Google Shape;501;p38"/>
          <p:cNvSpPr txBox="1"/>
          <p:nvPr>
            <p:ph idx="57" type="subTitle"/>
          </p:nvPr>
        </p:nvSpPr>
        <p:spPr>
          <a:xfrm>
            <a:off x="1506704"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02" name="Google Shape;502;p38"/>
          <p:cNvSpPr txBox="1"/>
          <p:nvPr>
            <p:ph idx="58" type="subTitle"/>
          </p:nvPr>
        </p:nvSpPr>
        <p:spPr>
          <a:xfrm>
            <a:off x="1466954"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03" name="Google Shape;503;p38"/>
          <p:cNvSpPr/>
          <p:nvPr>
            <p:ph idx="59" type="pic"/>
          </p:nvPr>
        </p:nvSpPr>
        <p:spPr>
          <a:xfrm>
            <a:off x="2645882" y="3720119"/>
            <a:ext cx="685800" cy="685800"/>
          </a:xfrm>
          <a:prstGeom prst="ellipse">
            <a:avLst/>
          </a:prstGeom>
          <a:noFill/>
          <a:ln cap="flat" cmpd="sng" w="9525">
            <a:solidFill>
              <a:srgbClr val="D9D9D9"/>
            </a:solidFill>
            <a:prstDash val="solid"/>
            <a:round/>
            <a:headEnd len="sm" w="sm" type="none"/>
            <a:tailEnd len="sm" w="sm" type="none"/>
          </a:ln>
        </p:spPr>
      </p:sp>
      <p:sp>
        <p:nvSpPr>
          <p:cNvPr id="504" name="Google Shape;504;p38"/>
          <p:cNvSpPr txBox="1"/>
          <p:nvPr>
            <p:ph idx="60" type="subTitle"/>
          </p:nvPr>
        </p:nvSpPr>
        <p:spPr>
          <a:xfrm>
            <a:off x="2562182"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05" name="Google Shape;505;p38"/>
          <p:cNvSpPr txBox="1"/>
          <p:nvPr>
            <p:ph idx="61" type="subTitle"/>
          </p:nvPr>
        </p:nvSpPr>
        <p:spPr>
          <a:xfrm>
            <a:off x="2522432"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06" name="Google Shape;506;p38"/>
          <p:cNvSpPr/>
          <p:nvPr>
            <p:ph idx="62" type="pic"/>
          </p:nvPr>
        </p:nvSpPr>
        <p:spPr>
          <a:xfrm>
            <a:off x="3701361" y="3720119"/>
            <a:ext cx="685800" cy="685800"/>
          </a:xfrm>
          <a:prstGeom prst="ellipse">
            <a:avLst/>
          </a:prstGeom>
          <a:noFill/>
          <a:ln cap="flat" cmpd="sng" w="9525">
            <a:solidFill>
              <a:srgbClr val="D9D9D9"/>
            </a:solidFill>
            <a:prstDash val="solid"/>
            <a:round/>
            <a:headEnd len="sm" w="sm" type="none"/>
            <a:tailEnd len="sm" w="sm" type="none"/>
          </a:ln>
        </p:spPr>
      </p:sp>
      <p:sp>
        <p:nvSpPr>
          <p:cNvPr id="507" name="Google Shape;507;p38"/>
          <p:cNvSpPr txBox="1"/>
          <p:nvPr>
            <p:ph idx="63" type="subTitle"/>
          </p:nvPr>
        </p:nvSpPr>
        <p:spPr>
          <a:xfrm>
            <a:off x="3617661"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08" name="Google Shape;508;p38"/>
          <p:cNvSpPr txBox="1"/>
          <p:nvPr>
            <p:ph idx="64" type="subTitle"/>
          </p:nvPr>
        </p:nvSpPr>
        <p:spPr>
          <a:xfrm>
            <a:off x="3577911"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09" name="Google Shape;509;p38"/>
          <p:cNvSpPr/>
          <p:nvPr>
            <p:ph idx="65" type="pic"/>
          </p:nvPr>
        </p:nvSpPr>
        <p:spPr>
          <a:xfrm>
            <a:off x="4756839" y="3720119"/>
            <a:ext cx="685800" cy="685800"/>
          </a:xfrm>
          <a:prstGeom prst="ellipse">
            <a:avLst/>
          </a:prstGeom>
          <a:noFill/>
          <a:ln cap="flat" cmpd="sng" w="9525">
            <a:solidFill>
              <a:srgbClr val="D9D9D9"/>
            </a:solidFill>
            <a:prstDash val="solid"/>
            <a:round/>
            <a:headEnd len="sm" w="sm" type="none"/>
            <a:tailEnd len="sm" w="sm" type="none"/>
          </a:ln>
        </p:spPr>
      </p:sp>
      <p:sp>
        <p:nvSpPr>
          <p:cNvPr id="510" name="Google Shape;510;p38"/>
          <p:cNvSpPr txBox="1"/>
          <p:nvPr>
            <p:ph idx="66" type="subTitle"/>
          </p:nvPr>
        </p:nvSpPr>
        <p:spPr>
          <a:xfrm>
            <a:off x="4673139"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11" name="Google Shape;511;p38"/>
          <p:cNvSpPr txBox="1"/>
          <p:nvPr>
            <p:ph idx="67" type="subTitle"/>
          </p:nvPr>
        </p:nvSpPr>
        <p:spPr>
          <a:xfrm>
            <a:off x="4633389"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12" name="Google Shape;512;p38"/>
          <p:cNvSpPr/>
          <p:nvPr>
            <p:ph idx="68" type="pic"/>
          </p:nvPr>
        </p:nvSpPr>
        <p:spPr>
          <a:xfrm>
            <a:off x="5812318" y="3720119"/>
            <a:ext cx="685800" cy="685800"/>
          </a:xfrm>
          <a:prstGeom prst="ellipse">
            <a:avLst/>
          </a:prstGeom>
          <a:noFill/>
          <a:ln cap="flat" cmpd="sng" w="9525">
            <a:solidFill>
              <a:srgbClr val="D9D9D9"/>
            </a:solidFill>
            <a:prstDash val="solid"/>
            <a:round/>
            <a:headEnd len="sm" w="sm" type="none"/>
            <a:tailEnd len="sm" w="sm" type="none"/>
          </a:ln>
        </p:spPr>
      </p:sp>
      <p:sp>
        <p:nvSpPr>
          <p:cNvPr id="513" name="Google Shape;513;p38"/>
          <p:cNvSpPr txBox="1"/>
          <p:nvPr>
            <p:ph idx="69" type="subTitle"/>
          </p:nvPr>
        </p:nvSpPr>
        <p:spPr>
          <a:xfrm>
            <a:off x="5728618"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14" name="Google Shape;514;p38"/>
          <p:cNvSpPr txBox="1"/>
          <p:nvPr>
            <p:ph idx="70" type="subTitle"/>
          </p:nvPr>
        </p:nvSpPr>
        <p:spPr>
          <a:xfrm>
            <a:off x="5688868"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15" name="Google Shape;515;p38"/>
          <p:cNvSpPr/>
          <p:nvPr>
            <p:ph idx="71" type="pic"/>
          </p:nvPr>
        </p:nvSpPr>
        <p:spPr>
          <a:xfrm>
            <a:off x="6867796" y="3720119"/>
            <a:ext cx="685800" cy="685800"/>
          </a:xfrm>
          <a:prstGeom prst="ellipse">
            <a:avLst/>
          </a:prstGeom>
          <a:noFill/>
          <a:ln cap="flat" cmpd="sng" w="9525">
            <a:solidFill>
              <a:srgbClr val="D9D9D9"/>
            </a:solidFill>
            <a:prstDash val="solid"/>
            <a:round/>
            <a:headEnd len="sm" w="sm" type="none"/>
            <a:tailEnd len="sm" w="sm" type="none"/>
          </a:ln>
        </p:spPr>
      </p:sp>
      <p:sp>
        <p:nvSpPr>
          <p:cNvPr id="516" name="Google Shape;516;p38"/>
          <p:cNvSpPr txBox="1"/>
          <p:nvPr>
            <p:ph idx="72" type="subTitle"/>
          </p:nvPr>
        </p:nvSpPr>
        <p:spPr>
          <a:xfrm>
            <a:off x="6784096"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17" name="Google Shape;517;p38"/>
          <p:cNvSpPr txBox="1"/>
          <p:nvPr>
            <p:ph idx="73" type="subTitle"/>
          </p:nvPr>
        </p:nvSpPr>
        <p:spPr>
          <a:xfrm>
            <a:off x="6744346"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18" name="Google Shape;518;p38"/>
          <p:cNvSpPr/>
          <p:nvPr>
            <p:ph idx="74" type="pic"/>
          </p:nvPr>
        </p:nvSpPr>
        <p:spPr>
          <a:xfrm>
            <a:off x="7923275" y="3720119"/>
            <a:ext cx="685800" cy="685800"/>
          </a:xfrm>
          <a:prstGeom prst="ellipse">
            <a:avLst/>
          </a:prstGeom>
          <a:noFill/>
          <a:ln cap="flat" cmpd="sng" w="9525">
            <a:solidFill>
              <a:srgbClr val="D9D9D9"/>
            </a:solidFill>
            <a:prstDash val="solid"/>
            <a:round/>
            <a:headEnd len="sm" w="sm" type="none"/>
            <a:tailEnd len="sm" w="sm" type="none"/>
          </a:ln>
        </p:spPr>
      </p:sp>
      <p:sp>
        <p:nvSpPr>
          <p:cNvPr id="519" name="Google Shape;519;p38"/>
          <p:cNvSpPr txBox="1"/>
          <p:nvPr>
            <p:ph idx="75" type="subTitle"/>
          </p:nvPr>
        </p:nvSpPr>
        <p:spPr>
          <a:xfrm>
            <a:off x="7839575"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20" name="Google Shape;520;p38"/>
          <p:cNvSpPr txBox="1"/>
          <p:nvPr>
            <p:ph idx="76" type="subTitle"/>
          </p:nvPr>
        </p:nvSpPr>
        <p:spPr>
          <a:xfrm>
            <a:off x="7799825"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521" name="Google Shape;521;p38"/>
          <p:cNvSpPr/>
          <p:nvPr>
            <p:ph idx="77" type="pic"/>
          </p:nvPr>
        </p:nvSpPr>
        <p:spPr>
          <a:xfrm>
            <a:off x="7923275" y="154138"/>
            <a:ext cx="685800" cy="685800"/>
          </a:xfrm>
          <a:prstGeom prst="ellipse">
            <a:avLst/>
          </a:prstGeom>
          <a:noFill/>
          <a:ln cap="flat" cmpd="sng" w="9525">
            <a:solidFill>
              <a:srgbClr val="D9D9D9"/>
            </a:solidFill>
            <a:prstDash val="solid"/>
            <a:round/>
            <a:headEnd len="sm" w="sm" type="none"/>
            <a:tailEnd len="sm" w="sm" type="none"/>
          </a:ln>
        </p:spPr>
      </p:sp>
      <p:sp>
        <p:nvSpPr>
          <p:cNvPr id="522" name="Google Shape;522;p38"/>
          <p:cNvSpPr txBox="1"/>
          <p:nvPr>
            <p:ph idx="78" type="subTitle"/>
          </p:nvPr>
        </p:nvSpPr>
        <p:spPr>
          <a:xfrm>
            <a:off x="6880100" y="480163"/>
            <a:ext cx="853200" cy="145800"/>
          </a:xfrm>
          <a:prstGeom prst="rect">
            <a:avLst/>
          </a:prstGeom>
          <a:noFill/>
          <a:ln>
            <a:noFill/>
          </a:ln>
        </p:spPr>
        <p:txBody>
          <a:bodyPr anchorCtr="0" anchor="t" bIns="0" lIns="0" spcFirstLastPara="1" rIns="0" wrap="square" tIns="0">
            <a:normAutofit/>
          </a:bodyPr>
          <a:lstStyle>
            <a:lvl1pPr lvl="0" algn="r">
              <a:lnSpc>
                <a:spcPct val="100000"/>
              </a:lnSpc>
              <a:spcBef>
                <a:spcPts val="0"/>
              </a:spcBef>
              <a:spcAft>
                <a:spcPts val="0"/>
              </a:spcAft>
              <a:buSzPts val="800"/>
              <a:buNone/>
              <a:defRPr sz="8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523" name="Google Shape;523;p38"/>
          <p:cNvSpPr txBox="1"/>
          <p:nvPr>
            <p:ph idx="79" type="subTitle"/>
          </p:nvPr>
        </p:nvSpPr>
        <p:spPr>
          <a:xfrm>
            <a:off x="6840350" y="620430"/>
            <a:ext cx="932700" cy="145800"/>
          </a:xfrm>
          <a:prstGeom prst="rect">
            <a:avLst/>
          </a:prstGeom>
          <a:noFill/>
          <a:ln>
            <a:noFill/>
          </a:ln>
        </p:spPr>
        <p:txBody>
          <a:bodyPr anchorCtr="0" anchor="t" bIns="0" lIns="0" spcFirstLastPara="1" rIns="0" wrap="square" tIns="0">
            <a:normAutofit/>
          </a:bodyPr>
          <a:lstStyle>
            <a:lvl1pPr lvl="0" algn="r">
              <a:lnSpc>
                <a:spcPct val="90000"/>
              </a:lnSpc>
              <a:spcBef>
                <a:spcPts val="0"/>
              </a:spcBef>
              <a:spcAft>
                <a:spcPts val="0"/>
              </a:spcAft>
              <a:buClr>
                <a:schemeClr val="dk2"/>
              </a:buClr>
              <a:buSzPts val="600"/>
              <a:buNone/>
              <a:defRPr sz="600"/>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oints vertical">
  <p:cSld name="BLANK_1_1">
    <p:spTree>
      <p:nvGrpSpPr>
        <p:cNvPr id="524" name="Shape 524"/>
        <p:cNvGrpSpPr/>
        <p:nvPr/>
      </p:nvGrpSpPr>
      <p:grpSpPr>
        <a:xfrm>
          <a:off x="0" y="0"/>
          <a:ext cx="0" cy="0"/>
          <a:chOff x="0" y="0"/>
          <a:chExt cx="0" cy="0"/>
        </a:xfrm>
      </p:grpSpPr>
      <p:sp>
        <p:nvSpPr>
          <p:cNvPr id="525" name="Google Shape;525;p39"/>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526" name="Google Shape;526;p39"/>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527" name="Google Shape;527;p39"/>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528" name="Google Shape;528;p3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9"/>
          <p:cNvSpPr/>
          <p:nvPr>
            <p:ph idx="2" type="pic"/>
          </p:nvPr>
        </p:nvSpPr>
        <p:spPr>
          <a:xfrm>
            <a:off x="2400300" y="1177925"/>
            <a:ext cx="6334800" cy="1336800"/>
          </a:xfrm>
          <a:prstGeom prst="rect">
            <a:avLst/>
          </a:prstGeom>
          <a:noFill/>
          <a:ln>
            <a:noFill/>
          </a:ln>
        </p:spPr>
      </p:sp>
      <p:sp>
        <p:nvSpPr>
          <p:cNvPr id="530" name="Google Shape;530;p39"/>
          <p:cNvSpPr/>
          <p:nvPr>
            <p:ph idx="3" type="pic"/>
          </p:nvPr>
        </p:nvSpPr>
        <p:spPr>
          <a:xfrm>
            <a:off x="2400300" y="3036200"/>
            <a:ext cx="6334800" cy="1336800"/>
          </a:xfrm>
          <a:prstGeom prst="rect">
            <a:avLst/>
          </a:prstGeom>
          <a:noFill/>
          <a:ln>
            <a:noFill/>
          </a:ln>
        </p:spPr>
      </p:sp>
      <p:cxnSp>
        <p:nvCxnSpPr>
          <p:cNvPr id="531" name="Google Shape;531;p39"/>
          <p:cNvCxnSpPr/>
          <p:nvPr/>
        </p:nvCxnSpPr>
        <p:spPr>
          <a:xfrm>
            <a:off x="411738" y="2755450"/>
            <a:ext cx="8323500" cy="0"/>
          </a:xfrm>
          <a:prstGeom prst="straightConnector1">
            <a:avLst/>
          </a:prstGeom>
          <a:noFill/>
          <a:ln cap="flat" cmpd="sng" w="9525">
            <a:solidFill>
              <a:schemeClr val="lt2"/>
            </a:solidFill>
            <a:prstDash val="solid"/>
            <a:round/>
            <a:headEnd len="sm" w="sm" type="none"/>
            <a:tailEnd len="sm" w="sm" type="none"/>
          </a:ln>
        </p:spPr>
      </p:cxnSp>
      <p:sp>
        <p:nvSpPr>
          <p:cNvPr id="532" name="Google Shape;532;p39"/>
          <p:cNvSpPr txBox="1"/>
          <p:nvPr>
            <p:ph idx="1" type="subTitle"/>
          </p:nvPr>
        </p:nvSpPr>
        <p:spPr>
          <a:xfrm>
            <a:off x="418200" y="1654025"/>
            <a:ext cx="1807500" cy="288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533" name="Google Shape;533;p39"/>
          <p:cNvSpPr txBox="1"/>
          <p:nvPr>
            <p:ph idx="4" type="subTitle"/>
          </p:nvPr>
        </p:nvSpPr>
        <p:spPr>
          <a:xfrm>
            <a:off x="418200" y="3512300"/>
            <a:ext cx="1807500" cy="288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534" name="Google Shape;534;p39"/>
          <p:cNvSpPr txBox="1"/>
          <p:nvPr>
            <p:ph idx="5" type="body"/>
          </p:nvPr>
        </p:nvSpPr>
        <p:spPr>
          <a:xfrm>
            <a:off x="418200" y="1898100"/>
            <a:ext cx="1807500" cy="1138200"/>
          </a:xfrm>
          <a:prstGeom prst="rect">
            <a:avLst/>
          </a:prstGeom>
          <a:noFill/>
          <a:ln>
            <a:noFill/>
          </a:ln>
        </p:spPr>
        <p:txBody>
          <a:bodyPr anchorCtr="0" anchor="t" bIns="0" lIns="0" spcFirstLastPara="1" rIns="0" wrap="square" tIns="0">
            <a:normAutofit/>
          </a:bodyPr>
          <a:lstStyle>
            <a:lvl1pPr indent="-285750" lvl="0" marL="4572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1pPr>
            <a:lvl2pPr indent="-285750" lvl="1" marL="914400" algn="l">
              <a:lnSpc>
                <a:spcPct val="115000"/>
              </a:lnSpc>
              <a:spcBef>
                <a:spcPts val="0"/>
              </a:spcBef>
              <a:spcAft>
                <a:spcPts val="0"/>
              </a:spcAft>
              <a:buSzPts val="900"/>
              <a:buChar char="●"/>
              <a:defRPr sz="900"/>
            </a:lvl2pPr>
            <a:lvl3pPr indent="-285750" lvl="2" marL="13716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3pPr>
            <a:lvl4pPr indent="-285750" lvl="3" marL="1828800" algn="l">
              <a:lnSpc>
                <a:spcPct val="115000"/>
              </a:lnSpc>
              <a:spcBef>
                <a:spcPts val="0"/>
              </a:spcBef>
              <a:spcAft>
                <a:spcPts val="0"/>
              </a:spcAft>
              <a:buSzPts val="900"/>
              <a:buChar char="●"/>
              <a:defRPr sz="900"/>
            </a:lvl4pPr>
            <a:lvl5pPr indent="-285750" lvl="4" marL="22860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5pPr>
            <a:lvl6pPr indent="-285750" lvl="5" marL="2743200" algn="l">
              <a:lnSpc>
                <a:spcPct val="115000"/>
              </a:lnSpc>
              <a:spcBef>
                <a:spcPts val="0"/>
              </a:spcBef>
              <a:spcAft>
                <a:spcPts val="0"/>
              </a:spcAft>
              <a:buSzPts val="900"/>
              <a:buChar char="●"/>
              <a:defRPr sz="900"/>
            </a:lvl6pPr>
            <a:lvl7pPr indent="-285750" lvl="6" marL="32004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7pPr>
            <a:lvl8pPr indent="-285750" lvl="7" marL="3657600" algn="l">
              <a:lnSpc>
                <a:spcPct val="115000"/>
              </a:lnSpc>
              <a:spcBef>
                <a:spcPts val="0"/>
              </a:spcBef>
              <a:spcAft>
                <a:spcPts val="0"/>
              </a:spcAft>
              <a:buSzPts val="900"/>
              <a:buChar char="●"/>
              <a:defRPr sz="900"/>
            </a:lvl8pPr>
            <a:lvl9pPr indent="-285750" lvl="8" marL="41148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9pPr>
          </a:lstStyle>
          <a:p/>
        </p:txBody>
      </p:sp>
      <p:sp>
        <p:nvSpPr>
          <p:cNvPr id="535" name="Google Shape;535;p39"/>
          <p:cNvSpPr txBox="1"/>
          <p:nvPr>
            <p:ph idx="6" type="body"/>
          </p:nvPr>
        </p:nvSpPr>
        <p:spPr>
          <a:xfrm>
            <a:off x="411475" y="3760354"/>
            <a:ext cx="1807500" cy="1138200"/>
          </a:xfrm>
          <a:prstGeom prst="rect">
            <a:avLst/>
          </a:prstGeom>
          <a:noFill/>
          <a:ln>
            <a:noFill/>
          </a:ln>
        </p:spPr>
        <p:txBody>
          <a:bodyPr anchorCtr="0" anchor="t" bIns="0" lIns="0" spcFirstLastPara="1" rIns="0" wrap="square" tIns="0">
            <a:normAutofit/>
          </a:bodyPr>
          <a:lstStyle>
            <a:lvl1pPr indent="-285750" lvl="0" marL="4572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1pPr>
            <a:lvl2pPr indent="-285750" lvl="1" marL="914400" algn="l">
              <a:lnSpc>
                <a:spcPct val="115000"/>
              </a:lnSpc>
              <a:spcBef>
                <a:spcPts val="0"/>
              </a:spcBef>
              <a:spcAft>
                <a:spcPts val="0"/>
              </a:spcAft>
              <a:buSzPts val="900"/>
              <a:buChar char="●"/>
              <a:defRPr sz="900"/>
            </a:lvl2pPr>
            <a:lvl3pPr indent="-285750" lvl="2" marL="13716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3pPr>
            <a:lvl4pPr indent="-285750" lvl="3" marL="1828800" algn="l">
              <a:lnSpc>
                <a:spcPct val="115000"/>
              </a:lnSpc>
              <a:spcBef>
                <a:spcPts val="0"/>
              </a:spcBef>
              <a:spcAft>
                <a:spcPts val="0"/>
              </a:spcAft>
              <a:buSzPts val="900"/>
              <a:buChar char="●"/>
              <a:defRPr sz="900"/>
            </a:lvl4pPr>
            <a:lvl5pPr indent="-285750" lvl="4" marL="22860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5pPr>
            <a:lvl6pPr indent="-285750" lvl="5" marL="2743200" algn="l">
              <a:lnSpc>
                <a:spcPct val="115000"/>
              </a:lnSpc>
              <a:spcBef>
                <a:spcPts val="0"/>
              </a:spcBef>
              <a:spcAft>
                <a:spcPts val="0"/>
              </a:spcAft>
              <a:buSzPts val="900"/>
              <a:buChar char="●"/>
              <a:defRPr sz="900"/>
            </a:lvl6pPr>
            <a:lvl7pPr indent="-285750" lvl="6" marL="32004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7pPr>
            <a:lvl8pPr indent="-285750" lvl="7" marL="3657600" algn="l">
              <a:lnSpc>
                <a:spcPct val="115000"/>
              </a:lnSpc>
              <a:spcBef>
                <a:spcPts val="0"/>
              </a:spcBef>
              <a:spcAft>
                <a:spcPts val="0"/>
              </a:spcAft>
              <a:buSzPts val="900"/>
              <a:buChar char="●"/>
              <a:defRPr sz="900"/>
            </a:lvl8pPr>
            <a:lvl9pPr indent="-285750" lvl="8" marL="41148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9pPr>
          </a:lstStyle>
          <a:p/>
        </p:txBody>
      </p:sp>
      <p:sp>
        <p:nvSpPr>
          <p:cNvPr id="536" name="Google Shape;536;p39"/>
          <p:cNvSpPr txBox="1"/>
          <p:nvPr>
            <p:ph idx="7" type="subTitle"/>
          </p:nvPr>
        </p:nvSpPr>
        <p:spPr>
          <a:xfrm>
            <a:off x="2408800" y="458162"/>
            <a:ext cx="6334800" cy="478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1512">
          <p15:clr>
            <a:srgbClr val="FA7B17"/>
          </p15:clr>
        </p15:guide>
        <p15:guide id="10" orient="horz" pos="742">
          <p15:clr>
            <a:srgbClr val="FA7B17"/>
          </p15:clr>
        </p15:guide>
        <p15:guide id="11" orient="horz" pos="1584">
          <p15:clr>
            <a:srgbClr val="FA7B17"/>
          </p15:clr>
        </p15:guide>
        <p15:guide id="12" orient="horz" pos="1913">
          <p15:clr>
            <a:srgbClr val="FA7B17"/>
          </p15:clr>
        </p15:guide>
        <p15:guide id="13" orient="horz" pos="2755">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
    <p:spTree>
      <p:nvGrpSpPr>
        <p:cNvPr id="537" name="Shape 537"/>
        <p:cNvGrpSpPr/>
        <p:nvPr/>
      </p:nvGrpSpPr>
      <p:grpSpPr>
        <a:xfrm>
          <a:off x="0" y="0"/>
          <a:ext cx="0" cy="0"/>
          <a:chOff x="0" y="0"/>
          <a:chExt cx="0" cy="0"/>
        </a:xfrm>
      </p:grpSpPr>
      <p:sp>
        <p:nvSpPr>
          <p:cNvPr id="538" name="Google Shape;538;p40"/>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539" name="Google Shape;539;p40"/>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540" name="Google Shape;540;p40"/>
          <p:cNvSpPr/>
          <p:nvPr/>
        </p:nvSpPr>
        <p:spPr>
          <a:xfrm>
            <a:off x="489461" y="4671498"/>
            <a:ext cx="110172" cy="137795"/>
          </a:xfrm>
          <a:custGeom>
            <a:rect b="b" l="l" r="r" t="t"/>
            <a:pathLst>
              <a:path extrusionOk="0" h="275590" w="220344">
                <a:moveTo>
                  <a:pt x="189054" y="274989"/>
                </a:moveTo>
                <a:lnTo>
                  <a:pt x="30936" y="274989"/>
                </a:lnTo>
                <a:lnTo>
                  <a:pt x="18944" y="272541"/>
                </a:lnTo>
                <a:lnTo>
                  <a:pt x="9105" y="265883"/>
                </a:lnTo>
                <a:lnTo>
                  <a:pt x="2447" y="256044"/>
                </a:lnTo>
                <a:lnTo>
                  <a:pt x="0" y="244052"/>
                </a:lnTo>
                <a:lnTo>
                  <a:pt x="0" y="30936"/>
                </a:lnTo>
                <a:lnTo>
                  <a:pt x="2447" y="18944"/>
                </a:lnTo>
                <a:lnTo>
                  <a:pt x="9105" y="9105"/>
                </a:lnTo>
                <a:lnTo>
                  <a:pt x="18944" y="2447"/>
                </a:lnTo>
                <a:lnTo>
                  <a:pt x="30936" y="0"/>
                </a:lnTo>
                <a:lnTo>
                  <a:pt x="189054" y="0"/>
                </a:lnTo>
                <a:lnTo>
                  <a:pt x="201046" y="2447"/>
                </a:lnTo>
                <a:lnTo>
                  <a:pt x="210885" y="9105"/>
                </a:lnTo>
                <a:lnTo>
                  <a:pt x="217543" y="18944"/>
                </a:lnTo>
                <a:lnTo>
                  <a:pt x="217886" y="20624"/>
                </a:lnTo>
                <a:lnTo>
                  <a:pt x="25120" y="20624"/>
                </a:lnTo>
                <a:lnTo>
                  <a:pt x="20624" y="25120"/>
                </a:lnTo>
                <a:lnTo>
                  <a:pt x="20624" y="249875"/>
                </a:lnTo>
                <a:lnTo>
                  <a:pt x="25120" y="254364"/>
                </a:lnTo>
                <a:lnTo>
                  <a:pt x="217886" y="254364"/>
                </a:lnTo>
                <a:lnTo>
                  <a:pt x="217543" y="256044"/>
                </a:lnTo>
                <a:lnTo>
                  <a:pt x="210885" y="265883"/>
                </a:lnTo>
                <a:lnTo>
                  <a:pt x="201046" y="272541"/>
                </a:lnTo>
                <a:lnTo>
                  <a:pt x="189054" y="274989"/>
                </a:lnTo>
                <a:close/>
              </a:path>
              <a:path extrusionOk="0" h="275590" w="220344">
                <a:moveTo>
                  <a:pt x="217886" y="254364"/>
                </a:moveTo>
                <a:lnTo>
                  <a:pt x="194877" y="254364"/>
                </a:lnTo>
                <a:lnTo>
                  <a:pt x="199367" y="249875"/>
                </a:lnTo>
                <a:lnTo>
                  <a:pt x="199367" y="25120"/>
                </a:lnTo>
                <a:lnTo>
                  <a:pt x="194877" y="20624"/>
                </a:lnTo>
                <a:lnTo>
                  <a:pt x="217886" y="20624"/>
                </a:lnTo>
                <a:lnTo>
                  <a:pt x="219991" y="30936"/>
                </a:lnTo>
                <a:lnTo>
                  <a:pt x="219991" y="244052"/>
                </a:lnTo>
                <a:lnTo>
                  <a:pt x="217886" y="254364"/>
                </a:lnTo>
                <a:close/>
              </a:path>
              <a:path extrusionOk="0" h="275590" w="220344">
                <a:moveTo>
                  <a:pt x="102557" y="75663"/>
                </a:moveTo>
                <a:lnTo>
                  <a:pt x="99683" y="75621"/>
                </a:lnTo>
                <a:lnTo>
                  <a:pt x="62333" y="75621"/>
                </a:lnTo>
                <a:lnTo>
                  <a:pt x="59968" y="74673"/>
                </a:lnTo>
                <a:lnTo>
                  <a:pt x="55877" y="70630"/>
                </a:lnTo>
                <a:lnTo>
                  <a:pt x="54853" y="68183"/>
                </a:lnTo>
                <a:lnTo>
                  <a:pt x="54853" y="62436"/>
                </a:lnTo>
                <a:lnTo>
                  <a:pt x="55877" y="59988"/>
                </a:lnTo>
                <a:lnTo>
                  <a:pt x="59968" y="55946"/>
                </a:lnTo>
                <a:lnTo>
                  <a:pt x="62436" y="54956"/>
                </a:lnTo>
                <a:lnTo>
                  <a:pt x="65309" y="54997"/>
                </a:lnTo>
                <a:lnTo>
                  <a:pt x="102659" y="54997"/>
                </a:lnTo>
                <a:lnTo>
                  <a:pt x="105025" y="55946"/>
                </a:lnTo>
                <a:lnTo>
                  <a:pt x="109115" y="59988"/>
                </a:lnTo>
                <a:lnTo>
                  <a:pt x="110139" y="62436"/>
                </a:lnTo>
                <a:lnTo>
                  <a:pt x="110139" y="68183"/>
                </a:lnTo>
                <a:lnTo>
                  <a:pt x="109115" y="70630"/>
                </a:lnTo>
                <a:lnTo>
                  <a:pt x="105025" y="74673"/>
                </a:lnTo>
                <a:lnTo>
                  <a:pt x="102659" y="75621"/>
                </a:lnTo>
                <a:lnTo>
                  <a:pt x="65309" y="75621"/>
                </a:lnTo>
                <a:lnTo>
                  <a:pt x="62436" y="75663"/>
                </a:lnTo>
                <a:lnTo>
                  <a:pt x="102557" y="75663"/>
                </a:lnTo>
                <a:close/>
              </a:path>
              <a:path extrusionOk="0" h="275590" w="220344">
                <a:moveTo>
                  <a:pt x="102659" y="54997"/>
                </a:moveTo>
                <a:lnTo>
                  <a:pt x="99683" y="54997"/>
                </a:lnTo>
                <a:lnTo>
                  <a:pt x="102557" y="54956"/>
                </a:lnTo>
                <a:close/>
              </a:path>
              <a:path extrusionOk="0" h="275590" w="220344">
                <a:moveTo>
                  <a:pt x="157554" y="137535"/>
                </a:moveTo>
                <a:lnTo>
                  <a:pt x="154681" y="137494"/>
                </a:lnTo>
                <a:lnTo>
                  <a:pt x="62333" y="137494"/>
                </a:lnTo>
                <a:lnTo>
                  <a:pt x="59975" y="136545"/>
                </a:lnTo>
                <a:lnTo>
                  <a:pt x="55877" y="132503"/>
                </a:lnTo>
                <a:lnTo>
                  <a:pt x="54853" y="130056"/>
                </a:lnTo>
                <a:lnTo>
                  <a:pt x="54853" y="124308"/>
                </a:lnTo>
                <a:lnTo>
                  <a:pt x="55877" y="121861"/>
                </a:lnTo>
                <a:lnTo>
                  <a:pt x="59975" y="117819"/>
                </a:lnTo>
                <a:lnTo>
                  <a:pt x="62436" y="116829"/>
                </a:lnTo>
                <a:lnTo>
                  <a:pt x="65309" y="116870"/>
                </a:lnTo>
                <a:lnTo>
                  <a:pt x="157657" y="116870"/>
                </a:lnTo>
                <a:lnTo>
                  <a:pt x="160016" y="117819"/>
                </a:lnTo>
                <a:lnTo>
                  <a:pt x="164113" y="121861"/>
                </a:lnTo>
                <a:lnTo>
                  <a:pt x="165137" y="124308"/>
                </a:lnTo>
                <a:lnTo>
                  <a:pt x="165137" y="130056"/>
                </a:lnTo>
                <a:lnTo>
                  <a:pt x="164113" y="132503"/>
                </a:lnTo>
                <a:lnTo>
                  <a:pt x="160016" y="136545"/>
                </a:lnTo>
                <a:lnTo>
                  <a:pt x="157657" y="137494"/>
                </a:lnTo>
                <a:lnTo>
                  <a:pt x="65309" y="137494"/>
                </a:lnTo>
                <a:lnTo>
                  <a:pt x="62436" y="137535"/>
                </a:lnTo>
                <a:lnTo>
                  <a:pt x="157554" y="137535"/>
                </a:lnTo>
                <a:close/>
              </a:path>
              <a:path extrusionOk="0" h="275590" w="220344">
                <a:moveTo>
                  <a:pt x="157657" y="116870"/>
                </a:moveTo>
                <a:lnTo>
                  <a:pt x="154681" y="116870"/>
                </a:lnTo>
                <a:lnTo>
                  <a:pt x="157554" y="116829"/>
                </a:lnTo>
                <a:close/>
              </a:path>
              <a:path extrusionOk="0" h="275590" w="220344">
                <a:moveTo>
                  <a:pt x="157554" y="178784"/>
                </a:moveTo>
                <a:lnTo>
                  <a:pt x="154681" y="178742"/>
                </a:lnTo>
                <a:lnTo>
                  <a:pt x="62333" y="178742"/>
                </a:lnTo>
                <a:lnTo>
                  <a:pt x="59968" y="177794"/>
                </a:lnTo>
                <a:lnTo>
                  <a:pt x="55877" y="173751"/>
                </a:lnTo>
                <a:lnTo>
                  <a:pt x="54853" y="171304"/>
                </a:lnTo>
                <a:lnTo>
                  <a:pt x="54853" y="165557"/>
                </a:lnTo>
                <a:lnTo>
                  <a:pt x="55877" y="163109"/>
                </a:lnTo>
                <a:lnTo>
                  <a:pt x="59968" y="159067"/>
                </a:lnTo>
                <a:lnTo>
                  <a:pt x="62436" y="158077"/>
                </a:lnTo>
                <a:lnTo>
                  <a:pt x="65309" y="158118"/>
                </a:lnTo>
                <a:lnTo>
                  <a:pt x="157657" y="158118"/>
                </a:lnTo>
                <a:lnTo>
                  <a:pt x="160022" y="159067"/>
                </a:lnTo>
                <a:lnTo>
                  <a:pt x="164113" y="163109"/>
                </a:lnTo>
                <a:lnTo>
                  <a:pt x="165137" y="165557"/>
                </a:lnTo>
                <a:lnTo>
                  <a:pt x="165137" y="171304"/>
                </a:lnTo>
                <a:lnTo>
                  <a:pt x="164113" y="173751"/>
                </a:lnTo>
                <a:lnTo>
                  <a:pt x="160022" y="177794"/>
                </a:lnTo>
                <a:lnTo>
                  <a:pt x="157657" y="178742"/>
                </a:lnTo>
                <a:lnTo>
                  <a:pt x="65309" y="178742"/>
                </a:lnTo>
                <a:lnTo>
                  <a:pt x="62436" y="178784"/>
                </a:lnTo>
                <a:lnTo>
                  <a:pt x="157554" y="178784"/>
                </a:lnTo>
                <a:close/>
              </a:path>
              <a:path extrusionOk="0" h="275590" w="220344">
                <a:moveTo>
                  <a:pt x="157657" y="158118"/>
                </a:moveTo>
                <a:lnTo>
                  <a:pt x="154681" y="158118"/>
                </a:lnTo>
                <a:lnTo>
                  <a:pt x="157554" y="158077"/>
                </a:lnTo>
                <a:close/>
              </a:path>
              <a:path extrusionOk="0" h="275590" w="220344">
                <a:moveTo>
                  <a:pt x="130056" y="220032"/>
                </a:moveTo>
                <a:lnTo>
                  <a:pt x="127182" y="219991"/>
                </a:lnTo>
                <a:lnTo>
                  <a:pt x="62333" y="219991"/>
                </a:lnTo>
                <a:lnTo>
                  <a:pt x="59975" y="219042"/>
                </a:lnTo>
                <a:lnTo>
                  <a:pt x="55877" y="215000"/>
                </a:lnTo>
                <a:lnTo>
                  <a:pt x="54853" y="212552"/>
                </a:lnTo>
                <a:lnTo>
                  <a:pt x="54853" y="206805"/>
                </a:lnTo>
                <a:lnTo>
                  <a:pt x="55877" y="204358"/>
                </a:lnTo>
                <a:lnTo>
                  <a:pt x="59975" y="200315"/>
                </a:lnTo>
                <a:lnTo>
                  <a:pt x="62436" y="199325"/>
                </a:lnTo>
                <a:lnTo>
                  <a:pt x="65309" y="199367"/>
                </a:lnTo>
                <a:lnTo>
                  <a:pt x="130158" y="199367"/>
                </a:lnTo>
                <a:lnTo>
                  <a:pt x="132517" y="200315"/>
                </a:lnTo>
                <a:lnTo>
                  <a:pt x="136614" y="204358"/>
                </a:lnTo>
                <a:lnTo>
                  <a:pt x="137638" y="206805"/>
                </a:lnTo>
                <a:lnTo>
                  <a:pt x="137638" y="212552"/>
                </a:lnTo>
                <a:lnTo>
                  <a:pt x="136614" y="215000"/>
                </a:lnTo>
                <a:lnTo>
                  <a:pt x="132517" y="219042"/>
                </a:lnTo>
                <a:lnTo>
                  <a:pt x="130158" y="219991"/>
                </a:lnTo>
                <a:lnTo>
                  <a:pt x="65309" y="219991"/>
                </a:lnTo>
                <a:lnTo>
                  <a:pt x="62436" y="220032"/>
                </a:lnTo>
                <a:lnTo>
                  <a:pt x="130056" y="220032"/>
                </a:lnTo>
                <a:close/>
              </a:path>
              <a:path extrusionOk="0" h="275590" w="220344">
                <a:moveTo>
                  <a:pt x="130158" y="199367"/>
                </a:moveTo>
                <a:lnTo>
                  <a:pt x="127182" y="199367"/>
                </a:lnTo>
                <a:lnTo>
                  <a:pt x="130056" y="199325"/>
                </a:lnTo>
                <a:close/>
              </a:path>
            </a:pathLst>
          </a:custGeom>
          <a:solidFill>
            <a:srgbClr val="000000">
              <a:alpha val="2901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541" name="Google Shape;541;p40"/>
          <p:cNvSpPr txBox="1"/>
          <p:nvPr/>
        </p:nvSpPr>
        <p:spPr>
          <a:xfrm>
            <a:off x="660400" y="4680450"/>
            <a:ext cx="535500" cy="226200"/>
          </a:xfrm>
          <a:prstGeom prst="rect">
            <a:avLst/>
          </a:prstGeom>
          <a:noFill/>
          <a:ln>
            <a:noFill/>
          </a:ln>
        </p:spPr>
        <p:txBody>
          <a:bodyPr anchorCtr="0" anchor="t" bIns="0" lIns="0" spcFirstLastPara="1" rIns="0" wrap="square" tIns="10475">
            <a:spAutoFit/>
          </a:bodyPr>
          <a:lstStyle/>
          <a:p>
            <a:pPr indent="0" lvl="0" marL="12700" marR="0" rtl="0" algn="l">
              <a:lnSpc>
                <a:spcPct val="100000"/>
              </a:lnSpc>
              <a:spcBef>
                <a:spcPts val="0"/>
              </a:spcBef>
              <a:spcAft>
                <a:spcPts val="0"/>
              </a:spcAft>
              <a:buClr>
                <a:srgbClr val="000000"/>
              </a:buClr>
              <a:buSzPts val="700"/>
              <a:buFont typeface="Arial"/>
              <a:buNone/>
            </a:pPr>
            <a:r>
              <a:rPr b="0" i="0" lang="en" sz="700" u="none" cap="none" strike="noStrike">
                <a:solidFill>
                  <a:srgbClr val="747787"/>
                </a:solidFill>
                <a:latin typeface="Poppins SemiBold"/>
                <a:ea typeface="Poppins SemiBold"/>
                <a:cs typeface="Poppins SemiBold"/>
                <a:sym typeface="Poppins SemiBold"/>
              </a:rPr>
              <a:t>CASE STUDY</a:t>
            </a:r>
            <a:endParaRPr b="0" i="0" sz="700" u="none" cap="none" strike="noStrike">
              <a:solidFill>
                <a:srgbClr val="000000"/>
              </a:solidFill>
              <a:latin typeface="Poppins SemiBold"/>
              <a:ea typeface="Poppins SemiBold"/>
              <a:cs typeface="Poppins SemiBold"/>
              <a:sym typeface="Poppins SemiBold"/>
            </a:endParaRPr>
          </a:p>
        </p:txBody>
      </p:sp>
      <p:sp>
        <p:nvSpPr>
          <p:cNvPr id="542" name="Google Shape;542;p40"/>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43" name="Google Shape;543;p40"/>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44" name="Google Shape;544;p40"/>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545" name="Google Shape;545;p40"/>
          <p:cNvSpPr txBox="1"/>
          <p:nvPr>
            <p:ph type="title"/>
          </p:nvPr>
        </p:nvSpPr>
        <p:spPr>
          <a:xfrm>
            <a:off x="2566755" y="525698"/>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546" name="Google Shape;546;p40"/>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7" name="Google Shape;547;p40"/>
          <p:cNvSpPr txBox="1"/>
          <p:nvPr>
            <p:ph idx="3" type="title"/>
          </p:nvPr>
        </p:nvSpPr>
        <p:spPr>
          <a:xfrm>
            <a:off x="2566755" y="2021786"/>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548" name="Google Shape;548;p40"/>
          <p:cNvSpPr txBox="1"/>
          <p:nvPr>
            <p:ph idx="1" type="subTitle"/>
          </p:nvPr>
        </p:nvSpPr>
        <p:spPr>
          <a:xfrm>
            <a:off x="461975" y="1847913"/>
            <a:ext cx="1428900" cy="7854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lt2"/>
              </a:buClr>
              <a:buSzPts val="700"/>
              <a:buNone/>
              <a:defRPr sz="700">
                <a:solidFill>
                  <a:schemeClr val="lt2"/>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549" name="Google Shape;549;p40"/>
          <p:cNvSpPr txBox="1"/>
          <p:nvPr>
            <p:ph idx="4" type="body"/>
          </p:nvPr>
        </p:nvSpPr>
        <p:spPr>
          <a:xfrm>
            <a:off x="461963" y="2461538"/>
            <a:ext cx="1428900" cy="1513200"/>
          </a:xfrm>
          <a:prstGeom prst="rect">
            <a:avLst/>
          </a:prstGeom>
          <a:noFill/>
          <a:ln>
            <a:noFill/>
          </a:ln>
        </p:spPr>
        <p:txBody>
          <a:bodyPr anchorCtr="0" anchor="b" bIns="0" lIns="0" spcFirstLastPara="1" rIns="0" wrap="square" tIns="0">
            <a:noAutofit/>
          </a:bodyPr>
          <a:lstStyle>
            <a:lvl1pPr indent="-279400" lvl="0" marL="4572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1pPr>
            <a:lvl2pPr indent="-279400" lvl="1" marL="914400" algn="l">
              <a:lnSpc>
                <a:spcPct val="125000"/>
              </a:lnSpc>
              <a:spcBef>
                <a:spcPts val="0"/>
              </a:spcBef>
              <a:spcAft>
                <a:spcPts val="0"/>
              </a:spcAft>
              <a:buSzPts val="800"/>
              <a:buChar char="●"/>
              <a:defRPr sz="800"/>
            </a:lvl2pPr>
            <a:lvl3pPr indent="-279400" lvl="2" marL="1371600" algn="l">
              <a:lnSpc>
                <a:spcPct val="125000"/>
              </a:lnSpc>
              <a:spcBef>
                <a:spcPts val="0"/>
              </a:spcBef>
              <a:spcAft>
                <a:spcPts val="0"/>
              </a:spcAft>
              <a:buSzPts val="800"/>
              <a:buChar char="●"/>
              <a:defRPr sz="800"/>
            </a:lvl3pPr>
            <a:lvl4pPr indent="-279400" lvl="3" marL="1828800" algn="l">
              <a:lnSpc>
                <a:spcPct val="125000"/>
              </a:lnSpc>
              <a:spcBef>
                <a:spcPts val="0"/>
              </a:spcBef>
              <a:spcAft>
                <a:spcPts val="0"/>
              </a:spcAft>
              <a:buSzPts val="800"/>
              <a:buChar char="●"/>
              <a:defRPr sz="800"/>
            </a:lvl4pPr>
            <a:lvl5pPr indent="-279400" lvl="4" marL="22860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5pPr>
            <a:lvl6pPr indent="-279400" lvl="5" marL="2743200" algn="l">
              <a:lnSpc>
                <a:spcPct val="125000"/>
              </a:lnSpc>
              <a:spcBef>
                <a:spcPts val="0"/>
              </a:spcBef>
              <a:spcAft>
                <a:spcPts val="0"/>
              </a:spcAft>
              <a:buSzPts val="800"/>
              <a:buChar char="●"/>
              <a:defRPr sz="800"/>
            </a:lvl6pPr>
            <a:lvl7pPr indent="-279400" lvl="6" marL="3200400" algn="l">
              <a:lnSpc>
                <a:spcPct val="125000"/>
              </a:lnSpc>
              <a:spcBef>
                <a:spcPts val="0"/>
              </a:spcBef>
              <a:spcAft>
                <a:spcPts val="0"/>
              </a:spcAft>
              <a:buSzPts val="800"/>
              <a:buChar char="●"/>
              <a:defRPr sz="800"/>
            </a:lvl7pPr>
            <a:lvl8pPr indent="-279400" lvl="7" marL="3657600" algn="l">
              <a:lnSpc>
                <a:spcPct val="125000"/>
              </a:lnSpc>
              <a:spcBef>
                <a:spcPts val="0"/>
              </a:spcBef>
              <a:spcAft>
                <a:spcPts val="0"/>
              </a:spcAft>
              <a:buSzPts val="800"/>
              <a:buChar char="●"/>
              <a:defRPr sz="800"/>
            </a:lvl8pPr>
            <a:lvl9pPr indent="-279400" lvl="8" marL="41148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9pPr>
          </a:lstStyle>
          <a:p/>
        </p:txBody>
      </p:sp>
      <p:sp>
        <p:nvSpPr>
          <p:cNvPr id="550" name="Google Shape;550;p40"/>
          <p:cNvSpPr txBox="1"/>
          <p:nvPr>
            <p:ph idx="5" type="title"/>
          </p:nvPr>
        </p:nvSpPr>
        <p:spPr>
          <a:xfrm>
            <a:off x="2566755" y="3288611"/>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551" name="Google Shape;551;p40"/>
          <p:cNvSpPr txBox="1"/>
          <p:nvPr>
            <p:ph idx="6" type="body"/>
          </p:nvPr>
        </p:nvSpPr>
        <p:spPr>
          <a:xfrm>
            <a:off x="2566150" y="958933"/>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552" name="Google Shape;552;p40"/>
          <p:cNvSpPr txBox="1"/>
          <p:nvPr>
            <p:ph idx="7" type="body"/>
          </p:nvPr>
        </p:nvSpPr>
        <p:spPr>
          <a:xfrm>
            <a:off x="2566150" y="2456692"/>
            <a:ext cx="6120600" cy="7197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553" name="Google Shape;553;p40"/>
          <p:cNvSpPr txBox="1"/>
          <p:nvPr>
            <p:ph idx="8" type="body"/>
          </p:nvPr>
        </p:nvSpPr>
        <p:spPr>
          <a:xfrm>
            <a:off x="2566150" y="3723521"/>
            <a:ext cx="6120600" cy="10935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554" name="Google Shape;554;p40"/>
          <p:cNvSpPr txBox="1"/>
          <p:nvPr>
            <p:ph idx="9" type="title"/>
          </p:nvPr>
        </p:nvSpPr>
        <p:spPr>
          <a:xfrm>
            <a:off x="461963" y="4104500"/>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55" name="Google Shape;555;p40"/>
          <p:cNvSpPr txBox="1"/>
          <p:nvPr>
            <p:ph idx="13" type="title"/>
          </p:nvPr>
        </p:nvSpPr>
        <p:spPr>
          <a:xfrm>
            <a:off x="461963" y="4250963"/>
            <a:ext cx="1451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ard LIGHT">
  <p:cSld name="BLANK_3_1">
    <p:bg>
      <p:bgPr>
        <a:solidFill>
          <a:srgbClr val="F3F3F3"/>
        </a:solidFill>
      </p:bgPr>
    </p:bg>
    <p:spTree>
      <p:nvGrpSpPr>
        <p:cNvPr id="27" name="Shape 27"/>
        <p:cNvGrpSpPr/>
        <p:nvPr/>
      </p:nvGrpSpPr>
      <p:grpSpPr>
        <a:xfrm>
          <a:off x="0" y="0"/>
          <a:ext cx="0" cy="0"/>
          <a:chOff x="0" y="0"/>
          <a:chExt cx="0" cy="0"/>
        </a:xfrm>
      </p:grpSpPr>
      <p:sp>
        <p:nvSpPr>
          <p:cNvPr id="28" name="Google Shape;28;p5"/>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5"/>
          <p:cNvSpPr txBox="1"/>
          <p:nvPr>
            <p:ph idx="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5"/>
          <p:cNvSpPr txBox="1"/>
          <p:nvPr>
            <p:ph type="title"/>
          </p:nvPr>
        </p:nvSpPr>
        <p:spPr>
          <a:xfrm>
            <a:off x="410550" y="1707858"/>
            <a:ext cx="8322900" cy="16812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SzPts val="6000"/>
              <a:buNone/>
              <a:defRPr sz="6000"/>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31" name="Google Shape;31;p5"/>
          <p:cNvSpPr txBox="1"/>
          <p:nvPr>
            <p:ph idx="1" type="subTitle"/>
          </p:nvPr>
        </p:nvSpPr>
        <p:spPr>
          <a:xfrm>
            <a:off x="411675" y="4958975"/>
            <a:ext cx="4581300" cy="1077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rgbClr val="D9D9D9"/>
              </a:buClr>
              <a:buSzPts val="600"/>
              <a:buNone/>
              <a:defRPr sz="600">
                <a:solidFill>
                  <a:srgbClr val="D9D9D9"/>
                </a:solidFill>
              </a:defRPr>
            </a:lvl1pPr>
            <a:lvl2pPr lvl="1" algn="l">
              <a:lnSpc>
                <a:spcPct val="115000"/>
              </a:lnSpc>
              <a:spcBef>
                <a:spcPts val="0"/>
              </a:spcBef>
              <a:spcAft>
                <a:spcPts val="0"/>
              </a:spcAft>
              <a:buClr>
                <a:srgbClr val="D9D9D9"/>
              </a:buClr>
              <a:buSzPts val="1200"/>
              <a:buNone/>
              <a:defRPr>
                <a:solidFill>
                  <a:srgbClr val="D9D9D9"/>
                </a:solidFill>
              </a:defRPr>
            </a:lvl2pPr>
            <a:lvl3pPr lvl="2" algn="l">
              <a:lnSpc>
                <a:spcPct val="115000"/>
              </a:lnSpc>
              <a:spcBef>
                <a:spcPts val="0"/>
              </a:spcBef>
              <a:spcAft>
                <a:spcPts val="0"/>
              </a:spcAft>
              <a:buClr>
                <a:srgbClr val="D9D9D9"/>
              </a:buClr>
              <a:buSzPts val="1200"/>
              <a:buNone/>
              <a:defRPr>
                <a:solidFill>
                  <a:srgbClr val="D9D9D9"/>
                </a:solidFill>
              </a:defRPr>
            </a:lvl3pPr>
            <a:lvl4pPr lvl="3" algn="l">
              <a:lnSpc>
                <a:spcPct val="115000"/>
              </a:lnSpc>
              <a:spcBef>
                <a:spcPts val="0"/>
              </a:spcBef>
              <a:spcAft>
                <a:spcPts val="0"/>
              </a:spcAft>
              <a:buClr>
                <a:srgbClr val="D9D9D9"/>
              </a:buClr>
              <a:buSzPts val="1200"/>
              <a:buNone/>
              <a:defRPr>
                <a:solidFill>
                  <a:srgbClr val="D9D9D9"/>
                </a:solidFill>
              </a:defRPr>
            </a:lvl4pPr>
            <a:lvl5pPr lvl="4" algn="l">
              <a:lnSpc>
                <a:spcPct val="115000"/>
              </a:lnSpc>
              <a:spcBef>
                <a:spcPts val="0"/>
              </a:spcBef>
              <a:spcAft>
                <a:spcPts val="0"/>
              </a:spcAft>
              <a:buClr>
                <a:srgbClr val="D9D9D9"/>
              </a:buClr>
              <a:buSzPts val="1200"/>
              <a:buNone/>
              <a:defRPr>
                <a:solidFill>
                  <a:srgbClr val="D9D9D9"/>
                </a:solidFill>
              </a:defRPr>
            </a:lvl5pPr>
            <a:lvl6pPr lvl="5" algn="l">
              <a:lnSpc>
                <a:spcPct val="115000"/>
              </a:lnSpc>
              <a:spcBef>
                <a:spcPts val="0"/>
              </a:spcBef>
              <a:spcAft>
                <a:spcPts val="0"/>
              </a:spcAft>
              <a:buClr>
                <a:srgbClr val="D9D9D9"/>
              </a:buClr>
              <a:buSzPts val="1200"/>
              <a:buNone/>
              <a:defRPr>
                <a:solidFill>
                  <a:srgbClr val="D9D9D9"/>
                </a:solidFill>
              </a:defRPr>
            </a:lvl6pPr>
            <a:lvl7pPr lvl="6" algn="l">
              <a:lnSpc>
                <a:spcPct val="115000"/>
              </a:lnSpc>
              <a:spcBef>
                <a:spcPts val="0"/>
              </a:spcBef>
              <a:spcAft>
                <a:spcPts val="0"/>
              </a:spcAft>
              <a:buClr>
                <a:srgbClr val="D9D9D9"/>
              </a:buClr>
              <a:buSzPts val="1200"/>
              <a:buNone/>
              <a:defRPr>
                <a:solidFill>
                  <a:srgbClr val="D9D9D9"/>
                </a:solidFill>
              </a:defRPr>
            </a:lvl7pPr>
            <a:lvl8pPr lvl="7" algn="l">
              <a:lnSpc>
                <a:spcPct val="115000"/>
              </a:lnSpc>
              <a:spcBef>
                <a:spcPts val="0"/>
              </a:spcBef>
              <a:spcAft>
                <a:spcPts val="0"/>
              </a:spcAft>
              <a:buClr>
                <a:srgbClr val="D9D9D9"/>
              </a:buClr>
              <a:buSzPts val="1200"/>
              <a:buNone/>
              <a:defRPr>
                <a:solidFill>
                  <a:srgbClr val="D9D9D9"/>
                </a:solidFill>
              </a:defRPr>
            </a:lvl8pPr>
            <a:lvl9pPr lvl="8" algn="l">
              <a:lnSpc>
                <a:spcPct val="115000"/>
              </a:lnSpc>
              <a:spcBef>
                <a:spcPts val="0"/>
              </a:spcBef>
              <a:spcAft>
                <a:spcPts val="0"/>
              </a:spcAft>
              <a:buClr>
                <a:srgbClr val="D9D9D9"/>
              </a:buClr>
              <a:buSzPts val="1200"/>
              <a:buNone/>
              <a:defRPr>
                <a:solidFill>
                  <a:srgbClr val="D9D9D9"/>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guide id="7" orient="horz" pos="1620">
          <p15:clr>
            <a:srgbClr val="FA7B17"/>
          </p15:clr>
        </p15:guide>
        <p15:guide id="8" orient="horz" pos="2035">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grid">
  <p:cSld name="CUSTOM">
    <p:spTree>
      <p:nvGrpSpPr>
        <p:cNvPr id="556" name="Shape 556"/>
        <p:cNvGrpSpPr/>
        <p:nvPr/>
      </p:nvGrpSpPr>
      <p:grpSpPr>
        <a:xfrm>
          <a:off x="0" y="0"/>
          <a:ext cx="0" cy="0"/>
          <a:chOff x="0" y="0"/>
          <a:chExt cx="0" cy="0"/>
        </a:xfrm>
      </p:grpSpPr>
      <p:sp>
        <p:nvSpPr>
          <p:cNvPr id="557" name="Google Shape;557;p41"/>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558" name="Google Shape;558;p4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1"/>
          <p:cNvSpPr/>
          <p:nvPr/>
        </p:nvSpPr>
        <p:spPr>
          <a:xfrm>
            <a:off x="6172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1"/>
          <p:cNvSpPr/>
          <p:nvPr/>
        </p:nvSpPr>
        <p:spPr>
          <a:xfrm>
            <a:off x="9601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1"/>
          <p:cNvSpPr/>
          <p:nvPr/>
        </p:nvSpPr>
        <p:spPr>
          <a:xfrm>
            <a:off x="13030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1"/>
          <p:cNvSpPr/>
          <p:nvPr/>
        </p:nvSpPr>
        <p:spPr>
          <a:xfrm>
            <a:off x="16459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1"/>
          <p:cNvSpPr/>
          <p:nvPr/>
        </p:nvSpPr>
        <p:spPr>
          <a:xfrm>
            <a:off x="19888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1"/>
          <p:cNvSpPr/>
          <p:nvPr/>
        </p:nvSpPr>
        <p:spPr>
          <a:xfrm>
            <a:off x="23317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1"/>
          <p:cNvSpPr/>
          <p:nvPr/>
        </p:nvSpPr>
        <p:spPr>
          <a:xfrm>
            <a:off x="26746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1"/>
          <p:cNvSpPr/>
          <p:nvPr/>
        </p:nvSpPr>
        <p:spPr>
          <a:xfrm>
            <a:off x="30175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1"/>
          <p:cNvSpPr/>
          <p:nvPr/>
        </p:nvSpPr>
        <p:spPr>
          <a:xfrm>
            <a:off x="33604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1"/>
          <p:cNvSpPr/>
          <p:nvPr/>
        </p:nvSpPr>
        <p:spPr>
          <a:xfrm>
            <a:off x="37033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1"/>
          <p:cNvSpPr/>
          <p:nvPr/>
        </p:nvSpPr>
        <p:spPr>
          <a:xfrm>
            <a:off x="40462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1"/>
          <p:cNvSpPr/>
          <p:nvPr/>
        </p:nvSpPr>
        <p:spPr>
          <a:xfrm>
            <a:off x="43891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1"/>
          <p:cNvSpPr/>
          <p:nvPr/>
        </p:nvSpPr>
        <p:spPr>
          <a:xfrm>
            <a:off x="47320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41"/>
          <p:cNvSpPr/>
          <p:nvPr/>
        </p:nvSpPr>
        <p:spPr>
          <a:xfrm>
            <a:off x="50749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1"/>
          <p:cNvSpPr/>
          <p:nvPr/>
        </p:nvSpPr>
        <p:spPr>
          <a:xfrm>
            <a:off x="54178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1"/>
          <p:cNvSpPr/>
          <p:nvPr/>
        </p:nvSpPr>
        <p:spPr>
          <a:xfrm>
            <a:off x="57607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1"/>
          <p:cNvSpPr/>
          <p:nvPr/>
        </p:nvSpPr>
        <p:spPr>
          <a:xfrm>
            <a:off x="61036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1"/>
          <p:cNvSpPr/>
          <p:nvPr/>
        </p:nvSpPr>
        <p:spPr>
          <a:xfrm>
            <a:off x="64465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1"/>
          <p:cNvSpPr/>
          <p:nvPr/>
        </p:nvSpPr>
        <p:spPr>
          <a:xfrm>
            <a:off x="67894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1"/>
          <p:cNvSpPr/>
          <p:nvPr/>
        </p:nvSpPr>
        <p:spPr>
          <a:xfrm>
            <a:off x="71323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1"/>
          <p:cNvSpPr/>
          <p:nvPr/>
        </p:nvSpPr>
        <p:spPr>
          <a:xfrm>
            <a:off x="74752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41"/>
          <p:cNvSpPr/>
          <p:nvPr/>
        </p:nvSpPr>
        <p:spPr>
          <a:xfrm>
            <a:off x="78181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1"/>
          <p:cNvSpPr/>
          <p:nvPr/>
        </p:nvSpPr>
        <p:spPr>
          <a:xfrm>
            <a:off x="81610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1"/>
          <p:cNvSpPr/>
          <p:nvPr/>
        </p:nvSpPr>
        <p:spPr>
          <a:xfrm>
            <a:off x="85039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1"/>
          <p:cNvSpPr/>
          <p:nvPr/>
        </p:nvSpPr>
        <p:spPr>
          <a:xfrm>
            <a:off x="6172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1"/>
          <p:cNvSpPr/>
          <p:nvPr/>
        </p:nvSpPr>
        <p:spPr>
          <a:xfrm>
            <a:off x="9601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1"/>
          <p:cNvSpPr/>
          <p:nvPr/>
        </p:nvSpPr>
        <p:spPr>
          <a:xfrm>
            <a:off x="13030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1"/>
          <p:cNvSpPr/>
          <p:nvPr/>
        </p:nvSpPr>
        <p:spPr>
          <a:xfrm>
            <a:off x="16459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1"/>
          <p:cNvSpPr/>
          <p:nvPr/>
        </p:nvSpPr>
        <p:spPr>
          <a:xfrm>
            <a:off x="19888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1"/>
          <p:cNvSpPr/>
          <p:nvPr/>
        </p:nvSpPr>
        <p:spPr>
          <a:xfrm>
            <a:off x="23317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1"/>
          <p:cNvSpPr/>
          <p:nvPr/>
        </p:nvSpPr>
        <p:spPr>
          <a:xfrm>
            <a:off x="26746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1"/>
          <p:cNvSpPr/>
          <p:nvPr/>
        </p:nvSpPr>
        <p:spPr>
          <a:xfrm>
            <a:off x="30175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1"/>
          <p:cNvSpPr/>
          <p:nvPr/>
        </p:nvSpPr>
        <p:spPr>
          <a:xfrm>
            <a:off x="33604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1"/>
          <p:cNvSpPr/>
          <p:nvPr/>
        </p:nvSpPr>
        <p:spPr>
          <a:xfrm>
            <a:off x="37033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1"/>
          <p:cNvSpPr/>
          <p:nvPr/>
        </p:nvSpPr>
        <p:spPr>
          <a:xfrm>
            <a:off x="40462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1"/>
          <p:cNvSpPr/>
          <p:nvPr/>
        </p:nvSpPr>
        <p:spPr>
          <a:xfrm>
            <a:off x="43891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1"/>
          <p:cNvSpPr/>
          <p:nvPr/>
        </p:nvSpPr>
        <p:spPr>
          <a:xfrm>
            <a:off x="47320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1"/>
          <p:cNvSpPr/>
          <p:nvPr/>
        </p:nvSpPr>
        <p:spPr>
          <a:xfrm>
            <a:off x="50749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1"/>
          <p:cNvSpPr/>
          <p:nvPr/>
        </p:nvSpPr>
        <p:spPr>
          <a:xfrm>
            <a:off x="54178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41"/>
          <p:cNvSpPr/>
          <p:nvPr/>
        </p:nvSpPr>
        <p:spPr>
          <a:xfrm>
            <a:off x="57607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1"/>
          <p:cNvSpPr/>
          <p:nvPr/>
        </p:nvSpPr>
        <p:spPr>
          <a:xfrm>
            <a:off x="61036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1"/>
          <p:cNvSpPr/>
          <p:nvPr/>
        </p:nvSpPr>
        <p:spPr>
          <a:xfrm>
            <a:off x="64465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1"/>
          <p:cNvSpPr/>
          <p:nvPr/>
        </p:nvSpPr>
        <p:spPr>
          <a:xfrm>
            <a:off x="67894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1"/>
          <p:cNvSpPr/>
          <p:nvPr/>
        </p:nvSpPr>
        <p:spPr>
          <a:xfrm>
            <a:off x="71323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1"/>
          <p:cNvSpPr/>
          <p:nvPr/>
        </p:nvSpPr>
        <p:spPr>
          <a:xfrm>
            <a:off x="74752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1"/>
          <p:cNvSpPr/>
          <p:nvPr/>
        </p:nvSpPr>
        <p:spPr>
          <a:xfrm>
            <a:off x="78181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1"/>
          <p:cNvSpPr/>
          <p:nvPr/>
        </p:nvSpPr>
        <p:spPr>
          <a:xfrm>
            <a:off x="81610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1"/>
          <p:cNvSpPr/>
          <p:nvPr/>
        </p:nvSpPr>
        <p:spPr>
          <a:xfrm>
            <a:off x="85039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1"/>
          <p:cNvSpPr/>
          <p:nvPr/>
        </p:nvSpPr>
        <p:spPr>
          <a:xfrm>
            <a:off x="6172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1"/>
          <p:cNvSpPr/>
          <p:nvPr/>
        </p:nvSpPr>
        <p:spPr>
          <a:xfrm>
            <a:off x="9601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1"/>
          <p:cNvSpPr/>
          <p:nvPr/>
        </p:nvSpPr>
        <p:spPr>
          <a:xfrm>
            <a:off x="13030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1"/>
          <p:cNvSpPr/>
          <p:nvPr/>
        </p:nvSpPr>
        <p:spPr>
          <a:xfrm>
            <a:off x="16459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1"/>
          <p:cNvSpPr/>
          <p:nvPr/>
        </p:nvSpPr>
        <p:spPr>
          <a:xfrm>
            <a:off x="19888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1"/>
          <p:cNvSpPr/>
          <p:nvPr/>
        </p:nvSpPr>
        <p:spPr>
          <a:xfrm>
            <a:off x="23317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1"/>
          <p:cNvSpPr/>
          <p:nvPr/>
        </p:nvSpPr>
        <p:spPr>
          <a:xfrm>
            <a:off x="26746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1"/>
          <p:cNvSpPr/>
          <p:nvPr/>
        </p:nvSpPr>
        <p:spPr>
          <a:xfrm>
            <a:off x="30175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41"/>
          <p:cNvSpPr/>
          <p:nvPr/>
        </p:nvSpPr>
        <p:spPr>
          <a:xfrm>
            <a:off x="33604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1"/>
          <p:cNvSpPr/>
          <p:nvPr/>
        </p:nvSpPr>
        <p:spPr>
          <a:xfrm>
            <a:off x="37033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1"/>
          <p:cNvSpPr/>
          <p:nvPr/>
        </p:nvSpPr>
        <p:spPr>
          <a:xfrm>
            <a:off x="40462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1"/>
          <p:cNvSpPr/>
          <p:nvPr/>
        </p:nvSpPr>
        <p:spPr>
          <a:xfrm>
            <a:off x="43891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41"/>
          <p:cNvSpPr/>
          <p:nvPr/>
        </p:nvSpPr>
        <p:spPr>
          <a:xfrm>
            <a:off x="47320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1"/>
          <p:cNvSpPr/>
          <p:nvPr/>
        </p:nvSpPr>
        <p:spPr>
          <a:xfrm>
            <a:off x="50749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41"/>
          <p:cNvSpPr/>
          <p:nvPr/>
        </p:nvSpPr>
        <p:spPr>
          <a:xfrm>
            <a:off x="54178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41"/>
          <p:cNvSpPr/>
          <p:nvPr/>
        </p:nvSpPr>
        <p:spPr>
          <a:xfrm>
            <a:off x="57607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1"/>
          <p:cNvSpPr/>
          <p:nvPr/>
        </p:nvSpPr>
        <p:spPr>
          <a:xfrm>
            <a:off x="61036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1"/>
          <p:cNvSpPr/>
          <p:nvPr/>
        </p:nvSpPr>
        <p:spPr>
          <a:xfrm>
            <a:off x="64465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1"/>
          <p:cNvSpPr/>
          <p:nvPr/>
        </p:nvSpPr>
        <p:spPr>
          <a:xfrm>
            <a:off x="67894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1"/>
          <p:cNvSpPr/>
          <p:nvPr/>
        </p:nvSpPr>
        <p:spPr>
          <a:xfrm>
            <a:off x="71323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1"/>
          <p:cNvSpPr/>
          <p:nvPr/>
        </p:nvSpPr>
        <p:spPr>
          <a:xfrm>
            <a:off x="74752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41"/>
          <p:cNvSpPr/>
          <p:nvPr/>
        </p:nvSpPr>
        <p:spPr>
          <a:xfrm>
            <a:off x="78181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41"/>
          <p:cNvSpPr/>
          <p:nvPr/>
        </p:nvSpPr>
        <p:spPr>
          <a:xfrm>
            <a:off x="81610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1"/>
          <p:cNvSpPr/>
          <p:nvPr/>
        </p:nvSpPr>
        <p:spPr>
          <a:xfrm>
            <a:off x="85039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1"/>
          <p:cNvSpPr/>
          <p:nvPr/>
        </p:nvSpPr>
        <p:spPr>
          <a:xfrm>
            <a:off x="6172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1"/>
          <p:cNvSpPr/>
          <p:nvPr/>
        </p:nvSpPr>
        <p:spPr>
          <a:xfrm>
            <a:off x="9601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1"/>
          <p:cNvSpPr/>
          <p:nvPr/>
        </p:nvSpPr>
        <p:spPr>
          <a:xfrm>
            <a:off x="13030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1"/>
          <p:cNvSpPr/>
          <p:nvPr/>
        </p:nvSpPr>
        <p:spPr>
          <a:xfrm>
            <a:off x="16459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1"/>
          <p:cNvSpPr/>
          <p:nvPr/>
        </p:nvSpPr>
        <p:spPr>
          <a:xfrm>
            <a:off x="19888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1"/>
          <p:cNvSpPr/>
          <p:nvPr/>
        </p:nvSpPr>
        <p:spPr>
          <a:xfrm>
            <a:off x="23317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1"/>
          <p:cNvSpPr/>
          <p:nvPr/>
        </p:nvSpPr>
        <p:spPr>
          <a:xfrm>
            <a:off x="26746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1"/>
          <p:cNvSpPr/>
          <p:nvPr/>
        </p:nvSpPr>
        <p:spPr>
          <a:xfrm>
            <a:off x="30175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1"/>
          <p:cNvSpPr/>
          <p:nvPr/>
        </p:nvSpPr>
        <p:spPr>
          <a:xfrm>
            <a:off x="33604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1"/>
          <p:cNvSpPr/>
          <p:nvPr/>
        </p:nvSpPr>
        <p:spPr>
          <a:xfrm>
            <a:off x="37033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1"/>
          <p:cNvSpPr/>
          <p:nvPr/>
        </p:nvSpPr>
        <p:spPr>
          <a:xfrm>
            <a:off x="40462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1"/>
          <p:cNvSpPr/>
          <p:nvPr/>
        </p:nvSpPr>
        <p:spPr>
          <a:xfrm>
            <a:off x="43891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1"/>
          <p:cNvSpPr/>
          <p:nvPr/>
        </p:nvSpPr>
        <p:spPr>
          <a:xfrm>
            <a:off x="47320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1"/>
          <p:cNvSpPr/>
          <p:nvPr/>
        </p:nvSpPr>
        <p:spPr>
          <a:xfrm>
            <a:off x="50749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1"/>
          <p:cNvSpPr/>
          <p:nvPr/>
        </p:nvSpPr>
        <p:spPr>
          <a:xfrm>
            <a:off x="54178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1"/>
          <p:cNvSpPr/>
          <p:nvPr/>
        </p:nvSpPr>
        <p:spPr>
          <a:xfrm>
            <a:off x="57607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1"/>
          <p:cNvSpPr/>
          <p:nvPr/>
        </p:nvSpPr>
        <p:spPr>
          <a:xfrm>
            <a:off x="61036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1"/>
          <p:cNvSpPr/>
          <p:nvPr/>
        </p:nvSpPr>
        <p:spPr>
          <a:xfrm>
            <a:off x="64465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1"/>
          <p:cNvSpPr/>
          <p:nvPr/>
        </p:nvSpPr>
        <p:spPr>
          <a:xfrm>
            <a:off x="67894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1"/>
          <p:cNvSpPr/>
          <p:nvPr/>
        </p:nvSpPr>
        <p:spPr>
          <a:xfrm>
            <a:off x="71323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1"/>
          <p:cNvSpPr/>
          <p:nvPr/>
        </p:nvSpPr>
        <p:spPr>
          <a:xfrm>
            <a:off x="74752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1"/>
          <p:cNvSpPr/>
          <p:nvPr/>
        </p:nvSpPr>
        <p:spPr>
          <a:xfrm>
            <a:off x="78181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1"/>
          <p:cNvSpPr/>
          <p:nvPr/>
        </p:nvSpPr>
        <p:spPr>
          <a:xfrm>
            <a:off x="81610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1"/>
          <p:cNvSpPr/>
          <p:nvPr/>
        </p:nvSpPr>
        <p:spPr>
          <a:xfrm>
            <a:off x="85039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1"/>
          <p:cNvSpPr/>
          <p:nvPr/>
        </p:nvSpPr>
        <p:spPr>
          <a:xfrm>
            <a:off x="6172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41"/>
          <p:cNvSpPr/>
          <p:nvPr/>
        </p:nvSpPr>
        <p:spPr>
          <a:xfrm>
            <a:off x="9601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41"/>
          <p:cNvSpPr/>
          <p:nvPr/>
        </p:nvSpPr>
        <p:spPr>
          <a:xfrm>
            <a:off x="13030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1"/>
          <p:cNvSpPr/>
          <p:nvPr/>
        </p:nvSpPr>
        <p:spPr>
          <a:xfrm>
            <a:off x="16459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1"/>
          <p:cNvSpPr/>
          <p:nvPr/>
        </p:nvSpPr>
        <p:spPr>
          <a:xfrm>
            <a:off x="19888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41"/>
          <p:cNvSpPr/>
          <p:nvPr/>
        </p:nvSpPr>
        <p:spPr>
          <a:xfrm>
            <a:off x="23317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41"/>
          <p:cNvSpPr/>
          <p:nvPr/>
        </p:nvSpPr>
        <p:spPr>
          <a:xfrm>
            <a:off x="26746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41"/>
          <p:cNvSpPr/>
          <p:nvPr/>
        </p:nvSpPr>
        <p:spPr>
          <a:xfrm>
            <a:off x="30175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1"/>
          <p:cNvSpPr/>
          <p:nvPr/>
        </p:nvSpPr>
        <p:spPr>
          <a:xfrm>
            <a:off x="33604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41"/>
          <p:cNvSpPr/>
          <p:nvPr/>
        </p:nvSpPr>
        <p:spPr>
          <a:xfrm>
            <a:off x="37033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1"/>
          <p:cNvSpPr/>
          <p:nvPr/>
        </p:nvSpPr>
        <p:spPr>
          <a:xfrm>
            <a:off x="40462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1"/>
          <p:cNvSpPr/>
          <p:nvPr/>
        </p:nvSpPr>
        <p:spPr>
          <a:xfrm>
            <a:off x="43891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1"/>
          <p:cNvSpPr/>
          <p:nvPr/>
        </p:nvSpPr>
        <p:spPr>
          <a:xfrm>
            <a:off x="47320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1"/>
          <p:cNvSpPr/>
          <p:nvPr/>
        </p:nvSpPr>
        <p:spPr>
          <a:xfrm>
            <a:off x="50749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41"/>
          <p:cNvSpPr/>
          <p:nvPr/>
        </p:nvSpPr>
        <p:spPr>
          <a:xfrm>
            <a:off x="54178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41"/>
          <p:cNvSpPr/>
          <p:nvPr/>
        </p:nvSpPr>
        <p:spPr>
          <a:xfrm>
            <a:off x="57607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41"/>
          <p:cNvSpPr/>
          <p:nvPr/>
        </p:nvSpPr>
        <p:spPr>
          <a:xfrm>
            <a:off x="61036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1"/>
          <p:cNvSpPr/>
          <p:nvPr/>
        </p:nvSpPr>
        <p:spPr>
          <a:xfrm>
            <a:off x="64465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1"/>
          <p:cNvSpPr/>
          <p:nvPr/>
        </p:nvSpPr>
        <p:spPr>
          <a:xfrm>
            <a:off x="67894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1"/>
          <p:cNvSpPr/>
          <p:nvPr/>
        </p:nvSpPr>
        <p:spPr>
          <a:xfrm>
            <a:off x="71323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41"/>
          <p:cNvSpPr/>
          <p:nvPr/>
        </p:nvSpPr>
        <p:spPr>
          <a:xfrm>
            <a:off x="74752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41"/>
          <p:cNvSpPr/>
          <p:nvPr/>
        </p:nvSpPr>
        <p:spPr>
          <a:xfrm>
            <a:off x="78181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1"/>
          <p:cNvSpPr/>
          <p:nvPr/>
        </p:nvSpPr>
        <p:spPr>
          <a:xfrm>
            <a:off x="81610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41"/>
          <p:cNvSpPr/>
          <p:nvPr/>
        </p:nvSpPr>
        <p:spPr>
          <a:xfrm>
            <a:off x="85039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1"/>
          <p:cNvSpPr/>
          <p:nvPr/>
        </p:nvSpPr>
        <p:spPr>
          <a:xfrm>
            <a:off x="6172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41"/>
          <p:cNvSpPr/>
          <p:nvPr/>
        </p:nvSpPr>
        <p:spPr>
          <a:xfrm>
            <a:off x="9601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1"/>
          <p:cNvSpPr/>
          <p:nvPr/>
        </p:nvSpPr>
        <p:spPr>
          <a:xfrm>
            <a:off x="13030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1"/>
          <p:cNvSpPr/>
          <p:nvPr/>
        </p:nvSpPr>
        <p:spPr>
          <a:xfrm>
            <a:off x="16459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41"/>
          <p:cNvSpPr/>
          <p:nvPr/>
        </p:nvSpPr>
        <p:spPr>
          <a:xfrm>
            <a:off x="19888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1"/>
          <p:cNvSpPr/>
          <p:nvPr/>
        </p:nvSpPr>
        <p:spPr>
          <a:xfrm>
            <a:off x="23317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41"/>
          <p:cNvSpPr/>
          <p:nvPr/>
        </p:nvSpPr>
        <p:spPr>
          <a:xfrm>
            <a:off x="26746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1"/>
          <p:cNvSpPr/>
          <p:nvPr/>
        </p:nvSpPr>
        <p:spPr>
          <a:xfrm>
            <a:off x="30175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41"/>
          <p:cNvSpPr/>
          <p:nvPr/>
        </p:nvSpPr>
        <p:spPr>
          <a:xfrm>
            <a:off x="33604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41"/>
          <p:cNvSpPr/>
          <p:nvPr/>
        </p:nvSpPr>
        <p:spPr>
          <a:xfrm>
            <a:off x="37033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41"/>
          <p:cNvSpPr/>
          <p:nvPr/>
        </p:nvSpPr>
        <p:spPr>
          <a:xfrm>
            <a:off x="40462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41"/>
          <p:cNvSpPr/>
          <p:nvPr/>
        </p:nvSpPr>
        <p:spPr>
          <a:xfrm>
            <a:off x="43891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41"/>
          <p:cNvSpPr/>
          <p:nvPr/>
        </p:nvSpPr>
        <p:spPr>
          <a:xfrm>
            <a:off x="47320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41"/>
          <p:cNvSpPr/>
          <p:nvPr/>
        </p:nvSpPr>
        <p:spPr>
          <a:xfrm>
            <a:off x="50749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41"/>
          <p:cNvSpPr/>
          <p:nvPr/>
        </p:nvSpPr>
        <p:spPr>
          <a:xfrm>
            <a:off x="54178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41"/>
          <p:cNvSpPr/>
          <p:nvPr/>
        </p:nvSpPr>
        <p:spPr>
          <a:xfrm>
            <a:off x="57607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41"/>
          <p:cNvSpPr/>
          <p:nvPr/>
        </p:nvSpPr>
        <p:spPr>
          <a:xfrm>
            <a:off x="61036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41"/>
          <p:cNvSpPr/>
          <p:nvPr/>
        </p:nvSpPr>
        <p:spPr>
          <a:xfrm>
            <a:off x="64465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41"/>
          <p:cNvSpPr/>
          <p:nvPr/>
        </p:nvSpPr>
        <p:spPr>
          <a:xfrm>
            <a:off x="67894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41"/>
          <p:cNvSpPr/>
          <p:nvPr/>
        </p:nvSpPr>
        <p:spPr>
          <a:xfrm>
            <a:off x="71323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41"/>
          <p:cNvSpPr/>
          <p:nvPr/>
        </p:nvSpPr>
        <p:spPr>
          <a:xfrm>
            <a:off x="74752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41"/>
          <p:cNvSpPr/>
          <p:nvPr/>
        </p:nvSpPr>
        <p:spPr>
          <a:xfrm>
            <a:off x="78181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41"/>
          <p:cNvSpPr/>
          <p:nvPr/>
        </p:nvSpPr>
        <p:spPr>
          <a:xfrm>
            <a:off x="81610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41"/>
          <p:cNvSpPr/>
          <p:nvPr/>
        </p:nvSpPr>
        <p:spPr>
          <a:xfrm>
            <a:off x="85039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41"/>
          <p:cNvSpPr/>
          <p:nvPr/>
        </p:nvSpPr>
        <p:spPr>
          <a:xfrm>
            <a:off x="6172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41"/>
          <p:cNvSpPr/>
          <p:nvPr/>
        </p:nvSpPr>
        <p:spPr>
          <a:xfrm>
            <a:off x="9601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41"/>
          <p:cNvSpPr/>
          <p:nvPr/>
        </p:nvSpPr>
        <p:spPr>
          <a:xfrm>
            <a:off x="13030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41"/>
          <p:cNvSpPr/>
          <p:nvPr/>
        </p:nvSpPr>
        <p:spPr>
          <a:xfrm>
            <a:off x="16459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41"/>
          <p:cNvSpPr/>
          <p:nvPr/>
        </p:nvSpPr>
        <p:spPr>
          <a:xfrm>
            <a:off x="19888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41"/>
          <p:cNvSpPr/>
          <p:nvPr/>
        </p:nvSpPr>
        <p:spPr>
          <a:xfrm>
            <a:off x="23317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41"/>
          <p:cNvSpPr/>
          <p:nvPr/>
        </p:nvSpPr>
        <p:spPr>
          <a:xfrm>
            <a:off x="26746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41"/>
          <p:cNvSpPr/>
          <p:nvPr/>
        </p:nvSpPr>
        <p:spPr>
          <a:xfrm>
            <a:off x="30175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41"/>
          <p:cNvSpPr/>
          <p:nvPr/>
        </p:nvSpPr>
        <p:spPr>
          <a:xfrm>
            <a:off x="33604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41"/>
          <p:cNvSpPr/>
          <p:nvPr/>
        </p:nvSpPr>
        <p:spPr>
          <a:xfrm>
            <a:off x="37033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41"/>
          <p:cNvSpPr/>
          <p:nvPr/>
        </p:nvSpPr>
        <p:spPr>
          <a:xfrm>
            <a:off x="40462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41"/>
          <p:cNvSpPr/>
          <p:nvPr/>
        </p:nvSpPr>
        <p:spPr>
          <a:xfrm>
            <a:off x="43891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41"/>
          <p:cNvSpPr/>
          <p:nvPr/>
        </p:nvSpPr>
        <p:spPr>
          <a:xfrm>
            <a:off x="47320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41"/>
          <p:cNvSpPr/>
          <p:nvPr/>
        </p:nvSpPr>
        <p:spPr>
          <a:xfrm>
            <a:off x="50749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41"/>
          <p:cNvSpPr/>
          <p:nvPr/>
        </p:nvSpPr>
        <p:spPr>
          <a:xfrm>
            <a:off x="54178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41"/>
          <p:cNvSpPr/>
          <p:nvPr/>
        </p:nvSpPr>
        <p:spPr>
          <a:xfrm>
            <a:off x="57607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41"/>
          <p:cNvSpPr/>
          <p:nvPr/>
        </p:nvSpPr>
        <p:spPr>
          <a:xfrm>
            <a:off x="61036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41"/>
          <p:cNvSpPr/>
          <p:nvPr/>
        </p:nvSpPr>
        <p:spPr>
          <a:xfrm>
            <a:off x="64465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1"/>
          <p:cNvSpPr/>
          <p:nvPr/>
        </p:nvSpPr>
        <p:spPr>
          <a:xfrm>
            <a:off x="67894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1"/>
          <p:cNvSpPr/>
          <p:nvPr/>
        </p:nvSpPr>
        <p:spPr>
          <a:xfrm>
            <a:off x="71323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41"/>
          <p:cNvSpPr/>
          <p:nvPr/>
        </p:nvSpPr>
        <p:spPr>
          <a:xfrm>
            <a:off x="74752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1"/>
          <p:cNvSpPr/>
          <p:nvPr/>
        </p:nvSpPr>
        <p:spPr>
          <a:xfrm>
            <a:off x="78181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1"/>
          <p:cNvSpPr/>
          <p:nvPr/>
        </p:nvSpPr>
        <p:spPr>
          <a:xfrm>
            <a:off x="81610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41"/>
          <p:cNvSpPr/>
          <p:nvPr/>
        </p:nvSpPr>
        <p:spPr>
          <a:xfrm>
            <a:off x="85039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41"/>
          <p:cNvSpPr/>
          <p:nvPr/>
        </p:nvSpPr>
        <p:spPr>
          <a:xfrm>
            <a:off x="6172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41"/>
          <p:cNvSpPr/>
          <p:nvPr/>
        </p:nvSpPr>
        <p:spPr>
          <a:xfrm>
            <a:off x="9601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41"/>
          <p:cNvSpPr/>
          <p:nvPr/>
        </p:nvSpPr>
        <p:spPr>
          <a:xfrm>
            <a:off x="13030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41"/>
          <p:cNvSpPr/>
          <p:nvPr/>
        </p:nvSpPr>
        <p:spPr>
          <a:xfrm>
            <a:off x="16459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41"/>
          <p:cNvSpPr/>
          <p:nvPr/>
        </p:nvSpPr>
        <p:spPr>
          <a:xfrm>
            <a:off x="19888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41"/>
          <p:cNvSpPr/>
          <p:nvPr/>
        </p:nvSpPr>
        <p:spPr>
          <a:xfrm>
            <a:off x="23317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41"/>
          <p:cNvSpPr/>
          <p:nvPr/>
        </p:nvSpPr>
        <p:spPr>
          <a:xfrm>
            <a:off x="26746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41"/>
          <p:cNvSpPr/>
          <p:nvPr/>
        </p:nvSpPr>
        <p:spPr>
          <a:xfrm>
            <a:off x="30175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41"/>
          <p:cNvSpPr/>
          <p:nvPr/>
        </p:nvSpPr>
        <p:spPr>
          <a:xfrm>
            <a:off x="33604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41"/>
          <p:cNvSpPr/>
          <p:nvPr/>
        </p:nvSpPr>
        <p:spPr>
          <a:xfrm>
            <a:off x="37033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41"/>
          <p:cNvSpPr/>
          <p:nvPr/>
        </p:nvSpPr>
        <p:spPr>
          <a:xfrm>
            <a:off x="40462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41"/>
          <p:cNvSpPr/>
          <p:nvPr/>
        </p:nvSpPr>
        <p:spPr>
          <a:xfrm>
            <a:off x="43891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41"/>
          <p:cNvSpPr/>
          <p:nvPr/>
        </p:nvSpPr>
        <p:spPr>
          <a:xfrm>
            <a:off x="47320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41"/>
          <p:cNvSpPr/>
          <p:nvPr/>
        </p:nvSpPr>
        <p:spPr>
          <a:xfrm>
            <a:off x="50749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41"/>
          <p:cNvSpPr/>
          <p:nvPr/>
        </p:nvSpPr>
        <p:spPr>
          <a:xfrm>
            <a:off x="54178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41"/>
          <p:cNvSpPr/>
          <p:nvPr/>
        </p:nvSpPr>
        <p:spPr>
          <a:xfrm>
            <a:off x="57607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41"/>
          <p:cNvSpPr/>
          <p:nvPr/>
        </p:nvSpPr>
        <p:spPr>
          <a:xfrm>
            <a:off x="61036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41"/>
          <p:cNvSpPr/>
          <p:nvPr/>
        </p:nvSpPr>
        <p:spPr>
          <a:xfrm>
            <a:off x="64465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41"/>
          <p:cNvSpPr/>
          <p:nvPr/>
        </p:nvSpPr>
        <p:spPr>
          <a:xfrm>
            <a:off x="67894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41"/>
          <p:cNvSpPr/>
          <p:nvPr/>
        </p:nvSpPr>
        <p:spPr>
          <a:xfrm>
            <a:off x="71323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1"/>
          <p:cNvSpPr/>
          <p:nvPr/>
        </p:nvSpPr>
        <p:spPr>
          <a:xfrm>
            <a:off x="74752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41"/>
          <p:cNvSpPr/>
          <p:nvPr/>
        </p:nvSpPr>
        <p:spPr>
          <a:xfrm>
            <a:off x="78181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41"/>
          <p:cNvSpPr/>
          <p:nvPr/>
        </p:nvSpPr>
        <p:spPr>
          <a:xfrm>
            <a:off x="81610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1"/>
          <p:cNvSpPr/>
          <p:nvPr/>
        </p:nvSpPr>
        <p:spPr>
          <a:xfrm>
            <a:off x="85039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1"/>
          <p:cNvSpPr/>
          <p:nvPr/>
        </p:nvSpPr>
        <p:spPr>
          <a:xfrm>
            <a:off x="6172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41"/>
          <p:cNvSpPr/>
          <p:nvPr/>
        </p:nvSpPr>
        <p:spPr>
          <a:xfrm>
            <a:off x="9601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41"/>
          <p:cNvSpPr/>
          <p:nvPr/>
        </p:nvSpPr>
        <p:spPr>
          <a:xfrm>
            <a:off x="13030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41"/>
          <p:cNvSpPr/>
          <p:nvPr/>
        </p:nvSpPr>
        <p:spPr>
          <a:xfrm>
            <a:off x="16459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41"/>
          <p:cNvSpPr/>
          <p:nvPr/>
        </p:nvSpPr>
        <p:spPr>
          <a:xfrm>
            <a:off x="19888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41"/>
          <p:cNvSpPr/>
          <p:nvPr/>
        </p:nvSpPr>
        <p:spPr>
          <a:xfrm>
            <a:off x="23317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41"/>
          <p:cNvSpPr/>
          <p:nvPr/>
        </p:nvSpPr>
        <p:spPr>
          <a:xfrm>
            <a:off x="26746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41"/>
          <p:cNvSpPr/>
          <p:nvPr/>
        </p:nvSpPr>
        <p:spPr>
          <a:xfrm>
            <a:off x="30175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41"/>
          <p:cNvSpPr/>
          <p:nvPr/>
        </p:nvSpPr>
        <p:spPr>
          <a:xfrm>
            <a:off x="33604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41"/>
          <p:cNvSpPr/>
          <p:nvPr/>
        </p:nvSpPr>
        <p:spPr>
          <a:xfrm>
            <a:off x="37033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41"/>
          <p:cNvSpPr/>
          <p:nvPr/>
        </p:nvSpPr>
        <p:spPr>
          <a:xfrm>
            <a:off x="40462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41"/>
          <p:cNvSpPr/>
          <p:nvPr/>
        </p:nvSpPr>
        <p:spPr>
          <a:xfrm>
            <a:off x="43891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41"/>
          <p:cNvSpPr/>
          <p:nvPr/>
        </p:nvSpPr>
        <p:spPr>
          <a:xfrm>
            <a:off x="47320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41"/>
          <p:cNvSpPr/>
          <p:nvPr/>
        </p:nvSpPr>
        <p:spPr>
          <a:xfrm>
            <a:off x="50749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1"/>
          <p:cNvSpPr/>
          <p:nvPr/>
        </p:nvSpPr>
        <p:spPr>
          <a:xfrm>
            <a:off x="54178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41"/>
          <p:cNvSpPr/>
          <p:nvPr/>
        </p:nvSpPr>
        <p:spPr>
          <a:xfrm>
            <a:off x="57607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41"/>
          <p:cNvSpPr/>
          <p:nvPr/>
        </p:nvSpPr>
        <p:spPr>
          <a:xfrm>
            <a:off x="61036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41"/>
          <p:cNvSpPr/>
          <p:nvPr/>
        </p:nvSpPr>
        <p:spPr>
          <a:xfrm>
            <a:off x="64465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41"/>
          <p:cNvSpPr/>
          <p:nvPr/>
        </p:nvSpPr>
        <p:spPr>
          <a:xfrm>
            <a:off x="67894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41"/>
          <p:cNvSpPr/>
          <p:nvPr/>
        </p:nvSpPr>
        <p:spPr>
          <a:xfrm>
            <a:off x="71323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41"/>
          <p:cNvSpPr/>
          <p:nvPr/>
        </p:nvSpPr>
        <p:spPr>
          <a:xfrm>
            <a:off x="74752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41"/>
          <p:cNvSpPr/>
          <p:nvPr/>
        </p:nvSpPr>
        <p:spPr>
          <a:xfrm>
            <a:off x="78181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41"/>
          <p:cNvSpPr/>
          <p:nvPr/>
        </p:nvSpPr>
        <p:spPr>
          <a:xfrm>
            <a:off x="81610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41"/>
          <p:cNvSpPr/>
          <p:nvPr/>
        </p:nvSpPr>
        <p:spPr>
          <a:xfrm>
            <a:off x="85039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41"/>
          <p:cNvSpPr/>
          <p:nvPr/>
        </p:nvSpPr>
        <p:spPr>
          <a:xfrm>
            <a:off x="6172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41"/>
          <p:cNvSpPr/>
          <p:nvPr/>
        </p:nvSpPr>
        <p:spPr>
          <a:xfrm>
            <a:off x="9601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41"/>
          <p:cNvSpPr/>
          <p:nvPr/>
        </p:nvSpPr>
        <p:spPr>
          <a:xfrm>
            <a:off x="13030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41"/>
          <p:cNvSpPr/>
          <p:nvPr/>
        </p:nvSpPr>
        <p:spPr>
          <a:xfrm>
            <a:off x="16459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41"/>
          <p:cNvSpPr/>
          <p:nvPr/>
        </p:nvSpPr>
        <p:spPr>
          <a:xfrm>
            <a:off x="19888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41"/>
          <p:cNvSpPr/>
          <p:nvPr/>
        </p:nvSpPr>
        <p:spPr>
          <a:xfrm>
            <a:off x="23317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41"/>
          <p:cNvSpPr/>
          <p:nvPr/>
        </p:nvSpPr>
        <p:spPr>
          <a:xfrm>
            <a:off x="26746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41"/>
          <p:cNvSpPr/>
          <p:nvPr/>
        </p:nvSpPr>
        <p:spPr>
          <a:xfrm>
            <a:off x="30175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41"/>
          <p:cNvSpPr/>
          <p:nvPr/>
        </p:nvSpPr>
        <p:spPr>
          <a:xfrm>
            <a:off x="33604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41"/>
          <p:cNvSpPr/>
          <p:nvPr/>
        </p:nvSpPr>
        <p:spPr>
          <a:xfrm>
            <a:off x="37033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41"/>
          <p:cNvSpPr/>
          <p:nvPr/>
        </p:nvSpPr>
        <p:spPr>
          <a:xfrm>
            <a:off x="40462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41"/>
          <p:cNvSpPr/>
          <p:nvPr/>
        </p:nvSpPr>
        <p:spPr>
          <a:xfrm>
            <a:off x="43891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41"/>
          <p:cNvSpPr/>
          <p:nvPr/>
        </p:nvSpPr>
        <p:spPr>
          <a:xfrm>
            <a:off x="47320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41"/>
          <p:cNvSpPr/>
          <p:nvPr/>
        </p:nvSpPr>
        <p:spPr>
          <a:xfrm>
            <a:off x="50749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41"/>
          <p:cNvSpPr/>
          <p:nvPr/>
        </p:nvSpPr>
        <p:spPr>
          <a:xfrm>
            <a:off x="54178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41"/>
          <p:cNvSpPr/>
          <p:nvPr/>
        </p:nvSpPr>
        <p:spPr>
          <a:xfrm>
            <a:off x="57607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41"/>
          <p:cNvSpPr/>
          <p:nvPr/>
        </p:nvSpPr>
        <p:spPr>
          <a:xfrm>
            <a:off x="61036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41"/>
          <p:cNvSpPr/>
          <p:nvPr/>
        </p:nvSpPr>
        <p:spPr>
          <a:xfrm>
            <a:off x="64465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41"/>
          <p:cNvSpPr/>
          <p:nvPr/>
        </p:nvSpPr>
        <p:spPr>
          <a:xfrm>
            <a:off x="67894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41"/>
          <p:cNvSpPr/>
          <p:nvPr/>
        </p:nvSpPr>
        <p:spPr>
          <a:xfrm>
            <a:off x="71323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41"/>
          <p:cNvSpPr/>
          <p:nvPr/>
        </p:nvSpPr>
        <p:spPr>
          <a:xfrm>
            <a:off x="74752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41"/>
          <p:cNvSpPr/>
          <p:nvPr/>
        </p:nvSpPr>
        <p:spPr>
          <a:xfrm>
            <a:off x="78181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41"/>
          <p:cNvSpPr/>
          <p:nvPr/>
        </p:nvSpPr>
        <p:spPr>
          <a:xfrm>
            <a:off x="81610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41"/>
          <p:cNvSpPr/>
          <p:nvPr/>
        </p:nvSpPr>
        <p:spPr>
          <a:xfrm>
            <a:off x="85039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1"/>
          <p:cNvSpPr/>
          <p:nvPr/>
        </p:nvSpPr>
        <p:spPr>
          <a:xfrm>
            <a:off x="6172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41"/>
          <p:cNvSpPr/>
          <p:nvPr/>
        </p:nvSpPr>
        <p:spPr>
          <a:xfrm>
            <a:off x="9601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41"/>
          <p:cNvSpPr/>
          <p:nvPr/>
        </p:nvSpPr>
        <p:spPr>
          <a:xfrm>
            <a:off x="13030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41"/>
          <p:cNvSpPr/>
          <p:nvPr/>
        </p:nvSpPr>
        <p:spPr>
          <a:xfrm>
            <a:off x="16459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41"/>
          <p:cNvSpPr/>
          <p:nvPr/>
        </p:nvSpPr>
        <p:spPr>
          <a:xfrm>
            <a:off x="19888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41"/>
          <p:cNvSpPr/>
          <p:nvPr/>
        </p:nvSpPr>
        <p:spPr>
          <a:xfrm>
            <a:off x="23317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41"/>
          <p:cNvSpPr/>
          <p:nvPr/>
        </p:nvSpPr>
        <p:spPr>
          <a:xfrm>
            <a:off x="26746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41"/>
          <p:cNvSpPr/>
          <p:nvPr/>
        </p:nvSpPr>
        <p:spPr>
          <a:xfrm>
            <a:off x="30175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41"/>
          <p:cNvSpPr/>
          <p:nvPr/>
        </p:nvSpPr>
        <p:spPr>
          <a:xfrm>
            <a:off x="33604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41"/>
          <p:cNvSpPr/>
          <p:nvPr/>
        </p:nvSpPr>
        <p:spPr>
          <a:xfrm>
            <a:off x="37033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41"/>
          <p:cNvSpPr/>
          <p:nvPr/>
        </p:nvSpPr>
        <p:spPr>
          <a:xfrm>
            <a:off x="40462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41"/>
          <p:cNvSpPr/>
          <p:nvPr/>
        </p:nvSpPr>
        <p:spPr>
          <a:xfrm>
            <a:off x="43891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41"/>
          <p:cNvSpPr/>
          <p:nvPr/>
        </p:nvSpPr>
        <p:spPr>
          <a:xfrm>
            <a:off x="47320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41"/>
          <p:cNvSpPr/>
          <p:nvPr/>
        </p:nvSpPr>
        <p:spPr>
          <a:xfrm>
            <a:off x="50749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41"/>
          <p:cNvSpPr/>
          <p:nvPr/>
        </p:nvSpPr>
        <p:spPr>
          <a:xfrm>
            <a:off x="54178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41"/>
          <p:cNvSpPr/>
          <p:nvPr/>
        </p:nvSpPr>
        <p:spPr>
          <a:xfrm>
            <a:off x="57607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41"/>
          <p:cNvSpPr/>
          <p:nvPr/>
        </p:nvSpPr>
        <p:spPr>
          <a:xfrm>
            <a:off x="61036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41"/>
          <p:cNvSpPr/>
          <p:nvPr/>
        </p:nvSpPr>
        <p:spPr>
          <a:xfrm>
            <a:off x="64465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41"/>
          <p:cNvSpPr/>
          <p:nvPr/>
        </p:nvSpPr>
        <p:spPr>
          <a:xfrm>
            <a:off x="67894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41"/>
          <p:cNvSpPr/>
          <p:nvPr/>
        </p:nvSpPr>
        <p:spPr>
          <a:xfrm>
            <a:off x="71323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41"/>
          <p:cNvSpPr/>
          <p:nvPr/>
        </p:nvSpPr>
        <p:spPr>
          <a:xfrm>
            <a:off x="74752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41"/>
          <p:cNvSpPr/>
          <p:nvPr/>
        </p:nvSpPr>
        <p:spPr>
          <a:xfrm>
            <a:off x="78181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41"/>
          <p:cNvSpPr/>
          <p:nvPr/>
        </p:nvSpPr>
        <p:spPr>
          <a:xfrm>
            <a:off x="81610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41"/>
          <p:cNvSpPr/>
          <p:nvPr/>
        </p:nvSpPr>
        <p:spPr>
          <a:xfrm>
            <a:off x="85039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41"/>
          <p:cNvSpPr/>
          <p:nvPr/>
        </p:nvSpPr>
        <p:spPr>
          <a:xfrm>
            <a:off x="6172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41"/>
          <p:cNvSpPr/>
          <p:nvPr/>
        </p:nvSpPr>
        <p:spPr>
          <a:xfrm>
            <a:off x="9601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41"/>
          <p:cNvSpPr/>
          <p:nvPr/>
        </p:nvSpPr>
        <p:spPr>
          <a:xfrm>
            <a:off x="13030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41"/>
          <p:cNvSpPr/>
          <p:nvPr/>
        </p:nvSpPr>
        <p:spPr>
          <a:xfrm>
            <a:off x="16459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41"/>
          <p:cNvSpPr/>
          <p:nvPr/>
        </p:nvSpPr>
        <p:spPr>
          <a:xfrm>
            <a:off x="19888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41"/>
          <p:cNvSpPr/>
          <p:nvPr/>
        </p:nvSpPr>
        <p:spPr>
          <a:xfrm>
            <a:off x="23317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41"/>
          <p:cNvSpPr/>
          <p:nvPr/>
        </p:nvSpPr>
        <p:spPr>
          <a:xfrm>
            <a:off x="26746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41"/>
          <p:cNvSpPr/>
          <p:nvPr/>
        </p:nvSpPr>
        <p:spPr>
          <a:xfrm>
            <a:off x="30175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41"/>
          <p:cNvSpPr/>
          <p:nvPr/>
        </p:nvSpPr>
        <p:spPr>
          <a:xfrm>
            <a:off x="33604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41"/>
          <p:cNvSpPr/>
          <p:nvPr/>
        </p:nvSpPr>
        <p:spPr>
          <a:xfrm>
            <a:off x="37033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41"/>
          <p:cNvSpPr/>
          <p:nvPr/>
        </p:nvSpPr>
        <p:spPr>
          <a:xfrm>
            <a:off x="40462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41"/>
          <p:cNvSpPr/>
          <p:nvPr/>
        </p:nvSpPr>
        <p:spPr>
          <a:xfrm>
            <a:off x="43891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41"/>
          <p:cNvSpPr/>
          <p:nvPr/>
        </p:nvSpPr>
        <p:spPr>
          <a:xfrm>
            <a:off x="47320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41"/>
          <p:cNvSpPr/>
          <p:nvPr/>
        </p:nvSpPr>
        <p:spPr>
          <a:xfrm>
            <a:off x="50749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41"/>
          <p:cNvSpPr/>
          <p:nvPr/>
        </p:nvSpPr>
        <p:spPr>
          <a:xfrm>
            <a:off x="54178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41"/>
          <p:cNvSpPr/>
          <p:nvPr/>
        </p:nvSpPr>
        <p:spPr>
          <a:xfrm>
            <a:off x="57607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41"/>
          <p:cNvSpPr/>
          <p:nvPr/>
        </p:nvSpPr>
        <p:spPr>
          <a:xfrm>
            <a:off x="61036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41"/>
          <p:cNvSpPr/>
          <p:nvPr/>
        </p:nvSpPr>
        <p:spPr>
          <a:xfrm>
            <a:off x="64465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41"/>
          <p:cNvSpPr/>
          <p:nvPr/>
        </p:nvSpPr>
        <p:spPr>
          <a:xfrm>
            <a:off x="67894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41"/>
          <p:cNvSpPr/>
          <p:nvPr/>
        </p:nvSpPr>
        <p:spPr>
          <a:xfrm>
            <a:off x="71323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41"/>
          <p:cNvSpPr/>
          <p:nvPr/>
        </p:nvSpPr>
        <p:spPr>
          <a:xfrm>
            <a:off x="74752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41"/>
          <p:cNvSpPr/>
          <p:nvPr/>
        </p:nvSpPr>
        <p:spPr>
          <a:xfrm>
            <a:off x="78181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41"/>
          <p:cNvSpPr/>
          <p:nvPr/>
        </p:nvSpPr>
        <p:spPr>
          <a:xfrm>
            <a:off x="81610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41"/>
          <p:cNvSpPr/>
          <p:nvPr/>
        </p:nvSpPr>
        <p:spPr>
          <a:xfrm>
            <a:off x="85039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3168">
          <p15:clr>
            <a:srgbClr val="FA7B17"/>
          </p15:clr>
        </p15:guide>
        <p15:guide id="4" orient="horz" pos="576">
          <p15:clr>
            <a:srgbClr val="FA7B17"/>
          </p15:clr>
        </p15:guide>
        <p15:guide id="5" pos="5501">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lide">
  <p:cSld name="CUSTOM_1">
    <p:bg>
      <p:bgPr>
        <a:solidFill>
          <a:srgbClr val="000000"/>
        </a:solidFill>
      </p:bgPr>
    </p:bg>
    <p:spTree>
      <p:nvGrpSpPr>
        <p:cNvPr id="847" name="Shape 847"/>
        <p:cNvGrpSpPr/>
        <p:nvPr/>
      </p:nvGrpSpPr>
      <p:grpSpPr>
        <a:xfrm>
          <a:off x="0" y="0"/>
          <a:ext cx="0" cy="0"/>
          <a:chOff x="0" y="0"/>
          <a:chExt cx="0" cy="0"/>
        </a:xfrm>
      </p:grpSpPr>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3168">
          <p15:clr>
            <a:srgbClr val="FA7B17"/>
          </p15:clr>
        </p15:guide>
        <p15:guide id="4" orient="horz" pos="576">
          <p15:clr>
            <a:srgbClr val="FA7B17"/>
          </p15:clr>
        </p15:guide>
        <p15:guide id="5" pos="5501">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s (Icons)">
  <p:cSld name="Blank_1_9">
    <p:spTree>
      <p:nvGrpSpPr>
        <p:cNvPr id="848" name="Shape 848"/>
        <p:cNvGrpSpPr/>
        <p:nvPr/>
      </p:nvGrpSpPr>
      <p:grpSpPr>
        <a:xfrm>
          <a:off x="0" y="0"/>
          <a:ext cx="0" cy="0"/>
          <a:chOff x="0" y="0"/>
          <a:chExt cx="0" cy="0"/>
        </a:xfrm>
      </p:grpSpPr>
      <p:sp>
        <p:nvSpPr>
          <p:cNvPr id="849" name="Google Shape;849;p43"/>
          <p:cNvSpPr/>
          <p:nvPr/>
        </p:nvSpPr>
        <p:spPr>
          <a:xfrm>
            <a:off x="470447" y="3107531"/>
            <a:ext cx="2200275" cy="0"/>
          </a:xfrm>
          <a:custGeom>
            <a:rect b="b" l="l" r="r" t="t"/>
            <a:pathLst>
              <a:path extrusionOk="0" h="120000" w="4400550">
                <a:moveTo>
                  <a:pt x="0" y="0"/>
                </a:moveTo>
                <a:lnTo>
                  <a:pt x="440055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50" name="Google Shape;850;p43"/>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851" name="Google Shape;851;p43"/>
          <p:cNvSpPr/>
          <p:nvPr/>
        </p:nvSpPr>
        <p:spPr>
          <a:xfrm>
            <a:off x="3424238" y="3107531"/>
            <a:ext cx="2200275" cy="0"/>
          </a:xfrm>
          <a:custGeom>
            <a:rect b="b" l="l" r="r" t="t"/>
            <a:pathLst>
              <a:path extrusionOk="0" h="120000" w="4400550">
                <a:moveTo>
                  <a:pt x="0" y="0"/>
                </a:moveTo>
                <a:lnTo>
                  <a:pt x="440055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52" name="Google Shape;852;p43"/>
          <p:cNvSpPr/>
          <p:nvPr/>
        </p:nvSpPr>
        <p:spPr>
          <a:xfrm>
            <a:off x="6376988" y="3107531"/>
            <a:ext cx="2200275" cy="0"/>
          </a:xfrm>
          <a:custGeom>
            <a:rect b="b" l="l" r="r" t="t"/>
            <a:pathLst>
              <a:path extrusionOk="0" h="120000" w="4400550">
                <a:moveTo>
                  <a:pt x="0" y="0"/>
                </a:moveTo>
                <a:lnTo>
                  <a:pt x="4400550" y="0"/>
                </a:lnTo>
              </a:path>
            </a:pathLst>
          </a:custGeom>
          <a:noFill/>
          <a:ln cap="flat" cmpd="sng" w="28575">
            <a:solidFill>
              <a:srgbClr val="D12C2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53" name="Google Shape;853;p43"/>
          <p:cNvSpPr txBox="1"/>
          <p:nvPr>
            <p:ph type="title"/>
          </p:nvPr>
        </p:nvSpPr>
        <p:spPr>
          <a:xfrm>
            <a:off x="470447" y="3241592"/>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854" name="Google Shape;854;p43"/>
          <p:cNvSpPr txBox="1"/>
          <p:nvPr>
            <p:ph idx="2" type="title"/>
          </p:nvPr>
        </p:nvSpPr>
        <p:spPr>
          <a:xfrm>
            <a:off x="3424238" y="3252213"/>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55" name="Google Shape;855;p43"/>
          <p:cNvSpPr txBox="1"/>
          <p:nvPr>
            <p:ph idx="3" type="title"/>
          </p:nvPr>
        </p:nvSpPr>
        <p:spPr>
          <a:xfrm>
            <a:off x="6378025" y="3252213"/>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56" name="Google Shape;856;p43"/>
          <p:cNvSpPr txBox="1"/>
          <p:nvPr>
            <p:ph idx="1" type="body"/>
          </p:nvPr>
        </p:nvSpPr>
        <p:spPr>
          <a:xfrm>
            <a:off x="465138"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857" name="Google Shape;857;p43"/>
          <p:cNvSpPr txBox="1"/>
          <p:nvPr>
            <p:ph idx="4" type="body"/>
          </p:nvPr>
        </p:nvSpPr>
        <p:spPr>
          <a:xfrm>
            <a:off x="3424238"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858" name="Google Shape;858;p43"/>
          <p:cNvSpPr txBox="1"/>
          <p:nvPr>
            <p:ph idx="5" type="body"/>
          </p:nvPr>
        </p:nvSpPr>
        <p:spPr>
          <a:xfrm>
            <a:off x="6378025"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859" name="Google Shape;859;p43"/>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60" name="Google Shape;860;p43"/>
          <p:cNvSpPr txBox="1"/>
          <p:nvPr>
            <p:ph idx="6"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861" name="Google Shape;861;p43"/>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Stories Service">
  <p:cSld name="Blank_2_1_1">
    <p:spTree>
      <p:nvGrpSpPr>
        <p:cNvPr id="862" name="Shape 862"/>
        <p:cNvGrpSpPr/>
        <p:nvPr/>
      </p:nvGrpSpPr>
      <p:grpSpPr>
        <a:xfrm>
          <a:off x="0" y="0"/>
          <a:ext cx="0" cy="0"/>
          <a:chOff x="0" y="0"/>
          <a:chExt cx="0" cy="0"/>
        </a:xfrm>
      </p:grpSpPr>
      <p:sp>
        <p:nvSpPr>
          <p:cNvPr id="863" name="Google Shape;863;p44"/>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864" name="Google Shape;864;p44"/>
          <p:cNvSpPr txBox="1"/>
          <p:nvPr>
            <p:ph type="title"/>
          </p:nvPr>
        </p:nvSpPr>
        <p:spPr>
          <a:xfrm>
            <a:off x="240030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2pPr>
            <a:lvl3pPr lvl="2"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3pPr>
            <a:lvl4pPr lvl="3"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4pPr>
            <a:lvl5pPr lvl="4"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5pPr>
            <a:lvl6pPr lvl="5"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6pPr>
            <a:lvl7pPr lvl="6"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7pPr>
            <a:lvl8pPr lvl="7"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8pPr>
            <a:lvl9pPr lvl="8"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9pPr>
          </a:lstStyle>
          <a:p/>
        </p:txBody>
      </p:sp>
      <p:sp>
        <p:nvSpPr>
          <p:cNvPr id="865" name="Google Shape;865;p44"/>
          <p:cNvSpPr txBox="1"/>
          <p:nvPr>
            <p:ph idx="2"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866" name="Google Shape;866;p4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44"/>
          <p:cNvSpPr txBox="1"/>
          <p:nvPr/>
        </p:nvSpPr>
        <p:spPr>
          <a:xfrm>
            <a:off x="2413881"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868" name="Google Shape;868;p44"/>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869" name="Google Shape;869;p44"/>
          <p:cNvSpPr txBox="1"/>
          <p:nvPr>
            <p:ph idx="1" type="subTitle"/>
          </p:nvPr>
        </p:nvSpPr>
        <p:spPr>
          <a:xfrm>
            <a:off x="2400300" y="3618738"/>
            <a:ext cx="6331200" cy="641400"/>
          </a:xfrm>
          <a:prstGeom prst="rect">
            <a:avLst/>
          </a:prstGeom>
          <a:noFill/>
          <a:ln>
            <a:noFill/>
          </a:ln>
        </p:spPr>
        <p:txBody>
          <a:bodyPr anchorCtr="0" anchor="t" bIns="0" lIns="0" spcFirstLastPara="1" rIns="0" wrap="square" tIns="0">
            <a:normAutofit/>
          </a:bodyPr>
          <a:lstStyle>
            <a:lvl1pPr lvl="0" algn="ctr">
              <a:lnSpc>
                <a:spcPct val="115000"/>
              </a:lnSpc>
              <a:spcBef>
                <a:spcPts val="0"/>
              </a:spcBef>
              <a:spcAft>
                <a:spcPts val="0"/>
              </a:spcAft>
              <a:buSzPts val="2800"/>
              <a:buNone/>
              <a:defRPr sz="28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cxnSp>
        <p:nvCxnSpPr>
          <p:cNvPr id="870" name="Google Shape;870;p44"/>
          <p:cNvCxnSpPr/>
          <p:nvPr/>
        </p:nvCxnSpPr>
        <p:spPr>
          <a:xfrm>
            <a:off x="3704675" y="2860432"/>
            <a:ext cx="35688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extLst>
    <p:ext uri="{DCECCB84-F9BA-43D5-87BE-67443E8EF086}">
      <p15:sldGuideLst>
        <p15:guide id="1" pos="1398">
          <p15:clr>
            <a:srgbClr val="FA7B17"/>
          </p15:clr>
        </p15:guide>
        <p15:guide id="2" pos="260">
          <p15:clr>
            <a:srgbClr val="FA7B17"/>
          </p15:clr>
        </p15:guide>
        <p15:guide id="3" orient="horz" pos="288">
          <p15:clr>
            <a:srgbClr val="FA7B17"/>
          </p15:clr>
        </p15:guide>
        <p15:guide id="4" orient="horz" pos="3175">
          <p15:clr>
            <a:srgbClr val="FA7B17"/>
          </p15:clr>
        </p15:guide>
        <p15:guide id="5" orient="horz" pos="3111">
          <p15:clr>
            <a:srgbClr val="FA7B17"/>
          </p15:clr>
        </p15:guide>
        <p15:guide id="6" pos="1512">
          <p15:clr>
            <a:srgbClr val="FA7B17"/>
          </p15:clr>
        </p15:guide>
        <p15:guide id="7" pos="5500">
          <p15:clr>
            <a:srgbClr val="FA7B17"/>
          </p15:clr>
        </p15:guide>
        <p15:guide id="8" orient="horz" pos="405">
          <p15:clr>
            <a:srgbClr val="FA7B17"/>
          </p15:clr>
        </p15:guide>
        <p15:guide id="9" orient="horz" pos="492">
          <p15:clr>
            <a:srgbClr val="FA7B17"/>
          </p15:clr>
        </p15:guide>
        <p15:guide id="10" orient="horz" pos="2495">
          <p15:clr>
            <a:srgbClr val="FA7B17"/>
          </p15:clr>
        </p15:guide>
        <p15:guide id="11" orient="horz" pos="1802">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Stories Service 1">
  <p:cSld name="Blank_2_1_1_1">
    <p:spTree>
      <p:nvGrpSpPr>
        <p:cNvPr id="871" name="Shape 871"/>
        <p:cNvGrpSpPr/>
        <p:nvPr/>
      </p:nvGrpSpPr>
      <p:grpSpPr>
        <a:xfrm>
          <a:off x="0" y="0"/>
          <a:ext cx="0" cy="0"/>
          <a:chOff x="0" y="0"/>
          <a:chExt cx="0" cy="0"/>
        </a:xfrm>
      </p:grpSpPr>
      <p:sp>
        <p:nvSpPr>
          <p:cNvPr id="872" name="Google Shape;872;p45"/>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873" name="Google Shape;873;p45"/>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874" name="Google Shape;874;p45"/>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75" name="Google Shape;875;p45"/>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76" name="Google Shape;876;p45"/>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877" name="Google Shape;877;p45"/>
          <p:cNvSpPr txBox="1"/>
          <p:nvPr>
            <p:ph type="title"/>
          </p:nvPr>
        </p:nvSpPr>
        <p:spPr>
          <a:xfrm>
            <a:off x="256675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878" name="Google Shape;878;p45"/>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p:cSld name="TITLE_1_1">
    <p:bg>
      <p:bgPr>
        <a:solidFill>
          <a:srgbClr val="142222"/>
        </a:solidFill>
      </p:bgPr>
    </p:bg>
    <p:spTree>
      <p:nvGrpSpPr>
        <p:cNvPr id="879" name="Shape 879"/>
        <p:cNvGrpSpPr/>
        <p:nvPr/>
      </p:nvGrpSpPr>
      <p:grpSpPr>
        <a:xfrm>
          <a:off x="0" y="0"/>
          <a:ext cx="0" cy="0"/>
          <a:chOff x="0" y="0"/>
          <a:chExt cx="0" cy="0"/>
        </a:xfrm>
      </p:grpSpPr>
      <p:sp>
        <p:nvSpPr>
          <p:cNvPr id="880" name="Google Shape;880;p46"/>
          <p:cNvSpPr/>
          <p:nvPr>
            <p:ph idx="2" type="pic"/>
          </p:nvPr>
        </p:nvSpPr>
        <p:spPr>
          <a:xfrm>
            <a:off x="0" y="0"/>
            <a:ext cx="9144000" cy="5143500"/>
          </a:xfrm>
          <a:prstGeom prst="rect">
            <a:avLst/>
          </a:prstGeom>
          <a:noFill/>
          <a:ln>
            <a:noFill/>
          </a:ln>
        </p:spPr>
      </p:sp>
      <p:sp>
        <p:nvSpPr>
          <p:cNvPr id="881" name="Google Shape;881;p46"/>
          <p:cNvSpPr txBox="1"/>
          <p:nvPr>
            <p:ph type="title"/>
          </p:nvPr>
        </p:nvSpPr>
        <p:spPr>
          <a:xfrm>
            <a:off x="4734000" y="318450"/>
            <a:ext cx="4095000" cy="225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000"/>
              <a:buFont typeface="DM Mono"/>
              <a:buNone/>
              <a:defRPr b="0" i="0" sz="3000" u="none" cap="none" strike="noStrike">
                <a:solidFill>
                  <a:schemeClr val="lt1"/>
                </a:solidFill>
                <a:latin typeface="DM Mono"/>
                <a:ea typeface="DM Mono"/>
                <a:cs typeface="DM Mono"/>
                <a:sym typeface="DM Mono"/>
              </a:defRPr>
            </a:lvl9pPr>
          </a:lstStyle>
          <a:p/>
        </p:txBody>
      </p:sp>
      <p:sp>
        <p:nvSpPr>
          <p:cNvPr id="882" name="Google Shape;882;p46"/>
          <p:cNvSpPr txBox="1"/>
          <p:nvPr>
            <p:ph idx="3" type="title"/>
          </p:nvPr>
        </p:nvSpPr>
        <p:spPr>
          <a:xfrm>
            <a:off x="4734000" y="4703200"/>
            <a:ext cx="1890000" cy="120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700"/>
              <a:buFont typeface="DM Mono Medium"/>
              <a:buNone/>
              <a:defRPr b="0" i="0" sz="700" u="none" cap="none" strike="noStrike">
                <a:solidFill>
                  <a:schemeClr val="lt1"/>
                </a:solidFill>
                <a:latin typeface="DM Mono Medium"/>
                <a:ea typeface="DM Mono Medium"/>
                <a:cs typeface="DM Mono Medium"/>
                <a:sym typeface="DM Mono Medium"/>
              </a:defRPr>
            </a:lvl1pPr>
            <a:lvl2pPr lvl="1"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2pPr>
            <a:lvl3pPr lvl="2"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3pPr>
            <a:lvl4pPr lvl="3"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4pPr>
            <a:lvl5pPr lvl="4"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5pPr>
            <a:lvl6pPr lvl="5"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6pPr>
            <a:lvl7pPr lvl="6"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7pPr>
            <a:lvl8pPr lvl="7"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8pPr>
            <a:lvl9pPr lvl="8" marR="0" rtl="0" algn="l">
              <a:lnSpc>
                <a:spcPct val="100000"/>
              </a:lnSpc>
              <a:spcBef>
                <a:spcPts val="0"/>
              </a:spcBef>
              <a:spcAft>
                <a:spcPts val="0"/>
              </a:spcAft>
              <a:buClr>
                <a:schemeClr val="lt1"/>
              </a:buClr>
              <a:buSzPts val="3800"/>
              <a:buFont typeface="DM Mono"/>
              <a:buNone/>
              <a:defRPr b="0" i="0" sz="3800" u="none" cap="none" strike="noStrike">
                <a:solidFill>
                  <a:schemeClr val="lt1"/>
                </a:solidFill>
                <a:latin typeface="DM Mono"/>
                <a:ea typeface="DM Mono"/>
                <a:cs typeface="DM Mono"/>
                <a:sym typeface="DM Mono"/>
              </a:defRPr>
            </a:lvl9pPr>
          </a:lstStyle>
          <a:p/>
        </p:txBody>
      </p:sp>
      <p:pic>
        <p:nvPicPr>
          <p:cNvPr id="883" name="Google Shape;883;p46"/>
          <p:cNvPicPr preferRelativeResize="0"/>
          <p:nvPr/>
        </p:nvPicPr>
        <p:blipFill rotWithShape="1">
          <a:blip r:embed="rId2">
            <a:alphaModFix/>
          </a:blip>
          <a:srcRect b="59" l="0" r="0" t="49"/>
          <a:stretch/>
        </p:blipFill>
        <p:spPr>
          <a:xfrm>
            <a:off x="306944" y="324000"/>
            <a:ext cx="1601336" cy="322200"/>
          </a:xfrm>
          <a:prstGeom prst="rect">
            <a:avLst/>
          </a:prstGeom>
          <a:noFill/>
          <a:ln>
            <a:noFill/>
          </a:ln>
        </p:spPr>
      </p:pic>
      <p:sp>
        <p:nvSpPr>
          <p:cNvPr id="884" name="Google Shape;884;p46"/>
          <p:cNvSpPr txBox="1"/>
          <p:nvPr/>
        </p:nvSpPr>
        <p:spPr>
          <a:xfrm>
            <a:off x="6748500" y="4709875"/>
            <a:ext cx="20529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DM Mono Medium"/>
                <a:ea typeface="DM Mono Medium"/>
                <a:cs typeface="DM Mono Medium"/>
                <a:sym typeface="DM Mono Medium"/>
              </a:rPr>
              <a:t>© SAUCE LABS • </a:t>
            </a:r>
            <a:r>
              <a:rPr lang="en" sz="700">
                <a:solidFill>
                  <a:schemeClr val="lt1"/>
                </a:solidFill>
                <a:latin typeface="DM Mono Medium"/>
                <a:ea typeface="DM Mono Medium"/>
                <a:cs typeface="DM Mono Medium"/>
                <a:sym typeface="DM Mono Medium"/>
              </a:rPr>
              <a:t>CONFIDENTIAL</a:t>
            </a:r>
            <a:endParaRPr b="0" i="0" sz="700" u="none" cap="none" strike="noStrike">
              <a:solidFill>
                <a:schemeClr val="lt1"/>
              </a:solidFill>
              <a:latin typeface="DM Mono Medium"/>
              <a:ea typeface="DM Mono Medium"/>
              <a:cs typeface="DM Mono Medium"/>
              <a:sym typeface="DM Mono Medium"/>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bg>
      <p:bgPr>
        <a:solidFill>
          <a:schemeClr val="accent1"/>
        </a:solidFill>
      </p:bgPr>
    </p:bg>
    <p:spTree>
      <p:nvGrpSpPr>
        <p:cNvPr id="889" name="Shape 889"/>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p:cSld name="BLANK_1">
    <p:spTree>
      <p:nvGrpSpPr>
        <p:cNvPr id="890" name="Shape 890"/>
        <p:cNvGrpSpPr/>
        <p:nvPr/>
      </p:nvGrpSpPr>
      <p:grpSpPr>
        <a:xfrm>
          <a:off x="0" y="0"/>
          <a:ext cx="0" cy="0"/>
          <a:chOff x="0" y="0"/>
          <a:chExt cx="0" cy="0"/>
        </a:xfrm>
      </p:grpSpPr>
      <p:sp>
        <p:nvSpPr>
          <p:cNvPr id="891" name="Google Shape;891;p49"/>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892" name="Google Shape;892;p49"/>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893" name="Google Shape;893;p49"/>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894" name="Google Shape;894;p4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GHT" type="title">
  <p:cSld name="TITLE">
    <p:bg>
      <p:bgPr>
        <a:solidFill>
          <a:srgbClr val="F3F3F3"/>
        </a:solidFill>
      </p:bgPr>
    </p:bg>
    <p:spTree>
      <p:nvGrpSpPr>
        <p:cNvPr id="895" name="Shape 895"/>
        <p:cNvGrpSpPr/>
        <p:nvPr/>
      </p:nvGrpSpPr>
      <p:grpSpPr>
        <a:xfrm>
          <a:off x="0" y="0"/>
          <a:ext cx="0" cy="0"/>
          <a:chOff x="0" y="0"/>
          <a:chExt cx="0" cy="0"/>
        </a:xfrm>
      </p:grpSpPr>
      <p:sp>
        <p:nvSpPr>
          <p:cNvPr id="896" name="Google Shape;896;p50"/>
          <p:cNvSpPr txBox="1"/>
          <p:nvPr>
            <p:ph type="title"/>
          </p:nvPr>
        </p:nvSpPr>
        <p:spPr>
          <a:xfrm>
            <a:off x="411475" y="1835471"/>
            <a:ext cx="8321400" cy="1869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6000"/>
              <a:buNone/>
              <a:defRPr sz="6000"/>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897" name="Google Shape;897;p50"/>
          <p:cNvSpPr/>
          <p:nvPr/>
        </p:nvSpPr>
        <p:spPr>
          <a:xfrm>
            <a:off x="300038" y="4481513"/>
            <a:ext cx="1162200" cy="209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98" name="Google Shape;898;p50"/>
          <p:cNvSpPr txBox="1"/>
          <p:nvPr>
            <p:ph idx="2" type="title"/>
          </p:nvPr>
        </p:nvSpPr>
        <p:spPr>
          <a:xfrm>
            <a:off x="412063" y="685800"/>
            <a:ext cx="8321400" cy="285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SzPts val="4000"/>
              <a:buNone/>
              <a:defRPr sz="1800">
                <a:solidFill>
                  <a:schemeClr val="accent1"/>
                </a:solidFill>
                <a:latin typeface="Merriweather Light"/>
                <a:ea typeface="Merriweather Light"/>
                <a:cs typeface="Merriweather Light"/>
                <a:sym typeface="Merriweather Ligh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899" name="Google Shape;899;p50"/>
          <p:cNvPicPr preferRelativeResize="0"/>
          <p:nvPr/>
        </p:nvPicPr>
        <p:blipFill rotWithShape="1">
          <a:blip r:embed="rId3">
            <a:alphaModFix/>
          </a:blip>
          <a:srcRect b="0" l="0" r="0" t="0"/>
          <a:stretch/>
        </p:blipFill>
        <p:spPr>
          <a:xfrm>
            <a:off x="328425" y="4507988"/>
            <a:ext cx="1143001" cy="160020"/>
          </a:xfrm>
          <a:prstGeom prst="rect">
            <a:avLst/>
          </a:prstGeom>
          <a:noFill/>
          <a:ln>
            <a:noFill/>
          </a:ln>
        </p:spPr>
      </p:pic>
      <p:sp>
        <p:nvSpPr>
          <p:cNvPr id="900" name="Google Shape;900;p50"/>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01" name="Google Shape;901;p50"/>
          <p:cNvSpPr txBox="1"/>
          <p:nvPr>
            <p:ph idx="1" type="subTitle"/>
          </p:nvPr>
        </p:nvSpPr>
        <p:spPr>
          <a:xfrm>
            <a:off x="2743200" y="4541260"/>
            <a:ext cx="4581300" cy="165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900"/>
              <a:buNone/>
              <a:defRPr sz="900"/>
            </a:lvl1pPr>
            <a:lvl2pPr lvl="1" algn="l">
              <a:lnSpc>
                <a:spcPct val="115000"/>
              </a:lnSpc>
              <a:spcBef>
                <a:spcPts val="0"/>
              </a:spcBef>
              <a:spcAft>
                <a:spcPts val="0"/>
              </a:spcAft>
              <a:buClr>
                <a:schemeClr val="dk2"/>
              </a:buClr>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Clr>
                <a:schemeClr val="dk2"/>
              </a:buClr>
              <a:buSzPts val="1200"/>
              <a:buNone/>
              <a:defRPr/>
            </a:lvl4pPr>
            <a:lvl5pPr lvl="4" algn="l">
              <a:lnSpc>
                <a:spcPct val="115000"/>
              </a:lnSpc>
              <a:spcBef>
                <a:spcPts val="0"/>
              </a:spcBef>
              <a:spcAft>
                <a:spcPts val="0"/>
              </a:spcAft>
              <a:buClr>
                <a:schemeClr val="dk2"/>
              </a:buClr>
              <a:buSzPts val="1200"/>
              <a:buNone/>
              <a:defRPr>
                <a:solidFill>
                  <a:schemeClr val="dk2"/>
                </a:solidFill>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Clr>
                <a:schemeClr val="dk2"/>
              </a:buClr>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Clr>
                <a:schemeClr val="dk2"/>
              </a:buClr>
              <a:buSzPts val="1200"/>
              <a:buNone/>
              <a:defRPr>
                <a:solidFill>
                  <a:schemeClr val="dk2"/>
                </a:solidFill>
              </a:defRPr>
            </a:lvl9pPr>
          </a:lstStyle>
          <a:p/>
        </p:txBody>
      </p:sp>
    </p:spTree>
  </p:cSld>
  <p:clrMapOvr>
    <a:masterClrMapping/>
  </p:clrMapOvr>
  <p:extLst>
    <p:ext uri="{DCECCB84-F9BA-43D5-87BE-67443E8EF086}">
      <p15:sldGuideLst>
        <p15:guide id="1" pos="260">
          <p15:clr>
            <a:srgbClr val="FA7B17"/>
          </p15:clr>
        </p15:guide>
        <p15:guide id="2" orient="horz" pos="576">
          <p15:clr>
            <a:srgbClr val="FA7B17"/>
          </p15:clr>
        </p15:guide>
        <p15:guide id="3" orient="horz" pos="2232">
          <p15:clr>
            <a:srgbClr val="FA7B17"/>
          </p15:clr>
        </p15:guide>
        <p15:guide id="4" orient="horz" pos="2940">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ard DARK">
  <p:cSld name="BLANK_3">
    <p:bg>
      <p:bgPr>
        <a:solidFill>
          <a:schemeClr val="dk2"/>
        </a:solidFill>
      </p:bgPr>
    </p:bg>
    <p:spTree>
      <p:nvGrpSpPr>
        <p:cNvPr id="902" name="Shape 902"/>
        <p:cNvGrpSpPr/>
        <p:nvPr/>
      </p:nvGrpSpPr>
      <p:grpSpPr>
        <a:xfrm>
          <a:off x="0" y="0"/>
          <a:ext cx="0" cy="0"/>
          <a:chOff x="0" y="0"/>
          <a:chExt cx="0" cy="0"/>
        </a:xfrm>
      </p:grpSpPr>
      <p:sp>
        <p:nvSpPr>
          <p:cNvPr id="903" name="Google Shape;903;p51"/>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04" name="Google Shape;904;p51"/>
          <p:cNvSpPr txBox="1"/>
          <p:nvPr>
            <p:ph idx="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05" name="Google Shape;905;p51"/>
          <p:cNvSpPr txBox="1"/>
          <p:nvPr>
            <p:ph type="title"/>
          </p:nvPr>
        </p:nvSpPr>
        <p:spPr>
          <a:xfrm>
            <a:off x="410550" y="1707858"/>
            <a:ext cx="8322900" cy="16812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lt1"/>
              </a:buClr>
              <a:buSzPts val="6000"/>
              <a:buNone/>
              <a:defRPr sz="6000">
                <a:solidFill>
                  <a:schemeClr val="lt1"/>
                </a:solidFill>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906" name="Google Shape;906;p51"/>
          <p:cNvSpPr txBox="1"/>
          <p:nvPr>
            <p:ph idx="1" type="subTitle"/>
          </p:nvPr>
        </p:nvSpPr>
        <p:spPr>
          <a:xfrm>
            <a:off x="411675" y="4958975"/>
            <a:ext cx="4581300" cy="1077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rgbClr val="D9D9D9"/>
              </a:buClr>
              <a:buSzPts val="600"/>
              <a:buNone/>
              <a:defRPr sz="600">
                <a:solidFill>
                  <a:srgbClr val="D9D9D9"/>
                </a:solidFill>
              </a:defRPr>
            </a:lvl1pPr>
            <a:lvl2pPr lvl="1" algn="l">
              <a:lnSpc>
                <a:spcPct val="115000"/>
              </a:lnSpc>
              <a:spcBef>
                <a:spcPts val="0"/>
              </a:spcBef>
              <a:spcAft>
                <a:spcPts val="0"/>
              </a:spcAft>
              <a:buClr>
                <a:srgbClr val="D9D9D9"/>
              </a:buClr>
              <a:buSzPts val="1200"/>
              <a:buNone/>
              <a:defRPr>
                <a:solidFill>
                  <a:srgbClr val="D9D9D9"/>
                </a:solidFill>
              </a:defRPr>
            </a:lvl2pPr>
            <a:lvl3pPr lvl="2" algn="l">
              <a:lnSpc>
                <a:spcPct val="115000"/>
              </a:lnSpc>
              <a:spcBef>
                <a:spcPts val="0"/>
              </a:spcBef>
              <a:spcAft>
                <a:spcPts val="0"/>
              </a:spcAft>
              <a:buClr>
                <a:srgbClr val="D9D9D9"/>
              </a:buClr>
              <a:buSzPts val="1200"/>
              <a:buNone/>
              <a:defRPr>
                <a:solidFill>
                  <a:srgbClr val="D9D9D9"/>
                </a:solidFill>
              </a:defRPr>
            </a:lvl3pPr>
            <a:lvl4pPr lvl="3" algn="l">
              <a:lnSpc>
                <a:spcPct val="115000"/>
              </a:lnSpc>
              <a:spcBef>
                <a:spcPts val="0"/>
              </a:spcBef>
              <a:spcAft>
                <a:spcPts val="0"/>
              </a:spcAft>
              <a:buClr>
                <a:srgbClr val="D9D9D9"/>
              </a:buClr>
              <a:buSzPts val="1200"/>
              <a:buNone/>
              <a:defRPr>
                <a:solidFill>
                  <a:srgbClr val="D9D9D9"/>
                </a:solidFill>
              </a:defRPr>
            </a:lvl4pPr>
            <a:lvl5pPr lvl="4" algn="l">
              <a:lnSpc>
                <a:spcPct val="115000"/>
              </a:lnSpc>
              <a:spcBef>
                <a:spcPts val="0"/>
              </a:spcBef>
              <a:spcAft>
                <a:spcPts val="0"/>
              </a:spcAft>
              <a:buClr>
                <a:srgbClr val="D9D9D9"/>
              </a:buClr>
              <a:buSzPts val="1200"/>
              <a:buNone/>
              <a:defRPr>
                <a:solidFill>
                  <a:srgbClr val="D9D9D9"/>
                </a:solidFill>
              </a:defRPr>
            </a:lvl5pPr>
            <a:lvl6pPr lvl="5" algn="l">
              <a:lnSpc>
                <a:spcPct val="115000"/>
              </a:lnSpc>
              <a:spcBef>
                <a:spcPts val="0"/>
              </a:spcBef>
              <a:spcAft>
                <a:spcPts val="0"/>
              </a:spcAft>
              <a:buClr>
                <a:srgbClr val="D9D9D9"/>
              </a:buClr>
              <a:buSzPts val="1200"/>
              <a:buNone/>
              <a:defRPr>
                <a:solidFill>
                  <a:srgbClr val="D9D9D9"/>
                </a:solidFill>
              </a:defRPr>
            </a:lvl6pPr>
            <a:lvl7pPr lvl="6" algn="l">
              <a:lnSpc>
                <a:spcPct val="115000"/>
              </a:lnSpc>
              <a:spcBef>
                <a:spcPts val="0"/>
              </a:spcBef>
              <a:spcAft>
                <a:spcPts val="0"/>
              </a:spcAft>
              <a:buClr>
                <a:srgbClr val="D9D9D9"/>
              </a:buClr>
              <a:buSzPts val="1200"/>
              <a:buNone/>
              <a:defRPr>
                <a:solidFill>
                  <a:srgbClr val="D9D9D9"/>
                </a:solidFill>
              </a:defRPr>
            </a:lvl7pPr>
            <a:lvl8pPr lvl="7" algn="l">
              <a:lnSpc>
                <a:spcPct val="115000"/>
              </a:lnSpc>
              <a:spcBef>
                <a:spcPts val="0"/>
              </a:spcBef>
              <a:spcAft>
                <a:spcPts val="0"/>
              </a:spcAft>
              <a:buClr>
                <a:srgbClr val="D9D9D9"/>
              </a:buClr>
              <a:buSzPts val="1200"/>
              <a:buNone/>
              <a:defRPr>
                <a:solidFill>
                  <a:srgbClr val="D9D9D9"/>
                </a:solidFill>
              </a:defRPr>
            </a:lvl8pPr>
            <a:lvl9pPr lvl="8" algn="l">
              <a:lnSpc>
                <a:spcPct val="115000"/>
              </a:lnSpc>
              <a:spcBef>
                <a:spcPts val="0"/>
              </a:spcBef>
              <a:spcAft>
                <a:spcPts val="0"/>
              </a:spcAft>
              <a:buClr>
                <a:srgbClr val="D9D9D9"/>
              </a:buClr>
              <a:buSzPts val="1200"/>
              <a:buNone/>
              <a:defRPr>
                <a:solidFill>
                  <a:srgbClr val="D9D9D9"/>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guide id="7" orient="horz" pos="1620">
          <p15:clr>
            <a:srgbClr val="FA7B17"/>
          </p15:clr>
        </p15:guide>
        <p15:guide id="8" orient="horz" pos="2035">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oints">
  <p:cSld name="Blank_1_8">
    <p:spTree>
      <p:nvGrpSpPr>
        <p:cNvPr id="32" name="Shape 32"/>
        <p:cNvGrpSpPr/>
        <p:nvPr/>
      </p:nvGrpSpPr>
      <p:grpSpPr>
        <a:xfrm>
          <a:off x="0" y="0"/>
          <a:ext cx="0" cy="0"/>
          <a:chOff x="0" y="0"/>
          <a:chExt cx="0" cy="0"/>
        </a:xfrm>
      </p:grpSpPr>
      <p:sp>
        <p:nvSpPr>
          <p:cNvPr id="33" name="Google Shape;33;p6"/>
          <p:cNvSpPr/>
          <p:nvPr>
            <p:ph idx="2" type="pic"/>
          </p:nvPr>
        </p:nvSpPr>
        <p:spPr>
          <a:xfrm>
            <a:off x="411480" y="1487513"/>
            <a:ext cx="2286000" cy="822000"/>
          </a:xfrm>
          <a:prstGeom prst="rect">
            <a:avLst/>
          </a:prstGeom>
          <a:noFill/>
          <a:ln>
            <a:noFill/>
          </a:ln>
        </p:spPr>
      </p:sp>
      <p:sp>
        <p:nvSpPr>
          <p:cNvPr id="34" name="Google Shape;34;p6"/>
          <p:cNvSpPr/>
          <p:nvPr>
            <p:ph idx="3" type="pic"/>
          </p:nvPr>
        </p:nvSpPr>
        <p:spPr>
          <a:xfrm>
            <a:off x="3429755" y="1487513"/>
            <a:ext cx="2286000" cy="822000"/>
          </a:xfrm>
          <a:prstGeom prst="rect">
            <a:avLst/>
          </a:prstGeom>
          <a:noFill/>
          <a:ln>
            <a:noFill/>
          </a:ln>
        </p:spPr>
      </p:sp>
      <p:sp>
        <p:nvSpPr>
          <p:cNvPr id="35" name="Google Shape;35;p6"/>
          <p:cNvSpPr/>
          <p:nvPr>
            <p:ph idx="4" type="pic"/>
          </p:nvPr>
        </p:nvSpPr>
        <p:spPr>
          <a:xfrm>
            <a:off x="6448030" y="1487513"/>
            <a:ext cx="2286000" cy="822000"/>
          </a:xfrm>
          <a:prstGeom prst="rect">
            <a:avLst/>
          </a:prstGeom>
          <a:noFill/>
          <a:ln>
            <a:noFill/>
          </a:ln>
        </p:spPr>
      </p:sp>
      <p:sp>
        <p:nvSpPr>
          <p:cNvPr id="36" name="Google Shape;36;p6"/>
          <p:cNvSpPr/>
          <p:nvPr>
            <p:ph idx="5" type="pic"/>
          </p:nvPr>
        </p:nvSpPr>
        <p:spPr>
          <a:xfrm>
            <a:off x="411480" y="3250413"/>
            <a:ext cx="2286000" cy="822000"/>
          </a:xfrm>
          <a:prstGeom prst="rect">
            <a:avLst/>
          </a:prstGeom>
          <a:noFill/>
          <a:ln>
            <a:noFill/>
          </a:ln>
        </p:spPr>
      </p:sp>
      <p:sp>
        <p:nvSpPr>
          <p:cNvPr id="37" name="Google Shape;37;p6"/>
          <p:cNvSpPr/>
          <p:nvPr>
            <p:ph idx="6" type="pic"/>
          </p:nvPr>
        </p:nvSpPr>
        <p:spPr>
          <a:xfrm>
            <a:off x="3429755" y="3250413"/>
            <a:ext cx="2286000" cy="822000"/>
          </a:xfrm>
          <a:prstGeom prst="rect">
            <a:avLst/>
          </a:prstGeom>
          <a:noFill/>
          <a:ln>
            <a:noFill/>
          </a:ln>
        </p:spPr>
      </p:sp>
      <p:sp>
        <p:nvSpPr>
          <p:cNvPr id="38" name="Google Shape;38;p6"/>
          <p:cNvSpPr/>
          <p:nvPr>
            <p:ph idx="7" type="pic"/>
          </p:nvPr>
        </p:nvSpPr>
        <p:spPr>
          <a:xfrm>
            <a:off x="6448030" y="3250413"/>
            <a:ext cx="2286000" cy="822000"/>
          </a:xfrm>
          <a:prstGeom prst="rect">
            <a:avLst/>
          </a:prstGeom>
          <a:noFill/>
          <a:ln>
            <a:noFill/>
          </a:ln>
        </p:spPr>
      </p:sp>
      <p:sp>
        <p:nvSpPr>
          <p:cNvPr id="39" name="Google Shape;39;p6"/>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40" name="Google Shape;40;p6"/>
          <p:cNvSpPr txBox="1"/>
          <p:nvPr>
            <p:ph type="title"/>
          </p:nvPr>
        </p:nvSpPr>
        <p:spPr>
          <a:xfrm>
            <a:off x="410388" y="24384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41" name="Google Shape;41;p6"/>
          <p:cNvSpPr txBox="1"/>
          <p:nvPr>
            <p:ph idx="8"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2" name="Google Shape;42;p6"/>
          <p:cNvSpPr txBox="1"/>
          <p:nvPr>
            <p:ph idx="1" type="body"/>
          </p:nvPr>
        </p:nvSpPr>
        <p:spPr>
          <a:xfrm>
            <a:off x="410388" y="2661537"/>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43" name="Google Shape;43;p6"/>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6"/>
          <p:cNvSpPr txBox="1"/>
          <p:nvPr>
            <p:ph idx="9"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45" name="Google Shape;45;p6"/>
          <p:cNvSpPr/>
          <p:nvPr/>
        </p:nvSpPr>
        <p:spPr>
          <a:xfrm>
            <a:off x="476250" y="3250409"/>
            <a:ext cx="8186738" cy="0"/>
          </a:xfrm>
          <a:custGeom>
            <a:rect b="b" l="l" r="r" t="t"/>
            <a:pathLst>
              <a:path extrusionOk="0" h="120000" w="16373475">
                <a:moveTo>
                  <a:pt x="0" y="0"/>
                </a:moveTo>
                <a:lnTo>
                  <a:pt x="16373476" y="0"/>
                </a:lnTo>
              </a:path>
            </a:pathLst>
          </a:custGeom>
          <a:noFill/>
          <a:ln cap="flat" cmpd="sng" w="9525">
            <a:solidFill>
              <a:srgbClr val="BDBD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6" name="Google Shape;46;p6"/>
          <p:cNvSpPr/>
          <p:nvPr/>
        </p:nvSpPr>
        <p:spPr>
          <a:xfrm>
            <a:off x="476250" y="3250409"/>
            <a:ext cx="8186738" cy="0"/>
          </a:xfrm>
          <a:custGeom>
            <a:rect b="b" l="l" r="r" t="t"/>
            <a:pathLst>
              <a:path extrusionOk="0" h="120000" w="16373475">
                <a:moveTo>
                  <a:pt x="0" y="0"/>
                </a:moveTo>
                <a:lnTo>
                  <a:pt x="16373476" y="0"/>
                </a:lnTo>
              </a:path>
            </a:pathLst>
          </a:custGeom>
          <a:noFill/>
          <a:ln cap="flat" cmpd="sng" w="9525">
            <a:solidFill>
              <a:srgbClr val="BDBD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7" name="Google Shape;47;p6"/>
          <p:cNvSpPr txBox="1"/>
          <p:nvPr>
            <p:ph idx="13" type="title"/>
          </p:nvPr>
        </p:nvSpPr>
        <p:spPr>
          <a:xfrm>
            <a:off x="3429750" y="24384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48" name="Google Shape;48;p6"/>
          <p:cNvSpPr txBox="1"/>
          <p:nvPr>
            <p:ph idx="14" type="body"/>
          </p:nvPr>
        </p:nvSpPr>
        <p:spPr>
          <a:xfrm>
            <a:off x="3429750" y="2661537"/>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49" name="Google Shape;49;p6"/>
          <p:cNvSpPr txBox="1"/>
          <p:nvPr>
            <p:ph idx="15" type="title"/>
          </p:nvPr>
        </p:nvSpPr>
        <p:spPr>
          <a:xfrm>
            <a:off x="6449113" y="24384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50" name="Google Shape;50;p6"/>
          <p:cNvSpPr txBox="1"/>
          <p:nvPr>
            <p:ph idx="16" type="body"/>
          </p:nvPr>
        </p:nvSpPr>
        <p:spPr>
          <a:xfrm>
            <a:off x="6449113" y="2661537"/>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51" name="Google Shape;51;p6"/>
          <p:cNvSpPr txBox="1"/>
          <p:nvPr>
            <p:ph idx="17" type="title"/>
          </p:nvPr>
        </p:nvSpPr>
        <p:spPr>
          <a:xfrm>
            <a:off x="410388" y="4149362"/>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52" name="Google Shape;52;p6"/>
          <p:cNvSpPr txBox="1"/>
          <p:nvPr>
            <p:ph idx="18" type="body"/>
          </p:nvPr>
        </p:nvSpPr>
        <p:spPr>
          <a:xfrm>
            <a:off x="410388" y="4372499"/>
            <a:ext cx="2286000" cy="6288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53" name="Google Shape;53;p6"/>
          <p:cNvSpPr txBox="1"/>
          <p:nvPr>
            <p:ph idx="19" type="title"/>
          </p:nvPr>
        </p:nvSpPr>
        <p:spPr>
          <a:xfrm>
            <a:off x="3429750" y="4149362"/>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54" name="Google Shape;54;p6"/>
          <p:cNvSpPr txBox="1"/>
          <p:nvPr>
            <p:ph idx="20" type="body"/>
          </p:nvPr>
        </p:nvSpPr>
        <p:spPr>
          <a:xfrm>
            <a:off x="3429750" y="4372499"/>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55" name="Google Shape;55;p6"/>
          <p:cNvSpPr txBox="1"/>
          <p:nvPr>
            <p:ph idx="21" type="title"/>
          </p:nvPr>
        </p:nvSpPr>
        <p:spPr>
          <a:xfrm>
            <a:off x="6449113" y="4149362"/>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56" name="Google Shape;56;p6"/>
          <p:cNvSpPr txBox="1"/>
          <p:nvPr>
            <p:ph idx="22" type="body"/>
          </p:nvPr>
        </p:nvSpPr>
        <p:spPr>
          <a:xfrm>
            <a:off x="6449113" y="4372499"/>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57" name="Google Shape;57;p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455">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562">
          <p15:clr>
            <a:srgbClr val="FA7B17"/>
          </p15:clr>
        </p15:guide>
        <p15:guide id="16" orient="horz" pos="1628">
          <p15:clr>
            <a:srgbClr val="FA7B17"/>
          </p15:clr>
        </p15:guide>
        <p15:guide id="17" orient="horz" pos="1770">
          <p15:clr>
            <a:srgbClr val="FA7B17"/>
          </p15:clr>
        </p15:guide>
        <p15:guide id="18" orient="horz" pos="2708">
          <p15:clr>
            <a:srgbClr val="FA7B17"/>
          </p15:clr>
        </p15:guide>
        <p15:guide id="19" orient="horz" pos="2048">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ard LIGHT">
  <p:cSld name="BLANK_3_1">
    <p:bg>
      <p:bgPr>
        <a:solidFill>
          <a:srgbClr val="F3F3F3"/>
        </a:solidFill>
      </p:bgPr>
    </p:bg>
    <p:spTree>
      <p:nvGrpSpPr>
        <p:cNvPr id="907" name="Shape 907"/>
        <p:cNvGrpSpPr/>
        <p:nvPr/>
      </p:nvGrpSpPr>
      <p:grpSpPr>
        <a:xfrm>
          <a:off x="0" y="0"/>
          <a:ext cx="0" cy="0"/>
          <a:chOff x="0" y="0"/>
          <a:chExt cx="0" cy="0"/>
        </a:xfrm>
      </p:grpSpPr>
      <p:sp>
        <p:nvSpPr>
          <p:cNvPr id="908" name="Google Shape;908;p52"/>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09" name="Google Shape;909;p52"/>
          <p:cNvSpPr txBox="1"/>
          <p:nvPr>
            <p:ph idx="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D9D9D9"/>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10" name="Google Shape;910;p52"/>
          <p:cNvSpPr txBox="1"/>
          <p:nvPr>
            <p:ph type="title"/>
          </p:nvPr>
        </p:nvSpPr>
        <p:spPr>
          <a:xfrm>
            <a:off x="410550" y="1707858"/>
            <a:ext cx="8322900" cy="16812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SzPts val="6000"/>
              <a:buNone/>
              <a:defRPr sz="6000"/>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911" name="Google Shape;911;p52"/>
          <p:cNvSpPr txBox="1"/>
          <p:nvPr>
            <p:ph idx="1" type="subTitle"/>
          </p:nvPr>
        </p:nvSpPr>
        <p:spPr>
          <a:xfrm>
            <a:off x="411675" y="4958975"/>
            <a:ext cx="4581300" cy="1077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rgbClr val="D9D9D9"/>
              </a:buClr>
              <a:buSzPts val="1200"/>
              <a:buNone/>
              <a:defRPr>
                <a:solidFill>
                  <a:srgbClr val="D9D9D9"/>
                </a:solidFill>
              </a:defRPr>
            </a:lvl2pPr>
            <a:lvl3pPr lvl="2" algn="l">
              <a:lnSpc>
                <a:spcPct val="115000"/>
              </a:lnSpc>
              <a:spcBef>
                <a:spcPts val="0"/>
              </a:spcBef>
              <a:spcAft>
                <a:spcPts val="0"/>
              </a:spcAft>
              <a:buClr>
                <a:srgbClr val="D9D9D9"/>
              </a:buClr>
              <a:buSzPts val="1200"/>
              <a:buNone/>
              <a:defRPr>
                <a:solidFill>
                  <a:srgbClr val="D9D9D9"/>
                </a:solidFill>
              </a:defRPr>
            </a:lvl3pPr>
            <a:lvl4pPr lvl="3" algn="l">
              <a:lnSpc>
                <a:spcPct val="115000"/>
              </a:lnSpc>
              <a:spcBef>
                <a:spcPts val="0"/>
              </a:spcBef>
              <a:spcAft>
                <a:spcPts val="0"/>
              </a:spcAft>
              <a:buClr>
                <a:srgbClr val="D9D9D9"/>
              </a:buClr>
              <a:buSzPts val="1200"/>
              <a:buNone/>
              <a:defRPr>
                <a:solidFill>
                  <a:srgbClr val="D9D9D9"/>
                </a:solidFill>
              </a:defRPr>
            </a:lvl4pPr>
            <a:lvl5pPr lvl="4" algn="l">
              <a:lnSpc>
                <a:spcPct val="115000"/>
              </a:lnSpc>
              <a:spcBef>
                <a:spcPts val="0"/>
              </a:spcBef>
              <a:spcAft>
                <a:spcPts val="0"/>
              </a:spcAft>
              <a:buClr>
                <a:srgbClr val="D9D9D9"/>
              </a:buClr>
              <a:buSzPts val="1200"/>
              <a:buNone/>
              <a:defRPr>
                <a:solidFill>
                  <a:srgbClr val="D9D9D9"/>
                </a:solidFill>
              </a:defRPr>
            </a:lvl5pPr>
            <a:lvl6pPr lvl="5" algn="l">
              <a:lnSpc>
                <a:spcPct val="115000"/>
              </a:lnSpc>
              <a:spcBef>
                <a:spcPts val="0"/>
              </a:spcBef>
              <a:spcAft>
                <a:spcPts val="0"/>
              </a:spcAft>
              <a:buClr>
                <a:srgbClr val="D9D9D9"/>
              </a:buClr>
              <a:buSzPts val="1200"/>
              <a:buNone/>
              <a:defRPr>
                <a:solidFill>
                  <a:srgbClr val="D9D9D9"/>
                </a:solidFill>
              </a:defRPr>
            </a:lvl6pPr>
            <a:lvl7pPr lvl="6" algn="l">
              <a:lnSpc>
                <a:spcPct val="115000"/>
              </a:lnSpc>
              <a:spcBef>
                <a:spcPts val="0"/>
              </a:spcBef>
              <a:spcAft>
                <a:spcPts val="0"/>
              </a:spcAft>
              <a:buClr>
                <a:srgbClr val="D9D9D9"/>
              </a:buClr>
              <a:buSzPts val="1200"/>
              <a:buNone/>
              <a:defRPr>
                <a:solidFill>
                  <a:srgbClr val="D9D9D9"/>
                </a:solidFill>
              </a:defRPr>
            </a:lvl7pPr>
            <a:lvl8pPr lvl="7" algn="l">
              <a:lnSpc>
                <a:spcPct val="115000"/>
              </a:lnSpc>
              <a:spcBef>
                <a:spcPts val="0"/>
              </a:spcBef>
              <a:spcAft>
                <a:spcPts val="0"/>
              </a:spcAft>
              <a:buClr>
                <a:srgbClr val="D9D9D9"/>
              </a:buClr>
              <a:buSzPts val="1200"/>
              <a:buNone/>
              <a:defRPr>
                <a:solidFill>
                  <a:srgbClr val="D9D9D9"/>
                </a:solidFill>
              </a:defRPr>
            </a:lvl8pPr>
            <a:lvl9pPr lvl="8" algn="l">
              <a:lnSpc>
                <a:spcPct val="115000"/>
              </a:lnSpc>
              <a:spcBef>
                <a:spcPts val="0"/>
              </a:spcBef>
              <a:spcAft>
                <a:spcPts val="0"/>
              </a:spcAft>
              <a:buClr>
                <a:srgbClr val="D9D9D9"/>
              </a:buClr>
              <a:buSzPts val="1200"/>
              <a:buNone/>
              <a:defRPr>
                <a:solidFill>
                  <a:srgbClr val="D9D9D9"/>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guide id="7" orient="horz" pos="1620">
          <p15:clr>
            <a:srgbClr val="FA7B17"/>
          </p15:clr>
        </p15:guide>
        <p15:guide id="8" orient="horz" pos="2035">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oints">
  <p:cSld name="Blank_1_8">
    <p:spTree>
      <p:nvGrpSpPr>
        <p:cNvPr id="912" name="Shape 912"/>
        <p:cNvGrpSpPr/>
        <p:nvPr/>
      </p:nvGrpSpPr>
      <p:grpSpPr>
        <a:xfrm>
          <a:off x="0" y="0"/>
          <a:ext cx="0" cy="0"/>
          <a:chOff x="0" y="0"/>
          <a:chExt cx="0" cy="0"/>
        </a:xfrm>
      </p:grpSpPr>
      <p:sp>
        <p:nvSpPr>
          <p:cNvPr id="913" name="Google Shape;913;p53"/>
          <p:cNvSpPr/>
          <p:nvPr>
            <p:ph idx="2" type="pic"/>
          </p:nvPr>
        </p:nvSpPr>
        <p:spPr>
          <a:xfrm>
            <a:off x="411480" y="1487513"/>
            <a:ext cx="2286000" cy="822000"/>
          </a:xfrm>
          <a:prstGeom prst="rect">
            <a:avLst/>
          </a:prstGeom>
          <a:noFill/>
          <a:ln>
            <a:noFill/>
          </a:ln>
        </p:spPr>
      </p:sp>
      <p:sp>
        <p:nvSpPr>
          <p:cNvPr id="914" name="Google Shape;914;p53"/>
          <p:cNvSpPr/>
          <p:nvPr>
            <p:ph idx="3" type="pic"/>
          </p:nvPr>
        </p:nvSpPr>
        <p:spPr>
          <a:xfrm>
            <a:off x="3429755" y="1487513"/>
            <a:ext cx="2286000" cy="822000"/>
          </a:xfrm>
          <a:prstGeom prst="rect">
            <a:avLst/>
          </a:prstGeom>
          <a:noFill/>
          <a:ln>
            <a:noFill/>
          </a:ln>
        </p:spPr>
      </p:sp>
      <p:sp>
        <p:nvSpPr>
          <p:cNvPr id="915" name="Google Shape;915;p53"/>
          <p:cNvSpPr/>
          <p:nvPr>
            <p:ph idx="4" type="pic"/>
          </p:nvPr>
        </p:nvSpPr>
        <p:spPr>
          <a:xfrm>
            <a:off x="6448030" y="1487513"/>
            <a:ext cx="2286000" cy="822000"/>
          </a:xfrm>
          <a:prstGeom prst="rect">
            <a:avLst/>
          </a:prstGeom>
          <a:noFill/>
          <a:ln>
            <a:noFill/>
          </a:ln>
        </p:spPr>
      </p:sp>
      <p:sp>
        <p:nvSpPr>
          <p:cNvPr id="916" name="Google Shape;916;p53"/>
          <p:cNvSpPr/>
          <p:nvPr>
            <p:ph idx="5" type="pic"/>
          </p:nvPr>
        </p:nvSpPr>
        <p:spPr>
          <a:xfrm>
            <a:off x="411480" y="3250413"/>
            <a:ext cx="2286000" cy="822000"/>
          </a:xfrm>
          <a:prstGeom prst="rect">
            <a:avLst/>
          </a:prstGeom>
          <a:noFill/>
          <a:ln>
            <a:noFill/>
          </a:ln>
        </p:spPr>
      </p:sp>
      <p:sp>
        <p:nvSpPr>
          <p:cNvPr id="917" name="Google Shape;917;p53"/>
          <p:cNvSpPr/>
          <p:nvPr>
            <p:ph idx="6" type="pic"/>
          </p:nvPr>
        </p:nvSpPr>
        <p:spPr>
          <a:xfrm>
            <a:off x="3429755" y="3250413"/>
            <a:ext cx="2286000" cy="822000"/>
          </a:xfrm>
          <a:prstGeom prst="rect">
            <a:avLst/>
          </a:prstGeom>
          <a:noFill/>
          <a:ln>
            <a:noFill/>
          </a:ln>
        </p:spPr>
      </p:sp>
      <p:sp>
        <p:nvSpPr>
          <p:cNvPr id="918" name="Google Shape;918;p53"/>
          <p:cNvSpPr/>
          <p:nvPr>
            <p:ph idx="7" type="pic"/>
          </p:nvPr>
        </p:nvSpPr>
        <p:spPr>
          <a:xfrm>
            <a:off x="6448030" y="3250413"/>
            <a:ext cx="2286000" cy="822000"/>
          </a:xfrm>
          <a:prstGeom prst="rect">
            <a:avLst/>
          </a:prstGeom>
          <a:noFill/>
          <a:ln>
            <a:noFill/>
          </a:ln>
        </p:spPr>
      </p:sp>
      <p:sp>
        <p:nvSpPr>
          <p:cNvPr id="919" name="Google Shape;919;p53"/>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000000"/>
              </a:solidFill>
              <a:latin typeface="Poppins SemiBold"/>
              <a:ea typeface="Poppins SemiBold"/>
              <a:cs typeface="Poppins SemiBold"/>
              <a:sym typeface="Poppins SemiBold"/>
            </a:endParaRPr>
          </a:p>
        </p:txBody>
      </p:sp>
      <p:sp>
        <p:nvSpPr>
          <p:cNvPr id="920" name="Google Shape;920;p53"/>
          <p:cNvSpPr txBox="1"/>
          <p:nvPr>
            <p:ph type="title"/>
          </p:nvPr>
        </p:nvSpPr>
        <p:spPr>
          <a:xfrm>
            <a:off x="410388" y="24384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921" name="Google Shape;921;p53"/>
          <p:cNvSpPr txBox="1"/>
          <p:nvPr>
            <p:ph idx="8"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22" name="Google Shape;922;p53"/>
          <p:cNvSpPr txBox="1"/>
          <p:nvPr>
            <p:ph idx="1" type="body"/>
          </p:nvPr>
        </p:nvSpPr>
        <p:spPr>
          <a:xfrm>
            <a:off x="410388" y="2661537"/>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923" name="Google Shape;923;p53"/>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24" name="Google Shape;924;p53"/>
          <p:cNvSpPr txBox="1"/>
          <p:nvPr>
            <p:ph idx="9"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925" name="Google Shape;925;p53"/>
          <p:cNvSpPr/>
          <p:nvPr/>
        </p:nvSpPr>
        <p:spPr>
          <a:xfrm>
            <a:off x="476250" y="3250409"/>
            <a:ext cx="8186738" cy="0"/>
          </a:xfrm>
          <a:custGeom>
            <a:rect b="b" l="l" r="r" t="t"/>
            <a:pathLst>
              <a:path extrusionOk="0" h="120000" w="16373475">
                <a:moveTo>
                  <a:pt x="0" y="0"/>
                </a:moveTo>
                <a:lnTo>
                  <a:pt x="16373476" y="0"/>
                </a:lnTo>
              </a:path>
            </a:pathLst>
          </a:custGeom>
          <a:noFill/>
          <a:ln cap="flat" cmpd="sng" w="9525">
            <a:solidFill>
              <a:srgbClr val="BDBD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926" name="Google Shape;926;p53"/>
          <p:cNvSpPr/>
          <p:nvPr/>
        </p:nvSpPr>
        <p:spPr>
          <a:xfrm>
            <a:off x="476250" y="3250409"/>
            <a:ext cx="8186738" cy="0"/>
          </a:xfrm>
          <a:custGeom>
            <a:rect b="b" l="l" r="r" t="t"/>
            <a:pathLst>
              <a:path extrusionOk="0" h="120000" w="16373475">
                <a:moveTo>
                  <a:pt x="0" y="0"/>
                </a:moveTo>
                <a:lnTo>
                  <a:pt x="16373476" y="0"/>
                </a:lnTo>
              </a:path>
            </a:pathLst>
          </a:custGeom>
          <a:noFill/>
          <a:ln cap="flat" cmpd="sng" w="9525">
            <a:solidFill>
              <a:srgbClr val="BDBD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927" name="Google Shape;927;p53"/>
          <p:cNvSpPr txBox="1"/>
          <p:nvPr>
            <p:ph idx="13" type="title"/>
          </p:nvPr>
        </p:nvSpPr>
        <p:spPr>
          <a:xfrm>
            <a:off x="3429750" y="24384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928" name="Google Shape;928;p53"/>
          <p:cNvSpPr txBox="1"/>
          <p:nvPr>
            <p:ph idx="14" type="body"/>
          </p:nvPr>
        </p:nvSpPr>
        <p:spPr>
          <a:xfrm>
            <a:off x="3429750" y="2661537"/>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929" name="Google Shape;929;p53"/>
          <p:cNvSpPr txBox="1"/>
          <p:nvPr>
            <p:ph idx="15" type="title"/>
          </p:nvPr>
        </p:nvSpPr>
        <p:spPr>
          <a:xfrm>
            <a:off x="6449113" y="24384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930" name="Google Shape;930;p53"/>
          <p:cNvSpPr txBox="1"/>
          <p:nvPr>
            <p:ph idx="16" type="body"/>
          </p:nvPr>
        </p:nvSpPr>
        <p:spPr>
          <a:xfrm>
            <a:off x="6449113" y="2661537"/>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931" name="Google Shape;931;p53"/>
          <p:cNvSpPr txBox="1"/>
          <p:nvPr>
            <p:ph idx="17" type="title"/>
          </p:nvPr>
        </p:nvSpPr>
        <p:spPr>
          <a:xfrm>
            <a:off x="410388" y="4149362"/>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932" name="Google Shape;932;p53"/>
          <p:cNvSpPr txBox="1"/>
          <p:nvPr>
            <p:ph idx="18" type="body"/>
          </p:nvPr>
        </p:nvSpPr>
        <p:spPr>
          <a:xfrm>
            <a:off x="410388" y="4372499"/>
            <a:ext cx="2286000" cy="6288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933" name="Google Shape;933;p53"/>
          <p:cNvSpPr txBox="1"/>
          <p:nvPr>
            <p:ph idx="19" type="title"/>
          </p:nvPr>
        </p:nvSpPr>
        <p:spPr>
          <a:xfrm>
            <a:off x="3429750" y="4149362"/>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934" name="Google Shape;934;p53"/>
          <p:cNvSpPr txBox="1"/>
          <p:nvPr>
            <p:ph idx="20" type="body"/>
          </p:nvPr>
        </p:nvSpPr>
        <p:spPr>
          <a:xfrm>
            <a:off x="3429750" y="4372499"/>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935" name="Google Shape;935;p53"/>
          <p:cNvSpPr txBox="1"/>
          <p:nvPr>
            <p:ph idx="21" type="title"/>
          </p:nvPr>
        </p:nvSpPr>
        <p:spPr>
          <a:xfrm>
            <a:off x="6449113" y="4149362"/>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936" name="Google Shape;936;p53"/>
          <p:cNvSpPr txBox="1"/>
          <p:nvPr>
            <p:ph idx="22" type="body"/>
          </p:nvPr>
        </p:nvSpPr>
        <p:spPr>
          <a:xfrm>
            <a:off x="6449113" y="4372499"/>
            <a:ext cx="2286000" cy="6288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937" name="Google Shape;937;p53"/>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455">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562">
          <p15:clr>
            <a:srgbClr val="FA7B17"/>
          </p15:clr>
        </p15:guide>
        <p15:guide id="16" orient="horz" pos="1628">
          <p15:clr>
            <a:srgbClr val="FA7B17"/>
          </p15:clr>
        </p15:guide>
        <p15:guide id="17" orient="horz" pos="1770">
          <p15:clr>
            <a:srgbClr val="FA7B17"/>
          </p15:clr>
        </p15:guide>
        <p15:guide id="18" orient="horz" pos="2708">
          <p15:clr>
            <a:srgbClr val="FA7B17"/>
          </p15:clr>
        </p15:guide>
        <p15:guide id="19" orient="horz" pos="2048">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sub title above">
  <p:cSld name="Blank_1_6">
    <p:spTree>
      <p:nvGrpSpPr>
        <p:cNvPr id="938" name="Shape 938"/>
        <p:cNvGrpSpPr/>
        <p:nvPr/>
      </p:nvGrpSpPr>
      <p:grpSpPr>
        <a:xfrm>
          <a:off x="0" y="0"/>
          <a:ext cx="0" cy="0"/>
          <a:chOff x="0" y="0"/>
          <a:chExt cx="0" cy="0"/>
        </a:xfrm>
      </p:grpSpPr>
      <p:sp>
        <p:nvSpPr>
          <p:cNvPr id="939" name="Google Shape;939;p54"/>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940" name="Google Shape;940;p54"/>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41" name="Google Shape;941;p5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54"/>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43" name="Google Shape;943;p54"/>
          <p:cNvSpPr txBox="1"/>
          <p:nvPr>
            <p:ph idx="1" type="subTitle"/>
          </p:nvPr>
        </p:nvSpPr>
        <p:spPr>
          <a:xfrm>
            <a:off x="2398926" y="514347"/>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944" name="Google Shape;944;p54"/>
          <p:cNvSpPr txBox="1"/>
          <p:nvPr>
            <p:ph idx="2" type="body"/>
          </p:nvPr>
        </p:nvSpPr>
        <p:spPr>
          <a:xfrm>
            <a:off x="2393325" y="1258513"/>
            <a:ext cx="6340800" cy="36327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945" name="Google Shape;945;p54"/>
          <p:cNvSpPr/>
          <p:nvPr>
            <p:ph idx="3" type="pic"/>
          </p:nvPr>
        </p:nvSpPr>
        <p:spPr>
          <a:xfrm>
            <a:off x="423350" y="1253863"/>
            <a:ext cx="1588500" cy="36327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608">
          <p15:clr>
            <a:srgbClr val="FA7B17"/>
          </p15:clr>
        </p15:guide>
        <p15:guide id="8" pos="1508">
          <p15:clr>
            <a:srgbClr val="FA7B17"/>
          </p15:clr>
        </p15:guide>
        <p15:guide id="9" orient="horz" pos="1937">
          <p15:clr>
            <a:srgbClr val="FA7B17"/>
          </p15:clr>
        </p15:guide>
        <p15:guide id="10" orient="horz" pos="792">
          <p15:clr>
            <a:srgbClr val="FA7B17"/>
          </p15:clr>
        </p15:guide>
        <p15:guide id="11" orient="horz" pos="3168">
          <p15:clr>
            <a:srgbClr val="FA7B17"/>
          </p15:clr>
        </p15:guide>
        <p15:guide id="12" orient="horz" pos="3078">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subtitle above">
  <p:cSld name="Blank_1_6_2">
    <p:spTree>
      <p:nvGrpSpPr>
        <p:cNvPr id="946" name="Shape 946"/>
        <p:cNvGrpSpPr/>
        <p:nvPr/>
      </p:nvGrpSpPr>
      <p:grpSpPr>
        <a:xfrm>
          <a:off x="0" y="0"/>
          <a:ext cx="0" cy="0"/>
          <a:chOff x="0" y="0"/>
          <a:chExt cx="0" cy="0"/>
        </a:xfrm>
      </p:grpSpPr>
      <p:sp>
        <p:nvSpPr>
          <p:cNvPr id="947" name="Google Shape;947;p55"/>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948" name="Google Shape;948;p55"/>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49" name="Google Shape;949;p5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55"/>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51" name="Google Shape;951;p55"/>
          <p:cNvSpPr txBox="1"/>
          <p:nvPr>
            <p:ph idx="1" type="subTitle"/>
          </p:nvPr>
        </p:nvSpPr>
        <p:spPr>
          <a:xfrm>
            <a:off x="2398926" y="514347"/>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952" name="Google Shape;952;p55"/>
          <p:cNvSpPr txBox="1"/>
          <p:nvPr>
            <p:ph idx="2" type="body"/>
          </p:nvPr>
        </p:nvSpPr>
        <p:spPr>
          <a:xfrm>
            <a:off x="2393325" y="1258513"/>
            <a:ext cx="3022200" cy="36327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953" name="Google Shape;953;p55"/>
          <p:cNvSpPr/>
          <p:nvPr>
            <p:ph idx="3" type="pic"/>
          </p:nvPr>
        </p:nvSpPr>
        <p:spPr>
          <a:xfrm>
            <a:off x="423350" y="1253863"/>
            <a:ext cx="1588500" cy="3632700"/>
          </a:xfrm>
          <a:prstGeom prst="rect">
            <a:avLst/>
          </a:prstGeom>
          <a:noFill/>
          <a:ln>
            <a:noFill/>
          </a:ln>
        </p:spPr>
      </p:sp>
      <p:sp>
        <p:nvSpPr>
          <p:cNvPr id="954" name="Google Shape;954;p55"/>
          <p:cNvSpPr txBox="1"/>
          <p:nvPr>
            <p:ph idx="4" type="body"/>
          </p:nvPr>
        </p:nvSpPr>
        <p:spPr>
          <a:xfrm>
            <a:off x="5719413" y="1258513"/>
            <a:ext cx="3014700" cy="36327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608">
          <p15:clr>
            <a:srgbClr val="FA7B17"/>
          </p15:clr>
        </p15:guide>
        <p15:guide id="8" pos="1508">
          <p15:clr>
            <a:srgbClr val="FA7B17"/>
          </p15:clr>
        </p15:guide>
        <p15:guide id="9" orient="horz" pos="1937">
          <p15:clr>
            <a:srgbClr val="FA7B17"/>
          </p15:clr>
        </p15:guide>
        <p15:guide id="10" orient="horz" pos="792">
          <p15:clr>
            <a:srgbClr val="FA7B17"/>
          </p15:clr>
        </p15:guide>
        <p15:guide id="11" orient="horz" pos="3168">
          <p15:clr>
            <a:srgbClr val="FA7B17"/>
          </p15:clr>
        </p15:guide>
        <p15:guide id="12" orient="horz" pos="3078">
          <p15:clr>
            <a:srgbClr val="FA7B17"/>
          </p15:clr>
        </p15:guide>
        <p15:guide id="13" pos="3411">
          <p15:clr>
            <a:srgbClr val="FA7B17"/>
          </p15:clr>
        </p15:guide>
        <p15:guide id="14" pos="3603">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text">
  <p:cSld name="Blank_1_6_1">
    <p:spTree>
      <p:nvGrpSpPr>
        <p:cNvPr id="955" name="Shape 955"/>
        <p:cNvGrpSpPr/>
        <p:nvPr/>
      </p:nvGrpSpPr>
      <p:grpSpPr>
        <a:xfrm>
          <a:off x="0" y="0"/>
          <a:ext cx="0" cy="0"/>
          <a:chOff x="0" y="0"/>
          <a:chExt cx="0" cy="0"/>
        </a:xfrm>
      </p:grpSpPr>
      <p:sp>
        <p:nvSpPr>
          <p:cNvPr id="956" name="Google Shape;956;p56"/>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957" name="Google Shape;957;p56"/>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58" name="Google Shape;958;p5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56"/>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60" name="Google Shape;960;p56"/>
          <p:cNvSpPr txBox="1"/>
          <p:nvPr>
            <p:ph idx="1" type="subTitle"/>
          </p:nvPr>
        </p:nvSpPr>
        <p:spPr>
          <a:xfrm>
            <a:off x="409988" y="988752"/>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961" name="Google Shape;961;p56"/>
          <p:cNvSpPr txBox="1"/>
          <p:nvPr>
            <p:ph idx="2" type="body"/>
          </p:nvPr>
        </p:nvSpPr>
        <p:spPr>
          <a:xfrm>
            <a:off x="409988" y="1458450"/>
            <a:ext cx="6400200" cy="3402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Char char="●"/>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Char char="●"/>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Char char="●"/>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Char char="●"/>
              <a:defRPr/>
            </a:lvl9pPr>
          </a:lstStyle>
          <a:p/>
        </p:txBody>
      </p:sp>
      <p:sp>
        <p:nvSpPr>
          <p:cNvPr id="962" name="Google Shape;962;p56"/>
          <p:cNvSpPr/>
          <p:nvPr>
            <p:ph idx="3" type="pic"/>
          </p:nvPr>
        </p:nvSpPr>
        <p:spPr>
          <a:xfrm>
            <a:off x="7133813" y="1458450"/>
            <a:ext cx="1600200" cy="34290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0">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olumn text">
  <p:cSld name="Blank_1_6_1_1">
    <p:spTree>
      <p:nvGrpSpPr>
        <p:cNvPr id="963" name="Shape 963"/>
        <p:cNvGrpSpPr/>
        <p:nvPr/>
      </p:nvGrpSpPr>
      <p:grpSpPr>
        <a:xfrm>
          <a:off x="0" y="0"/>
          <a:ext cx="0" cy="0"/>
          <a:chOff x="0" y="0"/>
          <a:chExt cx="0" cy="0"/>
        </a:xfrm>
      </p:grpSpPr>
      <p:sp>
        <p:nvSpPr>
          <p:cNvPr id="964" name="Google Shape;964;p57"/>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965" name="Google Shape;965;p57"/>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66" name="Google Shape;966;p5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57"/>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68" name="Google Shape;968;p57"/>
          <p:cNvSpPr txBox="1"/>
          <p:nvPr>
            <p:ph idx="1" type="subTitle"/>
          </p:nvPr>
        </p:nvSpPr>
        <p:spPr>
          <a:xfrm>
            <a:off x="409988" y="988752"/>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969" name="Google Shape;969;p57"/>
          <p:cNvSpPr txBox="1"/>
          <p:nvPr>
            <p:ph idx="2" type="body"/>
          </p:nvPr>
        </p:nvSpPr>
        <p:spPr>
          <a:xfrm>
            <a:off x="411475" y="1458450"/>
            <a:ext cx="2991600" cy="34290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970" name="Google Shape;970;p57"/>
          <p:cNvSpPr/>
          <p:nvPr>
            <p:ph idx="3" type="pic"/>
          </p:nvPr>
        </p:nvSpPr>
        <p:spPr>
          <a:xfrm>
            <a:off x="7132325" y="1458450"/>
            <a:ext cx="1600200" cy="3429000"/>
          </a:xfrm>
          <a:prstGeom prst="rect">
            <a:avLst/>
          </a:prstGeom>
          <a:noFill/>
          <a:ln>
            <a:noFill/>
          </a:ln>
        </p:spPr>
      </p:sp>
      <p:sp>
        <p:nvSpPr>
          <p:cNvPr id="971" name="Google Shape;971;p57"/>
          <p:cNvSpPr txBox="1"/>
          <p:nvPr>
            <p:ph idx="4" type="body"/>
          </p:nvPr>
        </p:nvSpPr>
        <p:spPr>
          <a:xfrm>
            <a:off x="3820825" y="1458450"/>
            <a:ext cx="2991600" cy="34290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bar right">
  <p:cSld name="Blank_1_6_1_1_1">
    <p:spTree>
      <p:nvGrpSpPr>
        <p:cNvPr id="972" name="Shape 972"/>
        <p:cNvGrpSpPr/>
        <p:nvPr/>
      </p:nvGrpSpPr>
      <p:grpSpPr>
        <a:xfrm>
          <a:off x="0" y="0"/>
          <a:ext cx="0" cy="0"/>
          <a:chOff x="0" y="0"/>
          <a:chExt cx="0" cy="0"/>
        </a:xfrm>
      </p:grpSpPr>
      <p:sp>
        <p:nvSpPr>
          <p:cNvPr id="973" name="Google Shape;973;p58"/>
          <p:cNvSpPr/>
          <p:nvPr>
            <p:ph idx="2" type="pic"/>
          </p:nvPr>
        </p:nvSpPr>
        <p:spPr>
          <a:xfrm>
            <a:off x="2406900" y="1252588"/>
            <a:ext cx="4413300" cy="3630300"/>
          </a:xfrm>
          <a:prstGeom prst="rect">
            <a:avLst/>
          </a:prstGeom>
          <a:noFill/>
          <a:ln>
            <a:noFill/>
          </a:ln>
        </p:spPr>
      </p:sp>
      <p:sp>
        <p:nvSpPr>
          <p:cNvPr id="974" name="Google Shape;974;p58"/>
          <p:cNvSpPr/>
          <p:nvPr/>
        </p:nvSpPr>
        <p:spPr>
          <a:xfrm>
            <a:off x="7132325" y="0"/>
            <a:ext cx="20118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58"/>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976" name="Google Shape;976;p5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77" name="Google Shape;977;p5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58"/>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79" name="Google Shape;979;p58"/>
          <p:cNvSpPr txBox="1"/>
          <p:nvPr>
            <p:ph idx="1" type="body"/>
          </p:nvPr>
        </p:nvSpPr>
        <p:spPr>
          <a:xfrm>
            <a:off x="411475" y="1309338"/>
            <a:ext cx="16002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980" name="Google Shape;980;p58"/>
          <p:cNvSpPr txBox="1"/>
          <p:nvPr>
            <p:ph idx="3" type="subTitle"/>
          </p:nvPr>
        </p:nvSpPr>
        <p:spPr>
          <a:xfrm>
            <a:off x="2398925" y="514350"/>
            <a:ext cx="44133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981" name="Google Shape;981;p58"/>
          <p:cNvSpPr txBox="1"/>
          <p:nvPr>
            <p:ph idx="4" type="subTitle"/>
          </p:nvPr>
        </p:nvSpPr>
        <p:spPr>
          <a:xfrm>
            <a:off x="7458525" y="1309339"/>
            <a:ext cx="1275600" cy="297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2"/>
              </a:buClr>
              <a:buSzPts val="1200"/>
              <a:buNone/>
              <a:defRPr>
                <a:solidFill>
                  <a:schemeClr val="accent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982" name="Google Shape;982;p58"/>
          <p:cNvSpPr txBox="1"/>
          <p:nvPr>
            <p:ph idx="5" type="body"/>
          </p:nvPr>
        </p:nvSpPr>
        <p:spPr>
          <a:xfrm>
            <a:off x="7458525" y="1626838"/>
            <a:ext cx="1424100" cy="2936100"/>
          </a:xfrm>
          <a:prstGeom prst="rect">
            <a:avLst/>
          </a:prstGeom>
          <a:noFill/>
          <a:ln>
            <a:noFill/>
          </a:ln>
        </p:spPr>
        <p:txBody>
          <a:bodyPr anchorCtr="0" anchor="t" bIns="0" lIns="0" spcFirstLastPara="1" rIns="0" wrap="square" tIns="0">
            <a:normAutofit/>
          </a:bodyPr>
          <a:lstStyle>
            <a:lvl1pPr indent="-273050" lvl="0" marL="457200" algn="l">
              <a:lnSpc>
                <a:spcPct val="115000"/>
              </a:lnSpc>
              <a:spcBef>
                <a:spcPts val="0"/>
              </a:spcBef>
              <a:spcAft>
                <a:spcPts val="0"/>
              </a:spcAft>
              <a:buSzPts val="700"/>
              <a:buChar char="●"/>
              <a:defRPr sz="700">
                <a:solidFill>
                  <a:schemeClr val="accent1"/>
                </a:solidFill>
              </a:defRPr>
            </a:lvl1pPr>
            <a:lvl2pPr indent="-273050" lvl="1" marL="9144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15000"/>
              </a:lnSpc>
              <a:spcBef>
                <a:spcPts val="300"/>
              </a:spcBef>
              <a:spcAft>
                <a:spcPts val="0"/>
              </a:spcAft>
              <a:buClr>
                <a:schemeClr val="accent1"/>
              </a:buClr>
              <a:buSzPts val="700"/>
              <a:buChar char="●"/>
              <a:defRPr sz="700">
                <a:solidFill>
                  <a:schemeClr val="accent1"/>
                </a:solidFill>
              </a:defRPr>
            </a:lvl3pPr>
            <a:lvl4pPr indent="-273050" lvl="3" marL="1828800" algn="l">
              <a:lnSpc>
                <a:spcPct val="115000"/>
              </a:lnSpc>
              <a:spcBef>
                <a:spcPts val="300"/>
              </a:spcBef>
              <a:spcAft>
                <a:spcPts val="0"/>
              </a:spcAft>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15000"/>
              </a:lnSpc>
              <a:spcBef>
                <a:spcPts val="300"/>
              </a:spcBef>
              <a:spcAft>
                <a:spcPts val="0"/>
              </a:spcAft>
              <a:buClr>
                <a:schemeClr val="accent1"/>
              </a:buClr>
              <a:buSzPts val="700"/>
              <a:buChar char="●"/>
              <a:defRPr sz="700">
                <a:solidFill>
                  <a:schemeClr val="accent1"/>
                </a:solidFill>
              </a:defRPr>
            </a:lvl5pPr>
            <a:lvl6pPr indent="-273050" lvl="5" marL="27432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15000"/>
              </a:lnSpc>
              <a:spcBef>
                <a:spcPts val="300"/>
              </a:spcBef>
              <a:spcAft>
                <a:spcPts val="0"/>
              </a:spcAft>
              <a:buSzPts val="700"/>
              <a:buChar char="●"/>
              <a:defRPr sz="700">
                <a:solidFill>
                  <a:schemeClr val="accent1"/>
                </a:solidFill>
              </a:defRPr>
            </a:lvl7pPr>
            <a:lvl8pPr indent="-273050" lvl="7" marL="36576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15000"/>
              </a:lnSpc>
              <a:spcBef>
                <a:spcPts val="300"/>
              </a:spcBef>
              <a:spcAft>
                <a:spcPts val="300"/>
              </a:spcAft>
              <a:buClr>
                <a:schemeClr val="accent1"/>
              </a:buClr>
              <a:buSzPts val="700"/>
              <a:buChar char="●"/>
              <a:defRPr sz="700">
                <a:solidFill>
                  <a:schemeClr val="accent1"/>
                </a:solidFill>
              </a:defRPr>
            </a:lvl9pPr>
          </a:lstStyle>
          <a:p/>
        </p:txBody>
      </p:sp>
      <p:sp>
        <p:nvSpPr>
          <p:cNvPr id="983" name="Google Shape;983;p58"/>
          <p:cNvSpPr txBox="1"/>
          <p:nvPr>
            <p:ph idx="6" type="body"/>
          </p:nvPr>
        </p:nvSpPr>
        <p:spPr>
          <a:xfrm>
            <a:off x="2398923" y="1312545"/>
            <a:ext cx="45006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400"/>
              </a:spcBef>
              <a:spcAft>
                <a:spcPts val="0"/>
              </a:spcAft>
              <a:buSzPts val="1200"/>
              <a:buChar char="●"/>
              <a:defRPr/>
            </a:lvl4pPr>
            <a:lvl5pPr indent="-304800" lvl="4" marL="22860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400"/>
              </a:spcBef>
              <a:spcAft>
                <a:spcPts val="0"/>
              </a:spcAft>
              <a:buSzPts val="1200"/>
              <a:buChar char="●"/>
              <a:defRPr/>
            </a:lvl6pPr>
            <a:lvl7pPr indent="-304800" lvl="6" marL="32004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400"/>
              </a:spcBef>
              <a:spcAft>
                <a:spcPts val="0"/>
              </a:spcAft>
              <a:buSzPts val="1200"/>
              <a:buChar char="●"/>
              <a:defRPr/>
            </a:lvl8pPr>
            <a:lvl9pPr indent="-304800" lvl="8" marL="4114800" algn="l">
              <a:lnSpc>
                <a:spcPct val="115000"/>
              </a:lnSpc>
              <a:spcBef>
                <a:spcPts val="400"/>
              </a:spcBef>
              <a:spcAft>
                <a:spcPts val="400"/>
              </a:spcAft>
              <a:buSzPts val="1200"/>
              <a:buFont typeface="Merriweather Light"/>
              <a:buChar char="●"/>
              <a:defRPr>
                <a:latin typeface="Merriweather Light"/>
                <a:ea typeface="Merriweather Light"/>
                <a:cs typeface="Merriweather Light"/>
                <a:sym typeface="Merriweather Light"/>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pos="4698">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bar left">
  <p:cSld name="Blank_1_6_1_1_1_1">
    <p:spTree>
      <p:nvGrpSpPr>
        <p:cNvPr id="984" name="Shape 984"/>
        <p:cNvGrpSpPr/>
        <p:nvPr/>
      </p:nvGrpSpPr>
      <p:grpSpPr>
        <a:xfrm>
          <a:off x="0" y="0"/>
          <a:ext cx="0" cy="0"/>
          <a:chOff x="0" y="0"/>
          <a:chExt cx="0" cy="0"/>
        </a:xfrm>
      </p:grpSpPr>
      <p:sp>
        <p:nvSpPr>
          <p:cNvPr id="985" name="Google Shape;985;p59"/>
          <p:cNvSpPr/>
          <p:nvPr/>
        </p:nvSpPr>
        <p:spPr>
          <a:xfrm>
            <a:off x="0" y="0"/>
            <a:ext cx="20118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59"/>
          <p:cNvSpPr/>
          <p:nvPr>
            <p:ph idx="2" type="pic"/>
          </p:nvPr>
        </p:nvSpPr>
        <p:spPr>
          <a:xfrm>
            <a:off x="0" y="0"/>
            <a:ext cx="2011800" cy="5143500"/>
          </a:xfrm>
          <a:prstGeom prst="rect">
            <a:avLst/>
          </a:prstGeom>
          <a:noFill/>
          <a:ln>
            <a:noFill/>
          </a:ln>
        </p:spPr>
      </p:sp>
      <p:sp>
        <p:nvSpPr>
          <p:cNvPr id="987" name="Google Shape;987;p59"/>
          <p:cNvSpPr txBox="1"/>
          <p:nvPr/>
        </p:nvSpPr>
        <p:spPr>
          <a:xfrm>
            <a:off x="239892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988" name="Google Shape;988;p59"/>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989" name="Google Shape;989;p59"/>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990" name="Google Shape;990;p59"/>
          <p:cNvSpPr txBox="1"/>
          <p:nvPr>
            <p:ph idx="1" type="body"/>
          </p:nvPr>
        </p:nvSpPr>
        <p:spPr>
          <a:xfrm>
            <a:off x="2398923" y="1312545"/>
            <a:ext cx="45006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400"/>
              </a:spcBef>
              <a:spcAft>
                <a:spcPts val="0"/>
              </a:spcAft>
              <a:buSzPts val="1200"/>
              <a:buChar char="●"/>
              <a:defRPr/>
            </a:lvl2pPr>
            <a:lvl3pPr indent="-304800" lvl="2" marL="13716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400"/>
              </a:spcBef>
              <a:spcAft>
                <a:spcPts val="0"/>
              </a:spcAft>
              <a:buSzPts val="1200"/>
              <a:buChar char="●"/>
              <a:defRPr/>
            </a:lvl4pPr>
            <a:lvl5pPr indent="-304800" lvl="4" marL="22860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400"/>
              </a:spcBef>
              <a:spcAft>
                <a:spcPts val="0"/>
              </a:spcAft>
              <a:buSzPts val="1200"/>
              <a:buChar char="●"/>
              <a:defRPr/>
            </a:lvl6pPr>
            <a:lvl7pPr indent="-304800" lvl="6" marL="3200400" algn="l">
              <a:lnSpc>
                <a:spcPct val="115000"/>
              </a:lnSpc>
              <a:spcBef>
                <a:spcPts val="4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400"/>
              </a:spcBef>
              <a:spcAft>
                <a:spcPts val="0"/>
              </a:spcAft>
              <a:buSzPts val="1200"/>
              <a:buChar char="●"/>
              <a:defRPr/>
            </a:lvl8pPr>
            <a:lvl9pPr indent="-304800" lvl="8" marL="4114800" algn="l">
              <a:lnSpc>
                <a:spcPct val="115000"/>
              </a:lnSpc>
              <a:spcBef>
                <a:spcPts val="400"/>
              </a:spcBef>
              <a:spcAft>
                <a:spcPts val="400"/>
              </a:spcAft>
              <a:buSzPts val="1200"/>
              <a:buFont typeface="Merriweather Light"/>
              <a:buChar char="●"/>
              <a:defRPr>
                <a:latin typeface="Merriweather Light"/>
                <a:ea typeface="Merriweather Light"/>
                <a:cs typeface="Merriweather Light"/>
                <a:sym typeface="Merriweather Light"/>
              </a:defRPr>
            </a:lvl9pPr>
          </a:lstStyle>
          <a:p/>
        </p:txBody>
      </p:sp>
      <p:sp>
        <p:nvSpPr>
          <p:cNvPr id="991" name="Google Shape;991;p59"/>
          <p:cNvSpPr txBox="1"/>
          <p:nvPr>
            <p:ph idx="3" type="subTitle"/>
          </p:nvPr>
        </p:nvSpPr>
        <p:spPr>
          <a:xfrm>
            <a:off x="2398926" y="514347"/>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992" name="Google Shape;992;p5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59"/>
          <p:cNvSpPr txBox="1"/>
          <p:nvPr>
            <p:ph idx="4" type="subTitle"/>
          </p:nvPr>
        </p:nvSpPr>
        <p:spPr>
          <a:xfrm>
            <a:off x="409988" y="1309339"/>
            <a:ext cx="1275600" cy="297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2"/>
              </a:buClr>
              <a:buSzPts val="1200"/>
              <a:buNone/>
              <a:defRPr>
                <a:solidFill>
                  <a:schemeClr val="accent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994" name="Google Shape;994;p59"/>
          <p:cNvSpPr txBox="1"/>
          <p:nvPr>
            <p:ph idx="5" type="body"/>
          </p:nvPr>
        </p:nvSpPr>
        <p:spPr>
          <a:xfrm>
            <a:off x="409988" y="1626838"/>
            <a:ext cx="1424100" cy="2936100"/>
          </a:xfrm>
          <a:prstGeom prst="rect">
            <a:avLst/>
          </a:prstGeom>
          <a:noFill/>
          <a:ln>
            <a:noFill/>
          </a:ln>
        </p:spPr>
        <p:txBody>
          <a:bodyPr anchorCtr="0" anchor="t" bIns="0" lIns="0" spcFirstLastPara="1" rIns="0" wrap="square" tIns="0">
            <a:normAutofit/>
          </a:bodyPr>
          <a:lstStyle>
            <a:lvl1pPr indent="-273050" lvl="0" marL="457200" algn="l">
              <a:lnSpc>
                <a:spcPct val="115000"/>
              </a:lnSpc>
              <a:spcBef>
                <a:spcPts val="0"/>
              </a:spcBef>
              <a:spcAft>
                <a:spcPts val="0"/>
              </a:spcAft>
              <a:buSzPts val="700"/>
              <a:buChar char="●"/>
              <a:defRPr sz="700">
                <a:solidFill>
                  <a:schemeClr val="accent1"/>
                </a:solidFill>
              </a:defRPr>
            </a:lvl1pPr>
            <a:lvl2pPr indent="-273050" lvl="1" marL="9144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15000"/>
              </a:lnSpc>
              <a:spcBef>
                <a:spcPts val="300"/>
              </a:spcBef>
              <a:spcAft>
                <a:spcPts val="0"/>
              </a:spcAft>
              <a:buClr>
                <a:schemeClr val="accent1"/>
              </a:buClr>
              <a:buSzPts val="700"/>
              <a:buChar char="●"/>
              <a:defRPr sz="700">
                <a:solidFill>
                  <a:schemeClr val="accent1"/>
                </a:solidFill>
              </a:defRPr>
            </a:lvl3pPr>
            <a:lvl4pPr indent="-273050" lvl="3" marL="1828800" algn="l">
              <a:lnSpc>
                <a:spcPct val="115000"/>
              </a:lnSpc>
              <a:spcBef>
                <a:spcPts val="300"/>
              </a:spcBef>
              <a:spcAft>
                <a:spcPts val="0"/>
              </a:spcAft>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15000"/>
              </a:lnSpc>
              <a:spcBef>
                <a:spcPts val="300"/>
              </a:spcBef>
              <a:spcAft>
                <a:spcPts val="0"/>
              </a:spcAft>
              <a:buClr>
                <a:schemeClr val="accent1"/>
              </a:buClr>
              <a:buSzPts val="700"/>
              <a:buChar char="●"/>
              <a:defRPr sz="700">
                <a:solidFill>
                  <a:schemeClr val="accent1"/>
                </a:solidFill>
              </a:defRPr>
            </a:lvl5pPr>
            <a:lvl6pPr indent="-273050" lvl="5" marL="27432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15000"/>
              </a:lnSpc>
              <a:spcBef>
                <a:spcPts val="300"/>
              </a:spcBef>
              <a:spcAft>
                <a:spcPts val="0"/>
              </a:spcAft>
              <a:buSzPts val="700"/>
              <a:buChar char="●"/>
              <a:defRPr sz="700">
                <a:solidFill>
                  <a:schemeClr val="accent1"/>
                </a:solidFill>
              </a:defRPr>
            </a:lvl7pPr>
            <a:lvl8pPr indent="-273050" lvl="7" marL="3657600" algn="l">
              <a:lnSpc>
                <a:spcPct val="115000"/>
              </a:lnSpc>
              <a:spcBef>
                <a:spcPts val="3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15000"/>
              </a:lnSpc>
              <a:spcBef>
                <a:spcPts val="300"/>
              </a:spcBef>
              <a:spcAft>
                <a:spcPts val="300"/>
              </a:spcAft>
              <a:buClr>
                <a:schemeClr val="accent1"/>
              </a:buClr>
              <a:buSzPts val="700"/>
              <a:buChar char="●"/>
              <a:defRPr sz="700">
                <a:solidFill>
                  <a:schemeClr val="accent1"/>
                </a:solidFill>
              </a:defRPr>
            </a:lvl9pPr>
          </a:lstStyle>
          <a:p/>
        </p:txBody>
      </p:sp>
      <p:sp>
        <p:nvSpPr>
          <p:cNvPr id="995" name="Google Shape;995;p59"/>
          <p:cNvSpPr txBox="1"/>
          <p:nvPr>
            <p:ph idx="6" type="body"/>
          </p:nvPr>
        </p:nvSpPr>
        <p:spPr>
          <a:xfrm>
            <a:off x="7132325" y="1309338"/>
            <a:ext cx="1600200" cy="363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pos="1196">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_1_6_1_1_1_1_1">
    <p:spTree>
      <p:nvGrpSpPr>
        <p:cNvPr id="996" name="Shape 996"/>
        <p:cNvGrpSpPr/>
        <p:nvPr/>
      </p:nvGrpSpPr>
      <p:grpSpPr>
        <a:xfrm>
          <a:off x="0" y="0"/>
          <a:ext cx="0" cy="0"/>
          <a:chOff x="0" y="0"/>
          <a:chExt cx="0" cy="0"/>
        </a:xfrm>
      </p:grpSpPr>
      <p:sp>
        <p:nvSpPr>
          <p:cNvPr id="997" name="Google Shape;997;p60"/>
          <p:cNvSpPr/>
          <p:nvPr/>
        </p:nvSpPr>
        <p:spPr>
          <a:xfrm>
            <a:off x="0" y="0"/>
            <a:ext cx="2399100" cy="5143500"/>
          </a:xfrm>
          <a:prstGeom prst="rect">
            <a:avLst/>
          </a:prstGeom>
          <a:solidFill>
            <a:srgbClr val="EFEFEF"/>
          </a:solidFill>
          <a:ln>
            <a:noFill/>
          </a:ln>
        </p:spPr>
        <p:txBody>
          <a:bodyPr anchorCtr="0" anchor="ctr" bIns="45725" lIns="45725" spcFirstLastPara="1" rIns="45725" wrap="square" tIns="45725">
            <a:noAutofit/>
          </a:bodyPr>
          <a:lstStyle/>
          <a:p>
            <a:pPr indent="0" lvl="0" marL="0" marR="0" rtl="0" algn="l">
              <a:lnSpc>
                <a:spcPct val="125000"/>
              </a:lnSpc>
              <a:spcBef>
                <a:spcPts val="0"/>
              </a:spcBef>
              <a:spcAft>
                <a:spcPts val="30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8" name="Google Shape;998;p60"/>
          <p:cNvSpPr/>
          <p:nvPr>
            <p:ph idx="2" type="pic"/>
          </p:nvPr>
        </p:nvSpPr>
        <p:spPr>
          <a:xfrm>
            <a:off x="0" y="853000"/>
            <a:ext cx="2399100" cy="1078800"/>
          </a:xfrm>
          <a:prstGeom prst="rect">
            <a:avLst/>
          </a:prstGeom>
          <a:noFill/>
          <a:ln>
            <a:noFill/>
          </a:ln>
        </p:spPr>
      </p:sp>
      <p:sp>
        <p:nvSpPr>
          <p:cNvPr id="999" name="Google Shape;999;p60"/>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000" name="Google Shape;1000;p60"/>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01" name="Google Shape;1001;p60"/>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60"/>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003" name="Google Shape;1003;p60"/>
          <p:cNvSpPr txBox="1"/>
          <p:nvPr>
            <p:ph idx="1" type="body"/>
          </p:nvPr>
        </p:nvSpPr>
        <p:spPr>
          <a:xfrm>
            <a:off x="2741825" y="896125"/>
            <a:ext cx="5992200" cy="10356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004" name="Google Shape;1004;p60"/>
          <p:cNvSpPr txBox="1"/>
          <p:nvPr>
            <p:ph idx="3" type="subTitle"/>
          </p:nvPr>
        </p:nvSpPr>
        <p:spPr>
          <a:xfrm>
            <a:off x="2741825" y="514350"/>
            <a:ext cx="60303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05" name="Google Shape;1005;p60"/>
          <p:cNvSpPr txBox="1"/>
          <p:nvPr>
            <p:ph idx="4" type="body"/>
          </p:nvPr>
        </p:nvSpPr>
        <p:spPr>
          <a:xfrm>
            <a:off x="2741825" y="2314213"/>
            <a:ext cx="5992200" cy="10356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006" name="Google Shape;1006;p60"/>
          <p:cNvSpPr txBox="1"/>
          <p:nvPr>
            <p:ph idx="5" type="subTitle"/>
          </p:nvPr>
        </p:nvSpPr>
        <p:spPr>
          <a:xfrm>
            <a:off x="2741825" y="1932441"/>
            <a:ext cx="60303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07" name="Google Shape;1007;p60"/>
          <p:cNvSpPr txBox="1"/>
          <p:nvPr>
            <p:ph idx="6" type="body"/>
          </p:nvPr>
        </p:nvSpPr>
        <p:spPr>
          <a:xfrm>
            <a:off x="2741825" y="3781338"/>
            <a:ext cx="5992200" cy="1110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Font typeface="Merriweather Light"/>
              <a:buChar char="●"/>
              <a:defRPr>
                <a:latin typeface="Merriweather Light"/>
                <a:ea typeface="Merriweather Light"/>
                <a:cs typeface="Merriweather Light"/>
                <a:sym typeface="Merriweather Light"/>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008" name="Google Shape;1008;p60"/>
          <p:cNvSpPr txBox="1"/>
          <p:nvPr>
            <p:ph idx="7" type="subTitle"/>
          </p:nvPr>
        </p:nvSpPr>
        <p:spPr>
          <a:xfrm>
            <a:off x="2741825" y="3395077"/>
            <a:ext cx="6030300" cy="3411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09" name="Google Shape;1009;p60"/>
          <p:cNvSpPr txBox="1"/>
          <p:nvPr>
            <p:ph idx="8" type="body"/>
          </p:nvPr>
        </p:nvSpPr>
        <p:spPr>
          <a:xfrm>
            <a:off x="413613" y="1992750"/>
            <a:ext cx="1600200" cy="1078800"/>
          </a:xfrm>
          <a:prstGeom prst="rect">
            <a:avLst/>
          </a:prstGeom>
          <a:noFill/>
          <a:ln>
            <a:noFill/>
          </a:ln>
        </p:spPr>
        <p:txBody>
          <a:bodyPr anchorCtr="0" anchor="t" bIns="0" lIns="0" spcFirstLastPara="1" rIns="0" wrap="square" tIns="0">
            <a:spAutoFit/>
          </a:bodyPr>
          <a:lstStyle>
            <a:lvl1pPr indent="-273050" lvl="0" marL="457200" algn="l">
              <a:lnSpc>
                <a:spcPct val="125000"/>
              </a:lnSpc>
              <a:spcBef>
                <a:spcPts val="0"/>
              </a:spcBef>
              <a:spcAft>
                <a:spcPts val="0"/>
              </a:spcAft>
              <a:buClr>
                <a:schemeClr val="accent1"/>
              </a:buClr>
              <a:buSzPts val="700"/>
              <a:buChar char="●"/>
              <a:defRPr sz="700">
                <a:solidFill>
                  <a:schemeClr val="accent1"/>
                </a:solidFill>
              </a:defRPr>
            </a:lvl1pPr>
            <a:lvl2pPr indent="-273050" lvl="1" marL="914400" algn="l">
              <a:lnSpc>
                <a:spcPct val="125000"/>
              </a:lnSpc>
              <a:spcBef>
                <a:spcPts val="300"/>
              </a:spcBef>
              <a:spcAft>
                <a:spcPts val="0"/>
              </a:spcAft>
              <a:buSzPts val="700"/>
              <a:buChar char="●"/>
              <a:defRPr sz="700"/>
            </a:lvl2pPr>
            <a:lvl3pPr indent="-273050" lvl="2" marL="1371600" algn="l">
              <a:lnSpc>
                <a:spcPct val="125000"/>
              </a:lnSpc>
              <a:spcBef>
                <a:spcPts val="300"/>
              </a:spcBef>
              <a:spcAft>
                <a:spcPts val="0"/>
              </a:spcAft>
              <a:buSzPts val="700"/>
              <a:buChar char="●"/>
              <a:defRPr sz="700"/>
            </a:lvl3pPr>
            <a:lvl4pPr indent="-273050" lvl="3" marL="1828800" algn="l">
              <a:lnSpc>
                <a:spcPct val="125000"/>
              </a:lnSpc>
              <a:spcBef>
                <a:spcPts val="300"/>
              </a:spcBef>
              <a:spcAft>
                <a:spcPts val="0"/>
              </a:spcAft>
              <a:buSzPts val="700"/>
              <a:buChar char="●"/>
              <a:defRPr sz="700"/>
            </a:lvl4pPr>
            <a:lvl5pPr indent="-273050" lvl="4" marL="2286000" algn="l">
              <a:lnSpc>
                <a:spcPct val="125000"/>
              </a:lnSpc>
              <a:spcBef>
                <a:spcPts val="300"/>
              </a:spcBef>
              <a:spcAft>
                <a:spcPts val="0"/>
              </a:spcAft>
              <a:buSzPts val="700"/>
              <a:buChar char="●"/>
              <a:defRPr sz="700"/>
            </a:lvl5pPr>
            <a:lvl6pPr indent="-273050" lvl="5" marL="2743200" algn="l">
              <a:lnSpc>
                <a:spcPct val="125000"/>
              </a:lnSpc>
              <a:spcBef>
                <a:spcPts val="300"/>
              </a:spcBef>
              <a:spcAft>
                <a:spcPts val="0"/>
              </a:spcAft>
              <a:buSzPts val="700"/>
              <a:buChar char="●"/>
              <a:defRPr sz="700"/>
            </a:lvl6pPr>
            <a:lvl7pPr indent="-273050" lvl="6" marL="3200400" algn="l">
              <a:lnSpc>
                <a:spcPct val="125000"/>
              </a:lnSpc>
              <a:spcBef>
                <a:spcPts val="300"/>
              </a:spcBef>
              <a:spcAft>
                <a:spcPts val="0"/>
              </a:spcAft>
              <a:buSzPts val="700"/>
              <a:buChar char="●"/>
              <a:defRPr sz="700"/>
            </a:lvl7pPr>
            <a:lvl8pPr indent="-273050" lvl="7" marL="3657600" algn="l">
              <a:lnSpc>
                <a:spcPct val="125000"/>
              </a:lnSpc>
              <a:spcBef>
                <a:spcPts val="300"/>
              </a:spcBef>
              <a:spcAft>
                <a:spcPts val="0"/>
              </a:spcAft>
              <a:buSzPts val="700"/>
              <a:buChar char="●"/>
              <a:defRPr sz="700"/>
            </a:lvl8pPr>
            <a:lvl9pPr indent="-273050" lvl="8" marL="4114800" algn="l">
              <a:lnSpc>
                <a:spcPct val="125000"/>
              </a:lnSpc>
              <a:spcBef>
                <a:spcPts val="300"/>
              </a:spcBef>
              <a:spcAft>
                <a:spcPts val="300"/>
              </a:spcAft>
              <a:buSzPts val="700"/>
              <a:buChar char="●"/>
              <a:defRPr sz="700"/>
            </a:lvl9pPr>
          </a:lstStyle>
          <a:p/>
        </p:txBody>
      </p:sp>
      <p:sp>
        <p:nvSpPr>
          <p:cNvPr id="1010" name="Google Shape;1010;p60"/>
          <p:cNvSpPr txBox="1"/>
          <p:nvPr>
            <p:ph idx="9" type="body"/>
          </p:nvPr>
        </p:nvSpPr>
        <p:spPr>
          <a:xfrm>
            <a:off x="418263" y="2483875"/>
            <a:ext cx="1600200" cy="1359600"/>
          </a:xfrm>
          <a:prstGeom prst="rect">
            <a:avLst/>
          </a:prstGeom>
          <a:noFill/>
          <a:ln>
            <a:noFill/>
          </a:ln>
        </p:spPr>
        <p:txBody>
          <a:bodyPr anchorCtr="0" anchor="b" bIns="0" lIns="0" spcFirstLastPara="1" rIns="0" wrap="square" tIns="0">
            <a:noAutofit/>
          </a:bodyPr>
          <a:lstStyle>
            <a:lvl1pPr indent="-279400" lvl="0" marL="457200" algn="l">
              <a:lnSpc>
                <a:spcPct val="13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1pPr>
            <a:lvl2pPr indent="-279400" lvl="1" marL="914400" algn="l">
              <a:lnSpc>
                <a:spcPct val="130000"/>
              </a:lnSpc>
              <a:spcBef>
                <a:spcPts val="0"/>
              </a:spcBef>
              <a:spcAft>
                <a:spcPts val="0"/>
              </a:spcAft>
              <a:buSzPts val="800"/>
              <a:buChar char="●"/>
              <a:defRPr sz="800"/>
            </a:lvl2pPr>
            <a:lvl3pPr indent="-279400" lvl="2" marL="1371600" algn="l">
              <a:lnSpc>
                <a:spcPct val="13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3pPr>
            <a:lvl4pPr indent="-279400" lvl="3" marL="1828800" algn="l">
              <a:lnSpc>
                <a:spcPct val="130000"/>
              </a:lnSpc>
              <a:spcBef>
                <a:spcPts val="0"/>
              </a:spcBef>
              <a:spcAft>
                <a:spcPts val="0"/>
              </a:spcAft>
              <a:buSzPts val="800"/>
              <a:buChar char="●"/>
              <a:defRPr sz="800"/>
            </a:lvl4pPr>
            <a:lvl5pPr indent="-279400" lvl="4" marL="2286000" algn="l">
              <a:lnSpc>
                <a:spcPct val="13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5pPr>
            <a:lvl6pPr indent="-279400" lvl="5" marL="2743200" algn="l">
              <a:lnSpc>
                <a:spcPct val="130000"/>
              </a:lnSpc>
              <a:spcBef>
                <a:spcPts val="0"/>
              </a:spcBef>
              <a:spcAft>
                <a:spcPts val="0"/>
              </a:spcAft>
              <a:buSzPts val="800"/>
              <a:buChar char="●"/>
              <a:defRPr sz="800"/>
            </a:lvl6pPr>
            <a:lvl7pPr indent="-279400" lvl="6" marL="3200400" algn="l">
              <a:lnSpc>
                <a:spcPct val="13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7pPr>
            <a:lvl8pPr indent="-279400" lvl="7" marL="3657600" algn="l">
              <a:lnSpc>
                <a:spcPct val="130000"/>
              </a:lnSpc>
              <a:spcBef>
                <a:spcPts val="0"/>
              </a:spcBef>
              <a:spcAft>
                <a:spcPts val="0"/>
              </a:spcAft>
              <a:buSzPts val="800"/>
              <a:buChar char="●"/>
              <a:defRPr sz="800"/>
            </a:lvl8pPr>
            <a:lvl9pPr indent="-279400" lvl="8" marL="4114800" algn="l">
              <a:lnSpc>
                <a:spcPct val="130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9pPr>
          </a:lstStyle>
          <a:p/>
        </p:txBody>
      </p:sp>
      <p:sp>
        <p:nvSpPr>
          <p:cNvPr id="1011" name="Google Shape;1011;p60"/>
          <p:cNvSpPr txBox="1"/>
          <p:nvPr>
            <p:ph idx="13" type="subTitle"/>
          </p:nvPr>
        </p:nvSpPr>
        <p:spPr>
          <a:xfrm>
            <a:off x="410875" y="3907479"/>
            <a:ext cx="1588800" cy="318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12" name="Google Shape;1012;p60"/>
          <p:cNvSpPr txBox="1"/>
          <p:nvPr>
            <p:ph idx="14" type="subTitle"/>
          </p:nvPr>
        </p:nvSpPr>
        <p:spPr>
          <a:xfrm>
            <a:off x="410871" y="4287509"/>
            <a:ext cx="1588800" cy="288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guide id="17" pos="1511">
          <p15:clr>
            <a:srgbClr val="FA7B17"/>
          </p15:clr>
        </p15:guide>
        <p15:guide id="18" orient="horz" pos="1384">
          <p15:clr>
            <a:srgbClr val="FA7B17"/>
          </p15:clr>
        </p15:guide>
        <p15:guide id="19" orient="horz" pos="2304">
          <p15:clr>
            <a:srgbClr val="FA7B17"/>
          </p15:clr>
        </p15:guide>
        <p15:guide id="20" orient="horz" pos="2648">
          <p15:clr>
            <a:srgbClr val="FA7B17"/>
          </p15:clr>
        </p15:guide>
        <p15:guide id="21" orient="horz" pos="2748">
          <p15:clr>
            <a:srgbClr val="FA7B17"/>
          </p15:clr>
        </p15:guide>
        <p15:guide id="22" pos="1728">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p:cSld name="Blank_1_7">
    <p:spTree>
      <p:nvGrpSpPr>
        <p:cNvPr id="1013" name="Shape 1013"/>
        <p:cNvGrpSpPr/>
        <p:nvPr/>
      </p:nvGrpSpPr>
      <p:grpSpPr>
        <a:xfrm>
          <a:off x="0" y="0"/>
          <a:ext cx="0" cy="0"/>
          <a:chOff x="0" y="0"/>
          <a:chExt cx="0" cy="0"/>
        </a:xfrm>
      </p:grpSpPr>
      <p:sp>
        <p:nvSpPr>
          <p:cNvPr id="1014" name="Google Shape;1014;p61"/>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015" name="Google Shape;1015;p61"/>
          <p:cNvSpPr txBox="1"/>
          <p:nvPr>
            <p:ph type="title"/>
          </p:nvPr>
        </p:nvSpPr>
        <p:spPr>
          <a:xfrm>
            <a:off x="410388"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016" name="Google Shape;1016;p61"/>
          <p:cNvSpPr txBox="1"/>
          <p:nvPr>
            <p:ph idx="2" type="title"/>
          </p:nvPr>
        </p:nvSpPr>
        <p:spPr>
          <a:xfrm>
            <a:off x="3429000"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17" name="Google Shape;1017;p61"/>
          <p:cNvSpPr txBox="1"/>
          <p:nvPr>
            <p:ph idx="3" type="title"/>
          </p:nvPr>
        </p:nvSpPr>
        <p:spPr>
          <a:xfrm>
            <a:off x="6447613"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18" name="Google Shape;1018;p61"/>
          <p:cNvSpPr txBox="1"/>
          <p:nvPr>
            <p:ph idx="1" type="body"/>
          </p:nvPr>
        </p:nvSpPr>
        <p:spPr>
          <a:xfrm>
            <a:off x="3429000" y="3383275"/>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019" name="Google Shape;1019;p61"/>
          <p:cNvSpPr txBox="1"/>
          <p:nvPr>
            <p:ph idx="4" type="body"/>
          </p:nvPr>
        </p:nvSpPr>
        <p:spPr>
          <a:xfrm>
            <a:off x="6446525" y="3383275"/>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020" name="Google Shape;1020;p61"/>
          <p:cNvSpPr txBox="1"/>
          <p:nvPr>
            <p:ph idx="5"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21" name="Google Shape;1021;p6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61"/>
          <p:cNvSpPr/>
          <p:nvPr/>
        </p:nvSpPr>
        <p:spPr>
          <a:xfrm>
            <a:off x="411480"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61"/>
          <p:cNvSpPr/>
          <p:nvPr/>
        </p:nvSpPr>
        <p:spPr>
          <a:xfrm>
            <a:off x="6448018"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61"/>
          <p:cNvSpPr/>
          <p:nvPr/>
        </p:nvSpPr>
        <p:spPr>
          <a:xfrm>
            <a:off x="3429749"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61"/>
          <p:cNvSpPr txBox="1"/>
          <p:nvPr>
            <p:ph idx="6" type="body"/>
          </p:nvPr>
        </p:nvSpPr>
        <p:spPr>
          <a:xfrm>
            <a:off x="410388" y="3383275"/>
            <a:ext cx="22860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026" name="Google Shape;1026;p61"/>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027" name="Google Shape;1027;p61"/>
          <p:cNvSpPr txBox="1"/>
          <p:nvPr>
            <p:ph idx="7"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28" name="Google Shape;1028;p61"/>
          <p:cNvSpPr/>
          <p:nvPr>
            <p:ph idx="8" type="pic"/>
          </p:nvPr>
        </p:nvSpPr>
        <p:spPr>
          <a:xfrm>
            <a:off x="411513" y="1487513"/>
            <a:ext cx="2286000" cy="1280700"/>
          </a:xfrm>
          <a:prstGeom prst="rect">
            <a:avLst/>
          </a:prstGeom>
          <a:noFill/>
          <a:ln>
            <a:noFill/>
          </a:ln>
        </p:spPr>
      </p:sp>
      <p:sp>
        <p:nvSpPr>
          <p:cNvPr id="1029" name="Google Shape;1029;p61"/>
          <p:cNvSpPr/>
          <p:nvPr>
            <p:ph idx="9" type="pic"/>
          </p:nvPr>
        </p:nvSpPr>
        <p:spPr>
          <a:xfrm>
            <a:off x="3429750" y="1487513"/>
            <a:ext cx="2286000" cy="1280700"/>
          </a:xfrm>
          <a:prstGeom prst="rect">
            <a:avLst/>
          </a:prstGeom>
          <a:noFill/>
          <a:ln>
            <a:noFill/>
          </a:ln>
        </p:spPr>
      </p:sp>
      <p:sp>
        <p:nvSpPr>
          <p:cNvPr id="1030" name="Google Shape;1030;p61"/>
          <p:cNvSpPr/>
          <p:nvPr>
            <p:ph idx="13" type="pic"/>
          </p:nvPr>
        </p:nvSpPr>
        <p:spPr>
          <a:xfrm>
            <a:off x="6447988" y="1487513"/>
            <a:ext cx="2286000" cy="12807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744">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736">
          <p15:clr>
            <a:srgbClr val="FA7B17"/>
          </p15:clr>
        </p15:guide>
        <p15:guide id="16" orient="horz" pos="1878">
          <p15:clr>
            <a:srgbClr val="FA7B17"/>
          </p15:clr>
        </p15:guide>
        <p15:guide id="17" orient="horz" pos="2038">
          <p15:clr>
            <a:srgbClr val="FA7B17"/>
          </p15:clr>
        </p15:guide>
        <p15:guide id="18" orient="horz" pos="2224">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sub title above">
  <p:cSld name="Blank_1_6">
    <p:spTree>
      <p:nvGrpSpPr>
        <p:cNvPr id="58" name="Shape 58"/>
        <p:cNvGrpSpPr/>
        <p:nvPr/>
      </p:nvGrpSpPr>
      <p:grpSpPr>
        <a:xfrm>
          <a:off x="0" y="0"/>
          <a:ext cx="0" cy="0"/>
          <a:chOff x="0" y="0"/>
          <a:chExt cx="0" cy="0"/>
        </a:xfrm>
      </p:grpSpPr>
      <p:sp>
        <p:nvSpPr>
          <p:cNvPr id="59" name="Google Shape;59;p7"/>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60" name="Google Shape;60;p7"/>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61" name="Google Shape;61;p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7"/>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7"/>
          <p:cNvSpPr txBox="1"/>
          <p:nvPr>
            <p:ph idx="1" type="subTitle"/>
          </p:nvPr>
        </p:nvSpPr>
        <p:spPr>
          <a:xfrm>
            <a:off x="2398926" y="514347"/>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64" name="Google Shape;64;p7"/>
          <p:cNvSpPr txBox="1"/>
          <p:nvPr>
            <p:ph idx="2" type="body"/>
          </p:nvPr>
        </p:nvSpPr>
        <p:spPr>
          <a:xfrm>
            <a:off x="2393325" y="1258513"/>
            <a:ext cx="6340800" cy="36327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65" name="Google Shape;65;p7"/>
          <p:cNvSpPr/>
          <p:nvPr>
            <p:ph idx="3" type="pic"/>
          </p:nvPr>
        </p:nvSpPr>
        <p:spPr>
          <a:xfrm>
            <a:off x="423350" y="1253863"/>
            <a:ext cx="1588500" cy="36327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608">
          <p15:clr>
            <a:srgbClr val="FA7B17"/>
          </p15:clr>
        </p15:guide>
        <p15:guide id="8" pos="1508">
          <p15:clr>
            <a:srgbClr val="FA7B17"/>
          </p15:clr>
        </p15:guide>
        <p15:guide id="9" orient="horz" pos="1937">
          <p15:clr>
            <a:srgbClr val="FA7B17"/>
          </p15:clr>
        </p15:guide>
        <p15:guide id="10" orient="horz" pos="792">
          <p15:clr>
            <a:srgbClr val="FA7B17"/>
          </p15:clr>
        </p15:guide>
        <p15:guide id="11" orient="horz" pos="3168">
          <p15:clr>
            <a:srgbClr val="FA7B17"/>
          </p15:clr>
        </p15:guide>
        <p15:guide id="12" orient="horz" pos="3078">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p:cSld name="Blank_1_7_2">
    <p:spTree>
      <p:nvGrpSpPr>
        <p:cNvPr id="1031" name="Shape 1031"/>
        <p:cNvGrpSpPr/>
        <p:nvPr/>
      </p:nvGrpSpPr>
      <p:grpSpPr>
        <a:xfrm>
          <a:off x="0" y="0"/>
          <a:ext cx="0" cy="0"/>
          <a:chOff x="0" y="0"/>
          <a:chExt cx="0" cy="0"/>
        </a:xfrm>
      </p:grpSpPr>
      <p:sp>
        <p:nvSpPr>
          <p:cNvPr id="1032" name="Google Shape;1032;p62"/>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033" name="Google Shape;1033;p62"/>
          <p:cNvSpPr txBox="1"/>
          <p:nvPr>
            <p:ph type="title"/>
          </p:nvPr>
        </p:nvSpPr>
        <p:spPr>
          <a:xfrm>
            <a:off x="410388"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034" name="Google Shape;1034;p62"/>
          <p:cNvSpPr txBox="1"/>
          <p:nvPr>
            <p:ph idx="2" type="title"/>
          </p:nvPr>
        </p:nvSpPr>
        <p:spPr>
          <a:xfrm>
            <a:off x="2622588"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35" name="Google Shape;1035;p62"/>
          <p:cNvSpPr txBox="1"/>
          <p:nvPr>
            <p:ph idx="1" type="body"/>
          </p:nvPr>
        </p:nvSpPr>
        <p:spPr>
          <a:xfrm>
            <a:off x="2615700" y="3383275"/>
            <a:ext cx="17145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036" name="Google Shape;1036;p62"/>
          <p:cNvSpPr txBox="1"/>
          <p:nvPr>
            <p:ph idx="3"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37" name="Google Shape;1037;p62"/>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62"/>
          <p:cNvSpPr/>
          <p:nvPr/>
        </p:nvSpPr>
        <p:spPr>
          <a:xfrm>
            <a:off x="411480"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62"/>
          <p:cNvSpPr txBox="1"/>
          <p:nvPr>
            <p:ph idx="4" type="body"/>
          </p:nvPr>
        </p:nvSpPr>
        <p:spPr>
          <a:xfrm>
            <a:off x="410388" y="3383275"/>
            <a:ext cx="17145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040" name="Google Shape;1040;p62"/>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041" name="Google Shape;1041;p62"/>
          <p:cNvSpPr txBox="1"/>
          <p:nvPr>
            <p:ph idx="5"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42" name="Google Shape;1042;p62"/>
          <p:cNvSpPr/>
          <p:nvPr/>
        </p:nvSpPr>
        <p:spPr>
          <a:xfrm>
            <a:off x="2614642"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43" name="Google Shape;1043;p62"/>
          <p:cNvSpPr/>
          <p:nvPr/>
        </p:nvSpPr>
        <p:spPr>
          <a:xfrm>
            <a:off x="4817804"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44" name="Google Shape;1044;p62"/>
          <p:cNvSpPr/>
          <p:nvPr/>
        </p:nvSpPr>
        <p:spPr>
          <a:xfrm>
            <a:off x="7020966" y="2971800"/>
            <a:ext cx="17145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45" name="Google Shape;1045;p62"/>
          <p:cNvSpPr txBox="1"/>
          <p:nvPr>
            <p:ph idx="6" type="title"/>
          </p:nvPr>
        </p:nvSpPr>
        <p:spPr>
          <a:xfrm>
            <a:off x="4811713"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46" name="Google Shape;1046;p62"/>
          <p:cNvSpPr txBox="1"/>
          <p:nvPr>
            <p:ph idx="7" type="body"/>
          </p:nvPr>
        </p:nvSpPr>
        <p:spPr>
          <a:xfrm>
            <a:off x="4804825" y="3383275"/>
            <a:ext cx="17145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047" name="Google Shape;1047;p62"/>
          <p:cNvSpPr txBox="1"/>
          <p:nvPr>
            <p:ph idx="8" type="title"/>
          </p:nvPr>
        </p:nvSpPr>
        <p:spPr>
          <a:xfrm>
            <a:off x="7027850" y="3103245"/>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48" name="Google Shape;1048;p62"/>
          <p:cNvSpPr txBox="1"/>
          <p:nvPr>
            <p:ph idx="9" type="body"/>
          </p:nvPr>
        </p:nvSpPr>
        <p:spPr>
          <a:xfrm>
            <a:off x="7020963" y="3383275"/>
            <a:ext cx="17145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049" name="Google Shape;1049;p62"/>
          <p:cNvSpPr/>
          <p:nvPr>
            <p:ph idx="13" type="pic"/>
          </p:nvPr>
        </p:nvSpPr>
        <p:spPr>
          <a:xfrm>
            <a:off x="412125" y="1485900"/>
            <a:ext cx="1712700" cy="1287300"/>
          </a:xfrm>
          <a:prstGeom prst="rect">
            <a:avLst/>
          </a:prstGeom>
          <a:noFill/>
          <a:ln>
            <a:noFill/>
          </a:ln>
        </p:spPr>
      </p:sp>
      <p:sp>
        <p:nvSpPr>
          <p:cNvPr id="1050" name="Google Shape;1050;p62"/>
          <p:cNvSpPr/>
          <p:nvPr>
            <p:ph idx="14" type="pic"/>
          </p:nvPr>
        </p:nvSpPr>
        <p:spPr>
          <a:xfrm>
            <a:off x="2623488" y="1485900"/>
            <a:ext cx="1712700" cy="1287300"/>
          </a:xfrm>
          <a:prstGeom prst="rect">
            <a:avLst/>
          </a:prstGeom>
          <a:noFill/>
          <a:ln>
            <a:noFill/>
          </a:ln>
        </p:spPr>
      </p:sp>
      <p:sp>
        <p:nvSpPr>
          <p:cNvPr id="1051" name="Google Shape;1051;p62"/>
          <p:cNvSpPr/>
          <p:nvPr>
            <p:ph idx="15" type="pic"/>
          </p:nvPr>
        </p:nvSpPr>
        <p:spPr>
          <a:xfrm>
            <a:off x="4805725" y="1485900"/>
            <a:ext cx="1712700" cy="1287300"/>
          </a:xfrm>
          <a:prstGeom prst="rect">
            <a:avLst/>
          </a:prstGeom>
          <a:noFill/>
          <a:ln>
            <a:noFill/>
          </a:ln>
        </p:spPr>
      </p:sp>
      <p:sp>
        <p:nvSpPr>
          <p:cNvPr id="1052" name="Google Shape;1052;p62"/>
          <p:cNvSpPr/>
          <p:nvPr>
            <p:ph idx="16" type="pic"/>
          </p:nvPr>
        </p:nvSpPr>
        <p:spPr>
          <a:xfrm>
            <a:off x="7028750" y="1485900"/>
            <a:ext cx="1712700" cy="12873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52">
          <p15:clr>
            <a:srgbClr val="FA7B17"/>
          </p15:clr>
        </p15:guide>
        <p15:guide id="7" pos="4104">
          <p15:clr>
            <a:srgbClr val="FA7B17"/>
          </p15:clr>
        </p15:guide>
        <p15:guide id="8" pos="3024">
          <p15:clr>
            <a:srgbClr val="FA7B17"/>
          </p15:clr>
        </p15:guide>
        <p15:guide id="9" pos="4423">
          <p15:clr>
            <a:srgbClr val="FA7B17"/>
          </p15:clr>
        </p15:guide>
        <p15:guide id="10" orient="horz" pos="1744">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736">
          <p15:clr>
            <a:srgbClr val="FA7B17"/>
          </p15:clr>
        </p15:guide>
        <p15:guide id="16" orient="horz" pos="1878">
          <p15:clr>
            <a:srgbClr val="FA7B17"/>
          </p15:clr>
        </p15:guide>
        <p15:guide id="17" orient="horz" pos="2048">
          <p15:clr>
            <a:srgbClr val="FA7B17"/>
          </p15:clr>
        </p15:guide>
        <p15:guide id="18" orient="horz" pos="2224">
          <p15:clr>
            <a:srgbClr val="FA7B17"/>
          </p15:clr>
        </p15:guide>
        <p15:guide id="19" pos="1339">
          <p15:clr>
            <a:srgbClr val="FA7B17"/>
          </p15:clr>
        </p15:guide>
        <p15:guide id="20" pos="2736">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numbers">
  <p:cSld name="Blank_1_7_2_1">
    <p:spTree>
      <p:nvGrpSpPr>
        <p:cNvPr id="1053" name="Shape 1053"/>
        <p:cNvGrpSpPr/>
        <p:nvPr/>
      </p:nvGrpSpPr>
      <p:grpSpPr>
        <a:xfrm>
          <a:off x="0" y="0"/>
          <a:ext cx="0" cy="0"/>
          <a:chOff x="0" y="0"/>
          <a:chExt cx="0" cy="0"/>
        </a:xfrm>
      </p:grpSpPr>
      <p:sp>
        <p:nvSpPr>
          <p:cNvPr id="1054" name="Google Shape;1054;p63"/>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055" name="Google Shape;1055;p63"/>
          <p:cNvSpPr txBox="1"/>
          <p:nvPr>
            <p:ph type="title"/>
          </p:nvPr>
        </p:nvSpPr>
        <p:spPr>
          <a:xfrm>
            <a:off x="410388"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056" name="Google Shape;1056;p63"/>
          <p:cNvSpPr txBox="1"/>
          <p:nvPr>
            <p:ph idx="2"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57" name="Google Shape;1057;p63"/>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63"/>
          <p:cNvSpPr txBox="1"/>
          <p:nvPr>
            <p:ph idx="1" type="body"/>
          </p:nvPr>
        </p:nvSpPr>
        <p:spPr>
          <a:xfrm>
            <a:off x="410388"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
        <p:nvSpPr>
          <p:cNvPr id="1059" name="Google Shape;1059;p63"/>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060" name="Google Shape;1060;p63"/>
          <p:cNvSpPr txBox="1"/>
          <p:nvPr>
            <p:ph idx="3"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61" name="Google Shape;1061;p63"/>
          <p:cNvSpPr txBox="1"/>
          <p:nvPr>
            <p:ph idx="4" type="title"/>
          </p:nvPr>
        </p:nvSpPr>
        <p:spPr>
          <a:xfrm>
            <a:off x="2626090"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062" name="Google Shape;1062;p63"/>
          <p:cNvSpPr txBox="1"/>
          <p:nvPr>
            <p:ph idx="5" type="body"/>
          </p:nvPr>
        </p:nvSpPr>
        <p:spPr>
          <a:xfrm>
            <a:off x="2626090"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
        <p:nvSpPr>
          <p:cNvPr id="1063" name="Google Shape;1063;p63"/>
          <p:cNvSpPr txBox="1"/>
          <p:nvPr>
            <p:ph idx="6" type="title"/>
          </p:nvPr>
        </p:nvSpPr>
        <p:spPr>
          <a:xfrm>
            <a:off x="4807340"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064" name="Google Shape;1064;p63"/>
          <p:cNvSpPr txBox="1"/>
          <p:nvPr>
            <p:ph idx="7" type="body"/>
          </p:nvPr>
        </p:nvSpPr>
        <p:spPr>
          <a:xfrm>
            <a:off x="4807340"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
        <p:nvSpPr>
          <p:cNvPr id="1065" name="Google Shape;1065;p63"/>
          <p:cNvSpPr txBox="1"/>
          <p:nvPr>
            <p:ph idx="8" type="title"/>
          </p:nvPr>
        </p:nvSpPr>
        <p:spPr>
          <a:xfrm>
            <a:off x="7020965" y="2241461"/>
            <a:ext cx="17145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066" name="Google Shape;1066;p63"/>
          <p:cNvSpPr txBox="1"/>
          <p:nvPr>
            <p:ph idx="9" type="body"/>
          </p:nvPr>
        </p:nvSpPr>
        <p:spPr>
          <a:xfrm>
            <a:off x="7020965" y="2592912"/>
            <a:ext cx="1714500" cy="1143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Font typeface="Merriweather Light"/>
              <a:buChar char="●"/>
              <a:defRPr sz="1000">
                <a:latin typeface="Merriweather Light"/>
                <a:ea typeface="Merriweather Light"/>
                <a:cs typeface="Merriweather Light"/>
                <a:sym typeface="Merriweather Light"/>
              </a:defRPr>
            </a:lvl1pPr>
            <a:lvl2pPr indent="-292100" lvl="1" marL="914400" algn="l">
              <a:lnSpc>
                <a:spcPct val="115000"/>
              </a:lnSpc>
              <a:spcBef>
                <a:spcPts val="200"/>
              </a:spcBef>
              <a:spcAft>
                <a:spcPts val="0"/>
              </a:spcAft>
              <a:buSzPts val="1000"/>
              <a:buChar char="●"/>
              <a:defRPr sz="1000"/>
            </a:lvl2pPr>
            <a:lvl3pPr indent="-292100" lvl="2" marL="13716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3pPr>
            <a:lvl4pPr indent="-292100" lvl="3" marL="1828800" algn="l">
              <a:lnSpc>
                <a:spcPct val="115000"/>
              </a:lnSpc>
              <a:spcBef>
                <a:spcPts val="200"/>
              </a:spcBef>
              <a:spcAft>
                <a:spcPts val="0"/>
              </a:spcAft>
              <a:buSzPts val="1000"/>
              <a:buChar char="●"/>
              <a:defRPr sz="1000"/>
            </a:lvl4pPr>
            <a:lvl5pPr indent="-292100" lvl="4" marL="22860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5pPr>
            <a:lvl6pPr indent="-292100" lvl="5" marL="2743200" algn="l">
              <a:lnSpc>
                <a:spcPct val="115000"/>
              </a:lnSpc>
              <a:spcBef>
                <a:spcPts val="200"/>
              </a:spcBef>
              <a:spcAft>
                <a:spcPts val="0"/>
              </a:spcAft>
              <a:buSzPts val="1000"/>
              <a:buChar char="●"/>
              <a:defRPr sz="1000"/>
            </a:lvl6pPr>
            <a:lvl7pPr indent="-292100" lvl="6" marL="3200400" algn="l">
              <a:lnSpc>
                <a:spcPct val="115000"/>
              </a:lnSpc>
              <a:spcBef>
                <a:spcPts val="200"/>
              </a:spcBef>
              <a:spcAft>
                <a:spcPts val="0"/>
              </a:spcAft>
              <a:buSzPts val="1000"/>
              <a:buFont typeface="Merriweather Light"/>
              <a:buChar char="●"/>
              <a:defRPr sz="1000">
                <a:latin typeface="Merriweather Light"/>
                <a:ea typeface="Merriweather Light"/>
                <a:cs typeface="Merriweather Light"/>
                <a:sym typeface="Merriweather Light"/>
              </a:defRPr>
            </a:lvl7pPr>
            <a:lvl8pPr indent="-292100" lvl="7" marL="3657600" algn="l">
              <a:lnSpc>
                <a:spcPct val="115000"/>
              </a:lnSpc>
              <a:spcBef>
                <a:spcPts val="200"/>
              </a:spcBef>
              <a:spcAft>
                <a:spcPts val="0"/>
              </a:spcAft>
              <a:buSzPts val="1000"/>
              <a:buChar char="●"/>
              <a:defRPr sz="1000"/>
            </a:lvl8pPr>
            <a:lvl9pPr indent="-292100" lvl="8" marL="4114800" algn="l">
              <a:lnSpc>
                <a:spcPct val="115000"/>
              </a:lnSpc>
              <a:spcBef>
                <a:spcPts val="200"/>
              </a:spcBef>
              <a:spcAft>
                <a:spcPts val="200"/>
              </a:spcAft>
              <a:buSzPts val="1000"/>
              <a:buFont typeface="Merriweather Light"/>
              <a:buChar char="●"/>
              <a:defRPr sz="1000">
                <a:latin typeface="Merriweather Light"/>
                <a:ea typeface="Merriweather Light"/>
                <a:cs typeface="Merriweather Light"/>
                <a:sym typeface="Merriweather Light"/>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52">
          <p15:clr>
            <a:srgbClr val="FA7B17"/>
          </p15:clr>
        </p15:guide>
        <p15:guide id="7" pos="4104">
          <p15:clr>
            <a:srgbClr val="FA7B17"/>
          </p15:clr>
        </p15:guide>
        <p15:guide id="8" pos="3024">
          <p15:clr>
            <a:srgbClr val="FA7B17"/>
          </p15:clr>
        </p15:guide>
        <p15:guide id="9" pos="4423">
          <p15:clr>
            <a:srgbClr val="FA7B17"/>
          </p15:clr>
        </p15:guide>
        <p15:guide id="10" orient="horz" pos="1712">
          <p15:clr>
            <a:srgbClr val="FA7B17"/>
          </p15:clr>
        </p15:guide>
        <p15:guide id="11" orient="horz" pos="792">
          <p15:clr>
            <a:srgbClr val="FA7B17"/>
          </p15:clr>
        </p15:guide>
        <p15:guide id="12" orient="horz" pos="3168">
          <p15:clr>
            <a:srgbClr val="FA7B17"/>
          </p15:clr>
        </p15:guide>
        <p15:guide id="13" orient="horz" pos="3081">
          <p15:clr>
            <a:srgbClr val="FA7B17"/>
          </p15:clr>
        </p15:guide>
        <p15:guide id="14" orient="horz" pos="936">
          <p15:clr>
            <a:srgbClr val="FA7B17"/>
          </p15:clr>
        </p15:guide>
        <p15:guide id="15" orient="horz" pos="2736">
          <p15:clr>
            <a:srgbClr val="FA7B17"/>
          </p15:clr>
        </p15:guide>
        <p15:guide id="16" orient="horz" pos="1878">
          <p15:clr>
            <a:srgbClr val="FA7B17"/>
          </p15:clr>
        </p15:guide>
        <p15:guide id="17" orient="horz" pos="2048">
          <p15:clr>
            <a:srgbClr val="FA7B17"/>
          </p15:clr>
        </p15:guide>
        <p15:guide id="18" orient="horz" pos="2224">
          <p15:clr>
            <a:srgbClr val="FA7B17"/>
          </p15:clr>
        </p15:guide>
        <p15:guide id="19" pos="1339">
          <p15:clr>
            <a:srgbClr val="FA7B17"/>
          </p15:clr>
        </p15:guide>
        <p15:guide id="20" pos="2736">
          <p15:clr>
            <a:srgbClr val="FA7B17"/>
          </p15:clr>
        </p15:guide>
        <p15:guide id="21" orient="horz" pos="1508">
          <p15:clr>
            <a:srgbClr val="FA7B17"/>
          </p15:clr>
        </p15:guide>
        <p15:guide id="22" orient="horz" pos="1340">
          <p15:clr>
            <a:srgbClr val="FA7B17"/>
          </p15:clr>
        </p15:guide>
        <p15:guide id="23" orient="horz" pos="1656">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oints">
  <p:cSld name="Blank_1_7_1">
    <p:spTree>
      <p:nvGrpSpPr>
        <p:cNvPr id="1067" name="Shape 1067"/>
        <p:cNvGrpSpPr/>
        <p:nvPr/>
      </p:nvGrpSpPr>
      <p:grpSpPr>
        <a:xfrm>
          <a:off x="0" y="0"/>
          <a:ext cx="0" cy="0"/>
          <a:chOff x="0" y="0"/>
          <a:chExt cx="0" cy="0"/>
        </a:xfrm>
      </p:grpSpPr>
      <p:sp>
        <p:nvSpPr>
          <p:cNvPr id="1068" name="Google Shape;1068;p64"/>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069" name="Google Shape;1069;p64"/>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70" name="Google Shape;1070;p6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64"/>
          <p:cNvSpPr/>
          <p:nvPr/>
        </p:nvSpPr>
        <p:spPr>
          <a:xfrm>
            <a:off x="411480" y="2971800"/>
            <a:ext cx="36576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64"/>
          <p:cNvSpPr txBox="1"/>
          <p:nvPr>
            <p:ph idx="1" type="body"/>
          </p:nvPr>
        </p:nvSpPr>
        <p:spPr>
          <a:xfrm>
            <a:off x="410387" y="3383275"/>
            <a:ext cx="36576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1073" name="Google Shape;1073;p64"/>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074" name="Google Shape;1074;p64"/>
          <p:cNvSpPr txBox="1"/>
          <p:nvPr>
            <p:ph idx="2"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075" name="Google Shape;1075;p64"/>
          <p:cNvSpPr/>
          <p:nvPr>
            <p:ph idx="3" type="pic"/>
          </p:nvPr>
        </p:nvSpPr>
        <p:spPr>
          <a:xfrm>
            <a:off x="411480" y="1485863"/>
            <a:ext cx="3657600" cy="1287900"/>
          </a:xfrm>
          <a:prstGeom prst="rect">
            <a:avLst/>
          </a:prstGeom>
          <a:noFill/>
          <a:ln>
            <a:noFill/>
          </a:ln>
        </p:spPr>
      </p:sp>
      <p:sp>
        <p:nvSpPr>
          <p:cNvPr id="1076" name="Google Shape;1076;p64"/>
          <p:cNvSpPr txBox="1"/>
          <p:nvPr>
            <p:ph idx="4" type="title"/>
          </p:nvPr>
        </p:nvSpPr>
        <p:spPr>
          <a:xfrm>
            <a:off x="410388"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077" name="Google Shape;1077;p64"/>
          <p:cNvSpPr/>
          <p:nvPr>
            <p:ph idx="5" type="pic"/>
          </p:nvPr>
        </p:nvSpPr>
        <p:spPr>
          <a:xfrm>
            <a:off x="5070530" y="1485863"/>
            <a:ext cx="3657600" cy="1287900"/>
          </a:xfrm>
          <a:prstGeom prst="rect">
            <a:avLst/>
          </a:prstGeom>
          <a:noFill/>
          <a:ln>
            <a:noFill/>
          </a:ln>
        </p:spPr>
      </p:sp>
      <p:sp>
        <p:nvSpPr>
          <p:cNvPr id="1078" name="Google Shape;1078;p64"/>
          <p:cNvSpPr/>
          <p:nvPr/>
        </p:nvSpPr>
        <p:spPr>
          <a:xfrm>
            <a:off x="5076418" y="2971800"/>
            <a:ext cx="36576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64"/>
          <p:cNvSpPr txBox="1"/>
          <p:nvPr>
            <p:ph idx="6" type="body"/>
          </p:nvPr>
        </p:nvSpPr>
        <p:spPr>
          <a:xfrm>
            <a:off x="5075325" y="3383275"/>
            <a:ext cx="36576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1080" name="Google Shape;1080;p64"/>
          <p:cNvSpPr txBox="1"/>
          <p:nvPr>
            <p:ph idx="7" type="title"/>
          </p:nvPr>
        </p:nvSpPr>
        <p:spPr>
          <a:xfrm>
            <a:off x="5075325" y="3086100"/>
            <a:ext cx="22860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4062">
          <p15:clr>
            <a:srgbClr val="FA7B17"/>
          </p15:clr>
        </p15:guide>
        <p15:guide id="7" pos="3600">
          <p15:clr>
            <a:srgbClr val="FA7B17"/>
          </p15:clr>
        </p15:guide>
        <p15:guide id="8" orient="horz" pos="1744">
          <p15:clr>
            <a:srgbClr val="FA7B17"/>
          </p15:clr>
        </p15:guide>
        <p15:guide id="9" orient="horz" pos="792">
          <p15:clr>
            <a:srgbClr val="FA7B17"/>
          </p15:clr>
        </p15:guide>
        <p15:guide id="10" orient="horz" pos="3168">
          <p15:clr>
            <a:srgbClr val="FA7B17"/>
          </p15:clr>
        </p15:guide>
        <p15:guide id="11" orient="horz" pos="3081">
          <p15:clr>
            <a:srgbClr val="FA7B17"/>
          </p15:clr>
        </p15:guide>
        <p15:guide id="12" orient="horz" pos="936">
          <p15:clr>
            <a:srgbClr val="FA7B17"/>
          </p15:clr>
        </p15:guide>
        <p15:guide id="13" orient="horz" pos="2736">
          <p15:clr>
            <a:srgbClr val="FA7B17"/>
          </p15:clr>
        </p15:guide>
        <p15:guide id="14" orient="horz" pos="1878">
          <p15:clr>
            <a:srgbClr val="FA7B17"/>
          </p15:clr>
        </p15:guide>
        <p15:guide id="15" orient="horz" pos="2038">
          <p15:clr>
            <a:srgbClr val="FA7B17"/>
          </p15:clr>
        </p15:guide>
        <p15:guide id="16" orient="horz" pos="2224">
          <p15:clr>
            <a:srgbClr val="FA7B17"/>
          </p15:clr>
        </p15:guide>
        <p15:guide id="17" pos="2880">
          <p15:clr>
            <a:srgbClr val="FA7B17"/>
          </p15:clr>
        </p15:guide>
        <p15:guide id="18" pos="2563">
          <p15:clr>
            <a:srgbClr val="FA7B17"/>
          </p15:clr>
        </p15:guide>
        <p15:guide id="19" pos="3194">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Numbers)">
  <p:cSld name="Blank_1_5">
    <p:spTree>
      <p:nvGrpSpPr>
        <p:cNvPr id="1081" name="Shape 1081"/>
        <p:cNvGrpSpPr/>
        <p:nvPr/>
      </p:nvGrpSpPr>
      <p:grpSpPr>
        <a:xfrm>
          <a:off x="0" y="0"/>
          <a:ext cx="0" cy="0"/>
          <a:chOff x="0" y="0"/>
          <a:chExt cx="0" cy="0"/>
        </a:xfrm>
      </p:grpSpPr>
      <p:sp>
        <p:nvSpPr>
          <p:cNvPr id="1082" name="Google Shape;1082;p65"/>
          <p:cNvSpPr txBox="1"/>
          <p:nvPr>
            <p:ph idx="1" type="body"/>
          </p:nvPr>
        </p:nvSpPr>
        <p:spPr>
          <a:xfrm>
            <a:off x="3429000" y="3086100"/>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083" name="Google Shape;1083;p65"/>
          <p:cNvSpPr txBox="1"/>
          <p:nvPr>
            <p:ph idx="2" type="body"/>
          </p:nvPr>
        </p:nvSpPr>
        <p:spPr>
          <a:xfrm>
            <a:off x="6446525" y="3086100"/>
            <a:ext cx="22860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084" name="Google Shape;1084;p65"/>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85" name="Google Shape;1085;p6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65"/>
          <p:cNvSpPr/>
          <p:nvPr/>
        </p:nvSpPr>
        <p:spPr>
          <a:xfrm>
            <a:off x="411480"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65"/>
          <p:cNvSpPr/>
          <p:nvPr/>
        </p:nvSpPr>
        <p:spPr>
          <a:xfrm>
            <a:off x="6448018"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65"/>
          <p:cNvSpPr/>
          <p:nvPr/>
        </p:nvSpPr>
        <p:spPr>
          <a:xfrm>
            <a:off x="3429749" y="2971800"/>
            <a:ext cx="22860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65"/>
          <p:cNvSpPr txBox="1"/>
          <p:nvPr>
            <p:ph idx="3" type="body"/>
          </p:nvPr>
        </p:nvSpPr>
        <p:spPr>
          <a:xfrm>
            <a:off x="410388" y="3086100"/>
            <a:ext cx="22860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300"/>
              </a:spcBef>
              <a:spcAft>
                <a:spcPts val="0"/>
              </a:spcAft>
              <a:buSzPts val="1200"/>
              <a:buChar char="●"/>
              <a:defRPr sz="1200"/>
            </a:lvl2pPr>
            <a:lvl3pPr indent="-304800" lvl="2" marL="1371600" algn="l">
              <a:lnSpc>
                <a:spcPct val="115000"/>
              </a:lnSpc>
              <a:spcBef>
                <a:spcPts val="300"/>
              </a:spcBef>
              <a:spcAft>
                <a:spcPts val="0"/>
              </a:spcAft>
              <a:buSzPts val="1200"/>
              <a:buChar char="●"/>
              <a:defRPr sz="1200"/>
            </a:lvl3pPr>
            <a:lvl4pPr indent="-304800" lvl="3" marL="1828800" algn="l">
              <a:lnSpc>
                <a:spcPct val="115000"/>
              </a:lnSpc>
              <a:spcBef>
                <a:spcPts val="300"/>
              </a:spcBef>
              <a:spcAft>
                <a:spcPts val="0"/>
              </a:spcAft>
              <a:buSzPts val="1200"/>
              <a:buChar char="●"/>
              <a:defRPr sz="1200"/>
            </a:lvl4pPr>
            <a:lvl5pPr indent="-304800" lvl="4" marL="2286000" algn="l">
              <a:lnSpc>
                <a:spcPct val="115000"/>
              </a:lnSpc>
              <a:spcBef>
                <a:spcPts val="30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300"/>
              </a:spcBef>
              <a:spcAft>
                <a:spcPts val="0"/>
              </a:spcAft>
              <a:buSzPts val="1200"/>
              <a:buChar char="●"/>
              <a:defRPr sz="1200"/>
            </a:lvl6pPr>
            <a:lvl7pPr indent="-304800" lvl="6" marL="3200400" algn="l">
              <a:lnSpc>
                <a:spcPct val="115000"/>
              </a:lnSpc>
              <a:spcBef>
                <a:spcPts val="300"/>
              </a:spcBef>
              <a:spcAft>
                <a:spcPts val="0"/>
              </a:spcAft>
              <a:buSzPts val="1200"/>
              <a:buChar char="●"/>
              <a:defRPr sz="1200"/>
            </a:lvl7pPr>
            <a:lvl8pPr indent="-304800" lvl="7" marL="3657600" algn="l">
              <a:lnSpc>
                <a:spcPct val="115000"/>
              </a:lnSpc>
              <a:spcBef>
                <a:spcPts val="300"/>
              </a:spcBef>
              <a:spcAft>
                <a:spcPts val="0"/>
              </a:spcAft>
              <a:buSzPts val="1200"/>
              <a:buChar char="●"/>
              <a:defRPr sz="1200"/>
            </a:lvl8pPr>
            <a:lvl9pPr indent="-304800" lvl="8" marL="4114800" algn="l">
              <a:lnSpc>
                <a:spcPct val="115000"/>
              </a:lnSpc>
              <a:spcBef>
                <a:spcPts val="300"/>
              </a:spcBef>
              <a:spcAft>
                <a:spcPts val="300"/>
              </a:spcAft>
              <a:buSzPts val="1200"/>
              <a:buFont typeface="Merriweather Light"/>
              <a:buChar char="●"/>
              <a:defRPr>
                <a:latin typeface="Merriweather Light"/>
                <a:ea typeface="Merriweather Light"/>
                <a:cs typeface="Merriweather Light"/>
                <a:sym typeface="Merriweather Light"/>
              </a:defRPr>
            </a:lvl9pPr>
          </a:lstStyle>
          <a:p/>
        </p:txBody>
      </p:sp>
      <p:sp>
        <p:nvSpPr>
          <p:cNvPr id="1090" name="Google Shape;1090;p65"/>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091" name="Google Shape;1091;p65"/>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092" name="Google Shape;1092;p65"/>
          <p:cNvSpPr txBox="1"/>
          <p:nvPr>
            <p:ph idx="4" type="subTitle"/>
          </p:nvPr>
        </p:nvSpPr>
        <p:spPr>
          <a:xfrm>
            <a:off x="410775" y="927576"/>
            <a:ext cx="8317500" cy="4764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699">
          <p15:clr>
            <a:srgbClr val="FA7B17"/>
          </p15:clr>
        </p15:guide>
        <p15:guide id="7" pos="4062">
          <p15:clr>
            <a:srgbClr val="FA7B17"/>
          </p15:clr>
        </p15:guide>
        <p15:guide id="8" pos="2160">
          <p15:clr>
            <a:srgbClr val="FA7B17"/>
          </p15:clr>
        </p15:guide>
        <p15:guide id="9" pos="3600">
          <p15:clr>
            <a:srgbClr val="FA7B17"/>
          </p15:clr>
        </p15:guide>
        <p15:guide id="10" orient="horz" pos="1744">
          <p15:clr>
            <a:srgbClr val="FA7B17"/>
          </p15:clr>
        </p15:guide>
        <p15:guide id="11" orient="horz" pos="792">
          <p15:clr>
            <a:srgbClr val="FA7B17"/>
          </p15:clr>
        </p15:guide>
        <p15:guide id="12" orient="horz" pos="3168">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Quotes">
  <p:cSld name="Blank_1_1">
    <p:spTree>
      <p:nvGrpSpPr>
        <p:cNvPr id="1093" name="Shape 1093"/>
        <p:cNvGrpSpPr/>
        <p:nvPr/>
      </p:nvGrpSpPr>
      <p:grpSpPr>
        <a:xfrm>
          <a:off x="0" y="0"/>
          <a:ext cx="0" cy="0"/>
          <a:chOff x="0" y="0"/>
          <a:chExt cx="0" cy="0"/>
        </a:xfrm>
      </p:grpSpPr>
      <p:sp>
        <p:nvSpPr>
          <p:cNvPr id="1094" name="Google Shape;1094;p66"/>
          <p:cNvSpPr txBox="1"/>
          <p:nvPr>
            <p:ph idx="1" type="body"/>
          </p:nvPr>
        </p:nvSpPr>
        <p:spPr>
          <a:xfrm>
            <a:off x="760413" y="1827850"/>
            <a:ext cx="3474900" cy="19164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a:latin typeface="Merriweather Light"/>
                <a:ea typeface="Merriweather Light"/>
                <a:cs typeface="Merriweather Light"/>
                <a:sym typeface="Merriweather Light"/>
              </a:defRPr>
            </a:lvl9pPr>
          </a:lstStyle>
          <a:p/>
        </p:txBody>
      </p:sp>
      <p:sp>
        <p:nvSpPr>
          <p:cNvPr id="1095" name="Google Shape;1095;p66"/>
          <p:cNvSpPr txBox="1"/>
          <p:nvPr>
            <p:ph idx="2" type="body"/>
          </p:nvPr>
        </p:nvSpPr>
        <p:spPr>
          <a:xfrm>
            <a:off x="5257800" y="1827850"/>
            <a:ext cx="3474900" cy="18822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1096" name="Google Shape;1096;p66"/>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097" name="Google Shape;1097;p6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66"/>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099" name="Google Shape;1099;p66"/>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9">
          <p15:clr>
            <a:srgbClr val="FA7B17"/>
          </p15:clr>
        </p15:guide>
        <p15:guide id="2" pos="5501">
          <p15:clr>
            <a:srgbClr val="FA7B17"/>
          </p15:clr>
        </p15:guide>
        <p15:guide id="3" orient="horz" pos="288">
          <p15:clr>
            <a:srgbClr val="FA7B17"/>
          </p15:clr>
        </p15:guide>
        <p15:guide id="4" orient="horz" pos="407">
          <p15:clr>
            <a:srgbClr val="FA7B17"/>
          </p15:clr>
        </p15:guide>
        <p15:guide id="5" pos="504">
          <p15:clr>
            <a:srgbClr val="FA7B17"/>
          </p15:clr>
        </p15:guide>
        <p15:guide id="6" orient="horz" pos="2679">
          <p15:clr>
            <a:srgbClr val="FA7B17"/>
          </p15:clr>
        </p15:guide>
        <p15:guide id="7" pos="1063">
          <p15:clr>
            <a:srgbClr val="FA7B17"/>
          </p15:clr>
        </p15:guide>
        <p15:guide id="8" pos="1152">
          <p15:clr>
            <a:srgbClr val="FA7B17"/>
          </p15:clr>
        </p15:guide>
        <p15:guide id="9" pos="3312">
          <p15:clr>
            <a:srgbClr val="FA7B17"/>
          </p15:clr>
        </p15:guide>
        <p15:guide id="10" pos="3871">
          <p15:clr>
            <a:srgbClr val="FA7B17"/>
          </p15:clr>
        </p15:guide>
        <p15:guide id="11" pos="3960">
          <p15:clr>
            <a:srgbClr val="FA7B17"/>
          </p15:clr>
        </p15:guide>
        <p15:guide id="12" orient="horz" pos="2776">
          <p15:clr>
            <a:srgbClr val="FA7B17"/>
          </p15:clr>
        </p15:guide>
        <p15:guide id="13" orient="horz" pos="2399">
          <p15:clr>
            <a:srgbClr val="FA7B17"/>
          </p15:clr>
        </p15:guide>
        <p15:guide id="14" orient="horz" pos="2958">
          <p15:clr>
            <a:srgbClr val="FA7B17"/>
          </p15:clr>
        </p15:guide>
        <p15:guide id="15" orient="horz" pos="3083">
          <p15:clr>
            <a:srgbClr val="FA7B17"/>
          </p15:clr>
        </p15:guide>
        <p15:guide id="16" orient="horz" pos="576">
          <p15:clr>
            <a:srgbClr val="FA7B17"/>
          </p15:clr>
        </p15:guide>
        <p15:guide id="17" orient="horz" pos="1008">
          <p15:clr>
            <a:srgbClr val="FA7B17"/>
          </p15:clr>
        </p15:guide>
        <p15:guide id="18" pos="936">
          <p15:clr>
            <a:srgbClr val="FA7B17"/>
          </p15:clr>
        </p15:guide>
        <p15:guide id="19" pos="1368">
          <p15:clr>
            <a:srgbClr val="FA7B17"/>
          </p15:clr>
        </p15:guide>
        <p15:guide id="20" pos="3744">
          <p15:clr>
            <a:srgbClr val="FA7B17"/>
          </p15:clr>
        </p15:guide>
        <p15:guide id="21" pos="4176">
          <p15:clr>
            <a:srgbClr val="FA7B17"/>
          </p15:clr>
        </p15:guide>
        <p15:guide id="22" orient="horz" pos="3168">
          <p15:clr>
            <a:srgbClr val="FA7B17"/>
          </p15:clr>
        </p15:guide>
        <p15:guide id="23" orient="horz" pos="1241">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Quote Left">
  <p:cSld name="Blank_1_1_2">
    <p:spTree>
      <p:nvGrpSpPr>
        <p:cNvPr id="1100" name="Shape 1100"/>
        <p:cNvGrpSpPr/>
        <p:nvPr/>
      </p:nvGrpSpPr>
      <p:grpSpPr>
        <a:xfrm>
          <a:off x="0" y="0"/>
          <a:ext cx="0" cy="0"/>
          <a:chOff x="0" y="0"/>
          <a:chExt cx="0" cy="0"/>
        </a:xfrm>
      </p:grpSpPr>
      <p:sp>
        <p:nvSpPr>
          <p:cNvPr id="1101" name="Google Shape;1101;p67"/>
          <p:cNvSpPr txBox="1"/>
          <p:nvPr>
            <p:ph idx="1" type="body"/>
          </p:nvPr>
        </p:nvSpPr>
        <p:spPr>
          <a:xfrm>
            <a:off x="760413"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a:latin typeface="Merriweather Light"/>
                <a:ea typeface="Merriweather Light"/>
                <a:cs typeface="Merriweather Light"/>
                <a:sym typeface="Merriweather Light"/>
              </a:defRPr>
            </a:lvl9pPr>
          </a:lstStyle>
          <a:p/>
        </p:txBody>
      </p:sp>
      <p:sp>
        <p:nvSpPr>
          <p:cNvPr id="1102" name="Google Shape;1102;p67"/>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103" name="Google Shape;1103;p6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67"/>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105" name="Google Shape;1105;p67"/>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06" name="Google Shape;1106;p67"/>
          <p:cNvSpPr/>
          <p:nvPr>
            <p:ph idx="2" type="pic"/>
          </p:nvPr>
        </p:nvSpPr>
        <p:spPr>
          <a:xfrm>
            <a:off x="5257800" y="914400"/>
            <a:ext cx="3474900" cy="3781500"/>
          </a:xfrm>
          <a:prstGeom prst="rect">
            <a:avLst/>
          </a:prstGeom>
          <a:noFill/>
          <a:ln>
            <a:noFill/>
          </a:ln>
        </p:spPr>
      </p:sp>
    </p:spTree>
  </p:cSld>
  <p:clrMapOvr>
    <a:masterClrMapping/>
  </p:clrMapOvr>
  <p:extLst>
    <p:ext uri="{DCECCB84-F9BA-43D5-87BE-67443E8EF086}">
      <p15:sldGuideLst>
        <p15:guide id="1" pos="259">
          <p15:clr>
            <a:srgbClr val="FA7B17"/>
          </p15:clr>
        </p15:guide>
        <p15:guide id="2" pos="5501">
          <p15:clr>
            <a:srgbClr val="FA7B17"/>
          </p15:clr>
        </p15:guide>
        <p15:guide id="3" orient="horz" pos="288">
          <p15:clr>
            <a:srgbClr val="FA7B17"/>
          </p15:clr>
        </p15:guide>
        <p15:guide id="4" orient="horz" pos="407">
          <p15:clr>
            <a:srgbClr val="FA7B17"/>
          </p15:clr>
        </p15:guide>
        <p15:guide id="5" pos="504">
          <p15:clr>
            <a:srgbClr val="FA7B17"/>
          </p15:clr>
        </p15:guide>
        <p15:guide id="6" orient="horz" pos="2679">
          <p15:clr>
            <a:srgbClr val="FA7B17"/>
          </p15:clr>
        </p15:guide>
        <p15:guide id="7" pos="1063">
          <p15:clr>
            <a:srgbClr val="FA7B17"/>
          </p15:clr>
        </p15:guide>
        <p15:guide id="8" pos="1152">
          <p15:clr>
            <a:srgbClr val="FA7B17"/>
          </p15:clr>
        </p15:guide>
        <p15:guide id="9" pos="3312">
          <p15:clr>
            <a:srgbClr val="FA7B17"/>
          </p15:clr>
        </p15:guide>
        <p15:guide id="10" pos="3871">
          <p15:clr>
            <a:srgbClr val="FA7B17"/>
          </p15:clr>
        </p15:guide>
        <p15:guide id="11" pos="3960">
          <p15:clr>
            <a:srgbClr val="FA7B17"/>
          </p15:clr>
        </p15:guide>
        <p15:guide id="12" orient="horz" pos="2776">
          <p15:clr>
            <a:srgbClr val="FA7B17"/>
          </p15:clr>
        </p15:guide>
        <p15:guide id="13" orient="horz" pos="2399">
          <p15:clr>
            <a:srgbClr val="FA7B17"/>
          </p15:clr>
        </p15:guide>
        <p15:guide id="14" orient="horz" pos="2958">
          <p15:clr>
            <a:srgbClr val="FA7B17"/>
          </p15:clr>
        </p15:guide>
        <p15:guide id="15" orient="horz" pos="3083">
          <p15:clr>
            <a:srgbClr val="FA7B17"/>
          </p15:clr>
        </p15:guide>
        <p15:guide id="16" orient="horz" pos="576">
          <p15:clr>
            <a:srgbClr val="FA7B17"/>
          </p15:clr>
        </p15:guide>
        <p15:guide id="17" orient="horz" pos="1008">
          <p15:clr>
            <a:srgbClr val="FA7B17"/>
          </p15:clr>
        </p15:guide>
        <p15:guide id="18" pos="936">
          <p15:clr>
            <a:srgbClr val="FA7B17"/>
          </p15:clr>
        </p15:guide>
        <p15:guide id="19" pos="1368">
          <p15:clr>
            <a:srgbClr val="FA7B17"/>
          </p15:clr>
        </p15:guide>
        <p15:guide id="20" pos="3744">
          <p15:clr>
            <a:srgbClr val="FA7B17"/>
          </p15:clr>
        </p15:guide>
        <p15:guide id="21" pos="4176">
          <p15:clr>
            <a:srgbClr val="FA7B17"/>
          </p15:clr>
        </p15:guide>
        <p15:guide id="22" orient="horz" pos="3168">
          <p15:clr>
            <a:srgbClr val="FA7B17"/>
          </p15:clr>
        </p15:guide>
        <p15:guide id="23" orient="horz" pos="1241">
          <p15:clr>
            <a:srgbClr val="FA7B17"/>
          </p15:clr>
        </p15:guide>
        <p15:guide id="24" orient="horz" pos="491">
          <p15:clr>
            <a:srgbClr val="FA7B17"/>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Quote Right">
  <p:cSld name="Blank_1_1_1">
    <p:spTree>
      <p:nvGrpSpPr>
        <p:cNvPr id="1107" name="Shape 1107"/>
        <p:cNvGrpSpPr/>
        <p:nvPr/>
      </p:nvGrpSpPr>
      <p:grpSpPr>
        <a:xfrm>
          <a:off x="0" y="0"/>
          <a:ext cx="0" cy="0"/>
          <a:chOff x="0" y="0"/>
          <a:chExt cx="0" cy="0"/>
        </a:xfrm>
      </p:grpSpPr>
      <p:sp>
        <p:nvSpPr>
          <p:cNvPr id="1108" name="Google Shape;1108;p68"/>
          <p:cNvSpPr txBox="1"/>
          <p:nvPr>
            <p:ph idx="1" type="body"/>
          </p:nvPr>
        </p:nvSpPr>
        <p:spPr>
          <a:xfrm>
            <a:off x="5257800"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50000"/>
              </a:lnSpc>
              <a:spcBef>
                <a:spcPts val="0"/>
              </a:spcBef>
              <a:spcAft>
                <a:spcPts val="0"/>
              </a:spcAft>
              <a:buSzPts val="1200"/>
              <a:buChar char="●"/>
              <a:defRPr i="1" sz="1200"/>
            </a:lvl2pPr>
            <a:lvl3pPr indent="-304800" lvl="2" marL="1371600" algn="l">
              <a:lnSpc>
                <a:spcPct val="150000"/>
              </a:lnSpc>
              <a:spcBef>
                <a:spcPts val="0"/>
              </a:spcBef>
              <a:spcAft>
                <a:spcPts val="0"/>
              </a:spcAft>
              <a:buSzPts val="1200"/>
              <a:buChar char="●"/>
              <a:defRPr i="1" sz="1200"/>
            </a:lvl3pPr>
            <a:lvl4pPr indent="-304800" lvl="3" marL="1828800" algn="l">
              <a:lnSpc>
                <a:spcPct val="150000"/>
              </a:lnSpc>
              <a:spcBef>
                <a:spcPts val="0"/>
              </a:spcBef>
              <a:spcAft>
                <a:spcPts val="0"/>
              </a:spcAft>
              <a:buSzPts val="1200"/>
              <a:buChar char="●"/>
              <a:defRPr i="1" sz="1200"/>
            </a:lvl4pPr>
            <a:lvl5pPr indent="-304800" lvl="4" marL="22860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50000"/>
              </a:lnSpc>
              <a:spcBef>
                <a:spcPts val="0"/>
              </a:spcBef>
              <a:spcAft>
                <a:spcPts val="0"/>
              </a:spcAft>
              <a:buSzPts val="1200"/>
              <a:buChar char="●"/>
              <a:defRPr i="1" sz="1200"/>
            </a:lvl6pPr>
            <a:lvl7pPr indent="-304800" lvl="6" marL="3200400" algn="l">
              <a:lnSpc>
                <a:spcPct val="150000"/>
              </a:lnSpc>
              <a:spcBef>
                <a:spcPts val="0"/>
              </a:spcBef>
              <a:spcAft>
                <a:spcPts val="0"/>
              </a:spcAft>
              <a:buSzPts val="1200"/>
              <a:buChar char="●"/>
              <a:defRPr i="1" sz="1200"/>
            </a:lvl7pPr>
            <a:lvl8pPr indent="-304800" lvl="7" marL="3657600" algn="l">
              <a:lnSpc>
                <a:spcPct val="150000"/>
              </a:lnSpc>
              <a:spcBef>
                <a:spcPts val="0"/>
              </a:spcBef>
              <a:spcAft>
                <a:spcPts val="0"/>
              </a:spcAft>
              <a:buSzPts val="1200"/>
              <a:buChar char="●"/>
              <a:defRPr i="1" sz="1200"/>
            </a:lvl8pPr>
            <a:lvl9pPr indent="-304800" lvl="8" marL="4114800" algn="l">
              <a:lnSpc>
                <a:spcPct val="150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1109" name="Google Shape;1109;p6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110" name="Google Shape;1110;p6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68"/>
          <p:cNvSpPr txBox="1"/>
          <p:nvPr/>
        </p:nvSpPr>
        <p:spPr>
          <a:xfrm>
            <a:off x="411473" y="4945566"/>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112" name="Google Shape;1112;p68"/>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13" name="Google Shape;1113;p68"/>
          <p:cNvSpPr/>
          <p:nvPr>
            <p:ph idx="2" type="pic"/>
          </p:nvPr>
        </p:nvSpPr>
        <p:spPr>
          <a:xfrm>
            <a:off x="411475" y="914400"/>
            <a:ext cx="3474900" cy="3781500"/>
          </a:xfrm>
          <a:prstGeom prst="rect">
            <a:avLst/>
          </a:prstGeom>
          <a:noFill/>
          <a:ln>
            <a:noFill/>
          </a:ln>
        </p:spPr>
      </p:sp>
    </p:spTree>
  </p:cSld>
  <p:clrMapOvr>
    <a:masterClrMapping/>
  </p:clrMapOvr>
  <p:extLst>
    <p:ext uri="{DCECCB84-F9BA-43D5-87BE-67443E8EF086}">
      <p15:sldGuideLst>
        <p15:guide id="1" pos="259">
          <p15:clr>
            <a:srgbClr val="FA7B17"/>
          </p15:clr>
        </p15:guide>
        <p15:guide id="2" pos="5501">
          <p15:clr>
            <a:srgbClr val="FA7B17"/>
          </p15:clr>
        </p15:guide>
        <p15:guide id="3" orient="horz" pos="288">
          <p15:clr>
            <a:srgbClr val="FA7B17"/>
          </p15:clr>
        </p15:guide>
        <p15:guide id="4" orient="horz" pos="407">
          <p15:clr>
            <a:srgbClr val="FA7B17"/>
          </p15:clr>
        </p15:guide>
        <p15:guide id="5" pos="504">
          <p15:clr>
            <a:srgbClr val="FA7B17"/>
          </p15:clr>
        </p15:guide>
        <p15:guide id="6" orient="horz" pos="2679">
          <p15:clr>
            <a:srgbClr val="FA7B17"/>
          </p15:clr>
        </p15:guide>
        <p15:guide id="7" pos="1063">
          <p15:clr>
            <a:srgbClr val="FA7B17"/>
          </p15:clr>
        </p15:guide>
        <p15:guide id="8" pos="1152">
          <p15:clr>
            <a:srgbClr val="FA7B17"/>
          </p15:clr>
        </p15:guide>
        <p15:guide id="9" pos="3312">
          <p15:clr>
            <a:srgbClr val="FA7B17"/>
          </p15:clr>
        </p15:guide>
        <p15:guide id="10" pos="3871">
          <p15:clr>
            <a:srgbClr val="FA7B17"/>
          </p15:clr>
        </p15:guide>
        <p15:guide id="11" pos="3960">
          <p15:clr>
            <a:srgbClr val="FA7B17"/>
          </p15:clr>
        </p15:guide>
        <p15:guide id="12" orient="horz" pos="2776">
          <p15:clr>
            <a:srgbClr val="FA7B17"/>
          </p15:clr>
        </p15:guide>
        <p15:guide id="13" orient="horz" pos="2399">
          <p15:clr>
            <a:srgbClr val="FA7B17"/>
          </p15:clr>
        </p15:guide>
        <p15:guide id="14" orient="horz" pos="2958">
          <p15:clr>
            <a:srgbClr val="FA7B17"/>
          </p15:clr>
        </p15:guide>
        <p15:guide id="15" orient="horz" pos="3083">
          <p15:clr>
            <a:srgbClr val="FA7B17"/>
          </p15:clr>
        </p15:guide>
        <p15:guide id="16" orient="horz" pos="576">
          <p15:clr>
            <a:srgbClr val="FA7B17"/>
          </p15:clr>
        </p15:guide>
        <p15:guide id="17" orient="horz" pos="1008">
          <p15:clr>
            <a:srgbClr val="FA7B17"/>
          </p15:clr>
        </p15:guide>
        <p15:guide id="18" pos="936">
          <p15:clr>
            <a:srgbClr val="FA7B17"/>
          </p15:clr>
        </p15:guide>
        <p15:guide id="19" pos="1368">
          <p15:clr>
            <a:srgbClr val="FA7B17"/>
          </p15:clr>
        </p15:guide>
        <p15:guide id="20" pos="3744">
          <p15:clr>
            <a:srgbClr val="FA7B17"/>
          </p15:clr>
        </p15:guide>
        <p15:guide id="21" pos="4176">
          <p15:clr>
            <a:srgbClr val="FA7B17"/>
          </p15:clr>
        </p15:guide>
        <p15:guide id="22" orient="horz" pos="3168">
          <p15:clr>
            <a:srgbClr val="FA7B17"/>
          </p15:clr>
        </p15:guide>
        <p15:guide id="23" orient="horz" pos="1241">
          <p15:clr>
            <a:srgbClr val="FA7B17"/>
          </p15:clr>
        </p15:guide>
        <p15:guide id="24" pos="2448">
          <p15:clr>
            <a:srgbClr val="FA7B17"/>
          </p15:clr>
        </p15:guide>
        <p15:guide id="25" pos="2880">
          <p15:clr>
            <a:srgbClr val="FA7B17"/>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4" name="Shape 1114"/>
        <p:cNvGrpSpPr/>
        <p:nvPr/>
      </p:nvGrpSpPr>
      <p:grpSpPr>
        <a:xfrm>
          <a:off x="0" y="0"/>
          <a:ext cx="0" cy="0"/>
          <a:chOff x="0" y="0"/>
          <a:chExt cx="0" cy="0"/>
        </a:xfrm>
      </p:grpSpPr>
      <p:sp>
        <p:nvSpPr>
          <p:cNvPr id="1115" name="Google Shape;1115;p69"/>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4">
    <p:bg>
      <p:bgPr>
        <a:solidFill>
          <a:schemeClr val="dk2"/>
        </a:solidFill>
      </p:bgPr>
    </p:bg>
    <p:spTree>
      <p:nvGrpSpPr>
        <p:cNvPr id="1116" name="Shape 1116"/>
        <p:cNvGrpSpPr/>
        <p:nvPr/>
      </p:nvGrpSpPr>
      <p:grpSpPr>
        <a:xfrm>
          <a:off x="0" y="0"/>
          <a:ext cx="0" cy="0"/>
          <a:chOff x="0" y="0"/>
          <a:chExt cx="0" cy="0"/>
        </a:xfrm>
      </p:grpSpPr>
      <p:sp>
        <p:nvSpPr>
          <p:cNvPr id="1117" name="Google Shape;1117;p70"/>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id image slide">
  <p:cSld name="BLANK_2">
    <p:spTree>
      <p:nvGrpSpPr>
        <p:cNvPr id="1118" name="Shape 1118"/>
        <p:cNvGrpSpPr/>
        <p:nvPr/>
      </p:nvGrpSpPr>
      <p:grpSpPr>
        <a:xfrm>
          <a:off x="0" y="0"/>
          <a:ext cx="0" cy="0"/>
          <a:chOff x="0" y="0"/>
          <a:chExt cx="0" cy="0"/>
        </a:xfrm>
      </p:grpSpPr>
      <p:sp>
        <p:nvSpPr>
          <p:cNvPr id="1119" name="Google Shape;1119;p71"/>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20" name="Google Shape;1120;p71"/>
          <p:cNvSpPr/>
          <p:nvPr>
            <p:ph idx="2" type="pic"/>
          </p:nvPr>
        </p:nvSpPr>
        <p:spPr>
          <a:xfrm>
            <a:off x="4572" y="-6725"/>
            <a:ext cx="3048000" cy="1716900"/>
          </a:xfrm>
          <a:prstGeom prst="rect">
            <a:avLst/>
          </a:prstGeom>
          <a:noFill/>
          <a:ln>
            <a:noFill/>
          </a:ln>
        </p:spPr>
      </p:sp>
      <p:sp>
        <p:nvSpPr>
          <p:cNvPr id="1121" name="Google Shape;1121;p71"/>
          <p:cNvSpPr/>
          <p:nvPr>
            <p:ph idx="3" type="pic"/>
          </p:nvPr>
        </p:nvSpPr>
        <p:spPr>
          <a:xfrm>
            <a:off x="3054725" y="-6725"/>
            <a:ext cx="3048000" cy="1716900"/>
          </a:xfrm>
          <a:prstGeom prst="rect">
            <a:avLst/>
          </a:prstGeom>
          <a:noFill/>
          <a:ln>
            <a:noFill/>
          </a:ln>
        </p:spPr>
      </p:sp>
      <p:sp>
        <p:nvSpPr>
          <p:cNvPr id="1122" name="Google Shape;1122;p71"/>
          <p:cNvSpPr/>
          <p:nvPr>
            <p:ph idx="4" type="pic"/>
          </p:nvPr>
        </p:nvSpPr>
        <p:spPr>
          <a:xfrm>
            <a:off x="6102725" y="-6725"/>
            <a:ext cx="3048000" cy="1716900"/>
          </a:xfrm>
          <a:prstGeom prst="rect">
            <a:avLst/>
          </a:prstGeom>
          <a:noFill/>
          <a:ln>
            <a:noFill/>
          </a:ln>
        </p:spPr>
      </p:sp>
      <p:sp>
        <p:nvSpPr>
          <p:cNvPr id="1123" name="Google Shape;1123;p71"/>
          <p:cNvSpPr/>
          <p:nvPr>
            <p:ph idx="5" type="pic"/>
          </p:nvPr>
        </p:nvSpPr>
        <p:spPr>
          <a:xfrm>
            <a:off x="6725" y="1710017"/>
            <a:ext cx="3048000" cy="1716900"/>
          </a:xfrm>
          <a:prstGeom prst="rect">
            <a:avLst/>
          </a:prstGeom>
          <a:noFill/>
          <a:ln>
            <a:noFill/>
          </a:ln>
        </p:spPr>
      </p:sp>
      <p:sp>
        <p:nvSpPr>
          <p:cNvPr id="1124" name="Google Shape;1124;p71"/>
          <p:cNvSpPr/>
          <p:nvPr>
            <p:ph idx="6" type="pic"/>
          </p:nvPr>
        </p:nvSpPr>
        <p:spPr>
          <a:xfrm>
            <a:off x="3054725" y="1710017"/>
            <a:ext cx="3048000" cy="1716900"/>
          </a:xfrm>
          <a:prstGeom prst="rect">
            <a:avLst/>
          </a:prstGeom>
          <a:noFill/>
          <a:ln>
            <a:noFill/>
          </a:ln>
        </p:spPr>
      </p:sp>
      <p:sp>
        <p:nvSpPr>
          <p:cNvPr id="1125" name="Google Shape;1125;p71"/>
          <p:cNvSpPr/>
          <p:nvPr>
            <p:ph idx="7" type="pic"/>
          </p:nvPr>
        </p:nvSpPr>
        <p:spPr>
          <a:xfrm>
            <a:off x="6102725" y="1710017"/>
            <a:ext cx="3048000" cy="1716900"/>
          </a:xfrm>
          <a:prstGeom prst="rect">
            <a:avLst/>
          </a:prstGeom>
          <a:noFill/>
          <a:ln>
            <a:noFill/>
          </a:ln>
        </p:spPr>
      </p:sp>
      <p:sp>
        <p:nvSpPr>
          <p:cNvPr id="1126" name="Google Shape;1126;p71"/>
          <p:cNvSpPr/>
          <p:nvPr>
            <p:ph idx="8" type="pic"/>
          </p:nvPr>
        </p:nvSpPr>
        <p:spPr>
          <a:xfrm>
            <a:off x="6725" y="3426758"/>
            <a:ext cx="3048000" cy="1716900"/>
          </a:xfrm>
          <a:prstGeom prst="rect">
            <a:avLst/>
          </a:prstGeom>
          <a:noFill/>
          <a:ln>
            <a:noFill/>
          </a:ln>
        </p:spPr>
      </p:sp>
      <p:sp>
        <p:nvSpPr>
          <p:cNvPr id="1127" name="Google Shape;1127;p71"/>
          <p:cNvSpPr/>
          <p:nvPr>
            <p:ph idx="9" type="pic"/>
          </p:nvPr>
        </p:nvSpPr>
        <p:spPr>
          <a:xfrm>
            <a:off x="3054725" y="3426758"/>
            <a:ext cx="3048000" cy="1716900"/>
          </a:xfrm>
          <a:prstGeom prst="rect">
            <a:avLst/>
          </a:prstGeom>
          <a:noFill/>
          <a:ln>
            <a:noFill/>
          </a:ln>
        </p:spPr>
      </p:sp>
      <p:sp>
        <p:nvSpPr>
          <p:cNvPr id="1128" name="Google Shape;1128;p71"/>
          <p:cNvSpPr/>
          <p:nvPr>
            <p:ph idx="13" type="pic"/>
          </p:nvPr>
        </p:nvSpPr>
        <p:spPr>
          <a:xfrm>
            <a:off x="6102725" y="3426758"/>
            <a:ext cx="3048000" cy="1716900"/>
          </a:xfrm>
          <a:prstGeom prst="rect">
            <a:avLst/>
          </a:prstGeom>
          <a:noFill/>
          <a:ln>
            <a:noFill/>
          </a:ln>
        </p:spPr>
      </p:sp>
    </p:spTree>
  </p:cSld>
  <p:clrMapOvr>
    <a:masterClrMapping/>
  </p:clrMapOvr>
  <p:extLst>
    <p:ext uri="{DCECCB84-F9BA-43D5-87BE-67443E8EF086}">
      <p15:sldGuideLst>
        <p15:guide id="1" pos="259">
          <p15:clr>
            <a:srgbClr val="FA7B17"/>
          </p15:clr>
        </p15:guide>
        <p15:guide id="2" orient="horz" pos="288">
          <p15:clr>
            <a:srgbClr val="FA7B17"/>
          </p15:clr>
        </p15:guide>
        <p15:guide id="3" pos="5501">
          <p15:clr>
            <a:srgbClr val="FA7B17"/>
          </p15:clr>
        </p15:guide>
        <p15:guide id="4" orient="horz" pos="3175">
          <p15:clr>
            <a:srgbClr val="FA7B17"/>
          </p15:clr>
        </p15:guide>
        <p15:guide id="5" orient="horz" pos="3079">
          <p15:clr>
            <a:srgbClr val="FA7B17"/>
          </p15:clr>
        </p15:guide>
        <p15:guide id="6" pos="2880">
          <p15:clr>
            <a:srgbClr val="FA7B17"/>
          </p15:clr>
        </p15:guide>
        <p15:guide id="7" orient="horz" pos="1077">
          <p15:clr>
            <a:srgbClr val="FA7B17"/>
          </p15:clr>
        </p15:guide>
        <p15:guide id="8" orient="horz" pos="2159">
          <p15:clr>
            <a:srgbClr val="FA7B17"/>
          </p15:clr>
        </p15:guide>
        <p15:guide id="9" pos="1924">
          <p15:clr>
            <a:srgbClr val="FA7B17"/>
          </p15:clr>
        </p15:guide>
        <p15:guide id="10" pos="3847">
          <p15:clr>
            <a:srgbClr val="FA7B17"/>
          </p15:clr>
        </p15:guide>
        <p15:guide id="11" orient="horz" pos="162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subtitle above">
  <p:cSld name="Blank_1_6_2">
    <p:spTree>
      <p:nvGrpSpPr>
        <p:cNvPr id="66" name="Shape 66"/>
        <p:cNvGrpSpPr/>
        <p:nvPr/>
      </p:nvGrpSpPr>
      <p:grpSpPr>
        <a:xfrm>
          <a:off x="0" y="0"/>
          <a:ext cx="0" cy="0"/>
          <a:chOff x="0" y="0"/>
          <a:chExt cx="0" cy="0"/>
        </a:xfrm>
      </p:grpSpPr>
      <p:sp>
        <p:nvSpPr>
          <p:cNvPr id="67" name="Google Shape;67;p8"/>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68" name="Google Shape;68;p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69" name="Google Shape;69;p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8"/>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8"/>
          <p:cNvSpPr txBox="1"/>
          <p:nvPr>
            <p:ph idx="1" type="subTitle"/>
          </p:nvPr>
        </p:nvSpPr>
        <p:spPr>
          <a:xfrm>
            <a:off x="2398926" y="514347"/>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72" name="Google Shape;72;p8"/>
          <p:cNvSpPr txBox="1"/>
          <p:nvPr>
            <p:ph idx="2" type="body"/>
          </p:nvPr>
        </p:nvSpPr>
        <p:spPr>
          <a:xfrm>
            <a:off x="2393325" y="1258513"/>
            <a:ext cx="3022200" cy="36327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73" name="Google Shape;73;p8"/>
          <p:cNvSpPr/>
          <p:nvPr>
            <p:ph idx="3" type="pic"/>
          </p:nvPr>
        </p:nvSpPr>
        <p:spPr>
          <a:xfrm>
            <a:off x="423350" y="1253863"/>
            <a:ext cx="1588500" cy="3632700"/>
          </a:xfrm>
          <a:prstGeom prst="rect">
            <a:avLst/>
          </a:prstGeom>
          <a:noFill/>
          <a:ln>
            <a:noFill/>
          </a:ln>
        </p:spPr>
      </p:sp>
      <p:sp>
        <p:nvSpPr>
          <p:cNvPr id="74" name="Google Shape;74;p8"/>
          <p:cNvSpPr txBox="1"/>
          <p:nvPr>
            <p:ph idx="4" type="body"/>
          </p:nvPr>
        </p:nvSpPr>
        <p:spPr>
          <a:xfrm>
            <a:off x="5719413" y="1258513"/>
            <a:ext cx="3014700" cy="36327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608">
          <p15:clr>
            <a:srgbClr val="FA7B17"/>
          </p15:clr>
        </p15:guide>
        <p15:guide id="8" pos="1508">
          <p15:clr>
            <a:srgbClr val="FA7B17"/>
          </p15:clr>
        </p15:guide>
        <p15:guide id="9" orient="horz" pos="1937">
          <p15:clr>
            <a:srgbClr val="FA7B17"/>
          </p15:clr>
        </p15:guide>
        <p15:guide id="10" orient="horz" pos="792">
          <p15:clr>
            <a:srgbClr val="FA7B17"/>
          </p15:clr>
        </p15:guide>
        <p15:guide id="11" orient="horz" pos="3168">
          <p15:clr>
            <a:srgbClr val="FA7B17"/>
          </p15:clr>
        </p15:guide>
        <p15:guide id="12" orient="horz" pos="3078">
          <p15:clr>
            <a:srgbClr val="FA7B17"/>
          </p15:clr>
        </p15:guide>
        <p15:guide id="13" pos="3411">
          <p15:clr>
            <a:srgbClr val="FA7B17"/>
          </p15:clr>
        </p15:guide>
        <p15:guide id="14" pos="3603">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itle DARK">
  <p:cSld name="BLANK_1_10">
    <p:bg>
      <p:bgPr>
        <a:solidFill>
          <a:schemeClr val="dk2"/>
        </a:solidFill>
      </p:bgPr>
    </p:bg>
    <p:spTree>
      <p:nvGrpSpPr>
        <p:cNvPr id="1129" name="Shape 1129"/>
        <p:cNvGrpSpPr/>
        <p:nvPr/>
      </p:nvGrpSpPr>
      <p:grpSpPr>
        <a:xfrm>
          <a:off x="0" y="0"/>
          <a:ext cx="0" cy="0"/>
          <a:chOff x="0" y="0"/>
          <a:chExt cx="0" cy="0"/>
        </a:xfrm>
      </p:grpSpPr>
      <p:sp>
        <p:nvSpPr>
          <p:cNvPr id="1130" name="Google Shape;1130;p72"/>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900"/>
              <a:buNone/>
              <a:defRPr sz="900">
                <a:solidFill>
                  <a:schemeClr val="lt1"/>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131" name="Google Shape;1131;p72"/>
          <p:cNvSpPr txBox="1"/>
          <p:nvPr/>
        </p:nvSpPr>
        <p:spPr>
          <a:xfrm>
            <a:off x="411473" y="4938075"/>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lt2"/>
                </a:solidFill>
                <a:latin typeface="Poppins SemiBold"/>
                <a:ea typeface="Poppins SemiBold"/>
                <a:cs typeface="Poppins SemiBold"/>
                <a:sym typeface="Poppins SemiBold"/>
              </a:rPr>
              <a:t>© 2021 SAUCE LABS, INC  |  PRIVATE &amp; CONFIDENTIAL </a:t>
            </a:r>
            <a:endParaRPr b="0" i="0" sz="600" u="none" cap="none" strike="noStrike">
              <a:solidFill>
                <a:schemeClr val="lt2"/>
              </a:solidFill>
              <a:latin typeface="Poppins SemiBold"/>
              <a:ea typeface="Poppins SemiBold"/>
              <a:cs typeface="Poppins SemiBold"/>
              <a:sym typeface="Poppins SemiBold"/>
            </a:endParaRPr>
          </a:p>
        </p:txBody>
      </p:sp>
      <p:sp>
        <p:nvSpPr>
          <p:cNvPr id="1132" name="Google Shape;1132;p72"/>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33" name="Google Shape;1133;p72"/>
          <p:cNvSpPr/>
          <p:nvPr/>
        </p:nvSpPr>
        <p:spPr>
          <a:xfrm>
            <a:off x="411480" y="457200"/>
            <a:ext cx="1600200" cy="183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q Quote DARK">
  <p:cSld name="BLANK_1_9">
    <p:bg>
      <p:bgPr>
        <a:solidFill>
          <a:schemeClr val="dk2"/>
        </a:solidFill>
      </p:bgPr>
    </p:bg>
    <p:spTree>
      <p:nvGrpSpPr>
        <p:cNvPr id="1134" name="Shape 1134"/>
        <p:cNvGrpSpPr/>
        <p:nvPr/>
      </p:nvGrpSpPr>
      <p:grpSpPr>
        <a:xfrm>
          <a:off x="0" y="0"/>
          <a:ext cx="0" cy="0"/>
          <a:chOff x="0" y="0"/>
          <a:chExt cx="0" cy="0"/>
        </a:xfrm>
      </p:grpSpPr>
      <p:sp>
        <p:nvSpPr>
          <p:cNvPr id="1135" name="Google Shape;1135;p73"/>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900"/>
              <a:buNone/>
              <a:defRPr sz="900">
                <a:solidFill>
                  <a:schemeClr val="lt1"/>
                </a:solidFill>
              </a:defRPr>
            </a:lvl1pPr>
            <a:lvl2pPr lvl="1" algn="l">
              <a:lnSpc>
                <a:spcPct val="100000"/>
              </a:lnSpc>
              <a:spcBef>
                <a:spcPts val="0"/>
              </a:spcBef>
              <a:spcAft>
                <a:spcPts val="0"/>
              </a:spcAft>
              <a:buClr>
                <a:schemeClr val="lt1"/>
              </a:buClr>
              <a:buSzPts val="900"/>
              <a:buNone/>
              <a:defRPr sz="900">
                <a:solidFill>
                  <a:schemeClr val="lt1"/>
                </a:solidFill>
              </a:defRPr>
            </a:lvl2pPr>
            <a:lvl3pPr lvl="2" algn="l">
              <a:lnSpc>
                <a:spcPct val="100000"/>
              </a:lnSpc>
              <a:spcBef>
                <a:spcPts val="0"/>
              </a:spcBef>
              <a:spcAft>
                <a:spcPts val="0"/>
              </a:spcAft>
              <a:buClr>
                <a:schemeClr val="lt1"/>
              </a:buClr>
              <a:buSzPts val="900"/>
              <a:buNone/>
              <a:defRPr sz="900">
                <a:solidFill>
                  <a:schemeClr val="lt1"/>
                </a:solidFill>
              </a:defRPr>
            </a:lvl3pPr>
            <a:lvl4pPr lvl="3" algn="l">
              <a:lnSpc>
                <a:spcPct val="100000"/>
              </a:lnSpc>
              <a:spcBef>
                <a:spcPts val="0"/>
              </a:spcBef>
              <a:spcAft>
                <a:spcPts val="0"/>
              </a:spcAft>
              <a:buClr>
                <a:schemeClr val="lt1"/>
              </a:buClr>
              <a:buSzPts val="900"/>
              <a:buNone/>
              <a:defRPr sz="900">
                <a:solidFill>
                  <a:schemeClr val="lt1"/>
                </a:solidFill>
              </a:defRPr>
            </a:lvl4pPr>
            <a:lvl5pPr lvl="4" algn="l">
              <a:lnSpc>
                <a:spcPct val="100000"/>
              </a:lnSpc>
              <a:spcBef>
                <a:spcPts val="0"/>
              </a:spcBef>
              <a:spcAft>
                <a:spcPts val="0"/>
              </a:spcAft>
              <a:buClr>
                <a:schemeClr val="lt1"/>
              </a:buClr>
              <a:buSzPts val="900"/>
              <a:buNone/>
              <a:defRPr sz="900">
                <a:solidFill>
                  <a:schemeClr val="lt1"/>
                </a:solidFill>
              </a:defRPr>
            </a:lvl5pPr>
            <a:lvl6pPr lvl="5" algn="l">
              <a:lnSpc>
                <a:spcPct val="100000"/>
              </a:lnSpc>
              <a:spcBef>
                <a:spcPts val="0"/>
              </a:spcBef>
              <a:spcAft>
                <a:spcPts val="0"/>
              </a:spcAft>
              <a:buClr>
                <a:schemeClr val="lt1"/>
              </a:buClr>
              <a:buSzPts val="900"/>
              <a:buNone/>
              <a:defRPr sz="900">
                <a:solidFill>
                  <a:schemeClr val="lt1"/>
                </a:solidFill>
              </a:defRPr>
            </a:lvl6pPr>
            <a:lvl7pPr lvl="6" algn="l">
              <a:lnSpc>
                <a:spcPct val="100000"/>
              </a:lnSpc>
              <a:spcBef>
                <a:spcPts val="0"/>
              </a:spcBef>
              <a:spcAft>
                <a:spcPts val="0"/>
              </a:spcAft>
              <a:buClr>
                <a:schemeClr val="lt1"/>
              </a:buClr>
              <a:buSzPts val="900"/>
              <a:buNone/>
              <a:defRPr sz="900">
                <a:solidFill>
                  <a:schemeClr val="lt1"/>
                </a:solidFill>
              </a:defRPr>
            </a:lvl7pPr>
            <a:lvl8pPr lvl="7" algn="l">
              <a:lnSpc>
                <a:spcPct val="100000"/>
              </a:lnSpc>
              <a:spcBef>
                <a:spcPts val="0"/>
              </a:spcBef>
              <a:spcAft>
                <a:spcPts val="0"/>
              </a:spcAft>
              <a:buClr>
                <a:schemeClr val="lt1"/>
              </a:buClr>
              <a:buSzPts val="900"/>
              <a:buNone/>
              <a:defRPr sz="900">
                <a:solidFill>
                  <a:schemeClr val="lt1"/>
                </a:solidFill>
              </a:defRPr>
            </a:lvl8pPr>
            <a:lvl9pPr lvl="8" algn="l">
              <a:lnSpc>
                <a:spcPct val="100000"/>
              </a:lnSpc>
              <a:spcBef>
                <a:spcPts val="0"/>
              </a:spcBef>
              <a:spcAft>
                <a:spcPts val="0"/>
              </a:spcAft>
              <a:buClr>
                <a:schemeClr val="lt1"/>
              </a:buClr>
              <a:buSzPts val="900"/>
              <a:buNone/>
              <a:defRPr sz="900">
                <a:solidFill>
                  <a:schemeClr val="lt1"/>
                </a:solidFill>
              </a:defRPr>
            </a:lvl9pPr>
          </a:lstStyle>
          <a:p/>
        </p:txBody>
      </p:sp>
      <p:sp>
        <p:nvSpPr>
          <p:cNvPr id="1136" name="Google Shape;1136;p73"/>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lt2"/>
                </a:solidFill>
                <a:latin typeface="Poppins SemiBold"/>
                <a:ea typeface="Poppins SemiBold"/>
                <a:cs typeface="Poppins SemiBold"/>
                <a:sym typeface="Poppins SemiBold"/>
              </a:rPr>
              <a:t>© 2021 SAUCE LABS, INC  |  PRIVATE &amp; CONFIDENTIAL </a:t>
            </a:r>
            <a:endParaRPr b="0" i="0" sz="600" u="none" cap="none" strike="noStrike">
              <a:solidFill>
                <a:schemeClr val="lt2"/>
              </a:solidFill>
              <a:latin typeface="Poppins SemiBold"/>
              <a:ea typeface="Poppins SemiBold"/>
              <a:cs typeface="Poppins SemiBold"/>
              <a:sym typeface="Poppins SemiBold"/>
            </a:endParaRPr>
          </a:p>
        </p:txBody>
      </p:sp>
      <p:sp>
        <p:nvSpPr>
          <p:cNvPr id="1137" name="Google Shape;1137;p73"/>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38" name="Google Shape;1138;p73"/>
          <p:cNvSpPr/>
          <p:nvPr/>
        </p:nvSpPr>
        <p:spPr>
          <a:xfrm>
            <a:off x="411480" y="457200"/>
            <a:ext cx="1600200" cy="18300"/>
          </a:xfrm>
          <a:prstGeom prst="rect">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73"/>
          <p:cNvSpPr txBox="1"/>
          <p:nvPr>
            <p:ph idx="1" type="body"/>
          </p:nvPr>
        </p:nvSpPr>
        <p:spPr>
          <a:xfrm>
            <a:off x="818525" y="1955700"/>
            <a:ext cx="7506900" cy="1449900"/>
          </a:xfrm>
          <a:prstGeom prst="rect">
            <a:avLst/>
          </a:prstGeom>
          <a:noFill/>
          <a:ln>
            <a:noFill/>
          </a:ln>
        </p:spPr>
        <p:txBody>
          <a:bodyPr anchorCtr="0" anchor="ctr" bIns="0" lIns="0" spcFirstLastPara="1" rIns="0" wrap="square" tIns="0">
            <a:normAutofit/>
          </a:bodyPr>
          <a:lstStyle>
            <a:lvl1pPr indent="-514350" lvl="0" marL="457200" algn="l">
              <a:lnSpc>
                <a:spcPct val="100000"/>
              </a:lnSpc>
              <a:spcBef>
                <a:spcPts val="0"/>
              </a:spcBef>
              <a:spcAft>
                <a:spcPts val="0"/>
              </a:spcAft>
              <a:buClr>
                <a:schemeClr val="lt1"/>
              </a:buClr>
              <a:buSzPts val="4500"/>
              <a:buChar char="●"/>
              <a:defRPr sz="4500">
                <a:solidFill>
                  <a:schemeClr val="lt1"/>
                </a:solidFill>
              </a:defRPr>
            </a:lvl1pPr>
            <a:lvl2pPr indent="-247650" lvl="1" marL="914400" algn="l">
              <a:lnSpc>
                <a:spcPct val="115000"/>
              </a:lnSpc>
              <a:spcBef>
                <a:spcPts val="500"/>
              </a:spcBef>
              <a:spcAft>
                <a:spcPts val="0"/>
              </a:spcAft>
              <a:buClr>
                <a:schemeClr val="lt1"/>
              </a:buClr>
              <a:buSzPts val="300"/>
              <a:buChar char="●"/>
              <a:defRPr sz="300">
                <a:solidFill>
                  <a:schemeClr val="lt1"/>
                </a:solidFill>
              </a:defRPr>
            </a:lvl2pPr>
            <a:lvl3pPr indent="-247650" lvl="2" marL="1371600" algn="l">
              <a:lnSpc>
                <a:spcPct val="115000"/>
              </a:lnSpc>
              <a:spcBef>
                <a:spcPts val="0"/>
              </a:spcBef>
              <a:spcAft>
                <a:spcPts val="0"/>
              </a:spcAft>
              <a:buClr>
                <a:schemeClr val="lt1"/>
              </a:buClr>
              <a:buSzPts val="300"/>
              <a:buChar char="●"/>
              <a:defRPr sz="300">
                <a:solidFill>
                  <a:schemeClr val="lt1"/>
                </a:solidFill>
              </a:defRPr>
            </a:lvl3pPr>
            <a:lvl4pPr indent="-247650" lvl="3" marL="1828800" algn="l">
              <a:lnSpc>
                <a:spcPct val="115000"/>
              </a:lnSpc>
              <a:spcBef>
                <a:spcPts val="0"/>
              </a:spcBef>
              <a:spcAft>
                <a:spcPts val="0"/>
              </a:spcAft>
              <a:buClr>
                <a:schemeClr val="lt1"/>
              </a:buClr>
              <a:buSzPts val="300"/>
              <a:buChar char="●"/>
              <a:defRPr sz="300">
                <a:solidFill>
                  <a:schemeClr val="lt1"/>
                </a:solidFill>
              </a:defRPr>
            </a:lvl4pPr>
            <a:lvl5pPr indent="-247650" lvl="4" marL="2286000" algn="l">
              <a:lnSpc>
                <a:spcPct val="115000"/>
              </a:lnSpc>
              <a:spcBef>
                <a:spcPts val="0"/>
              </a:spcBef>
              <a:spcAft>
                <a:spcPts val="0"/>
              </a:spcAft>
              <a:buClr>
                <a:schemeClr val="lt1"/>
              </a:buClr>
              <a:buSzPts val="300"/>
              <a:buChar char="●"/>
              <a:defRPr sz="300">
                <a:solidFill>
                  <a:schemeClr val="lt1"/>
                </a:solidFill>
              </a:defRPr>
            </a:lvl5pPr>
            <a:lvl6pPr indent="-247650" lvl="5" marL="2743200" algn="l">
              <a:lnSpc>
                <a:spcPct val="115000"/>
              </a:lnSpc>
              <a:spcBef>
                <a:spcPts val="0"/>
              </a:spcBef>
              <a:spcAft>
                <a:spcPts val="0"/>
              </a:spcAft>
              <a:buClr>
                <a:schemeClr val="lt1"/>
              </a:buClr>
              <a:buSzPts val="300"/>
              <a:buChar char="●"/>
              <a:defRPr sz="300">
                <a:solidFill>
                  <a:schemeClr val="lt1"/>
                </a:solidFill>
              </a:defRPr>
            </a:lvl6pPr>
            <a:lvl7pPr indent="-247650" lvl="6" marL="3200400" algn="l">
              <a:lnSpc>
                <a:spcPct val="115000"/>
              </a:lnSpc>
              <a:spcBef>
                <a:spcPts val="0"/>
              </a:spcBef>
              <a:spcAft>
                <a:spcPts val="0"/>
              </a:spcAft>
              <a:buClr>
                <a:schemeClr val="lt1"/>
              </a:buClr>
              <a:buSzPts val="300"/>
              <a:buChar char="●"/>
              <a:defRPr sz="300">
                <a:solidFill>
                  <a:schemeClr val="lt1"/>
                </a:solidFill>
              </a:defRPr>
            </a:lvl7pPr>
            <a:lvl8pPr indent="-247650" lvl="7" marL="3657600" algn="l">
              <a:lnSpc>
                <a:spcPct val="115000"/>
              </a:lnSpc>
              <a:spcBef>
                <a:spcPts val="0"/>
              </a:spcBef>
              <a:spcAft>
                <a:spcPts val="0"/>
              </a:spcAft>
              <a:buClr>
                <a:schemeClr val="lt1"/>
              </a:buClr>
              <a:buSzPts val="300"/>
              <a:buChar char="●"/>
              <a:defRPr sz="300">
                <a:solidFill>
                  <a:schemeClr val="lt1"/>
                </a:solidFill>
              </a:defRPr>
            </a:lvl8pPr>
            <a:lvl9pPr indent="-247650" lvl="8" marL="4114800" algn="l">
              <a:lnSpc>
                <a:spcPct val="115000"/>
              </a:lnSpc>
              <a:spcBef>
                <a:spcPts val="0"/>
              </a:spcBef>
              <a:spcAft>
                <a:spcPts val="0"/>
              </a:spcAft>
              <a:buClr>
                <a:schemeClr val="lt1"/>
              </a:buClr>
              <a:buSzPts val="300"/>
              <a:buChar char="●"/>
              <a:defRPr sz="300">
                <a:solidFill>
                  <a:schemeClr val="lt1"/>
                </a:solidFill>
              </a:defRPr>
            </a:lvl9pPr>
          </a:lstStyle>
          <a:p/>
        </p:txBody>
      </p:sp>
      <p:sp>
        <p:nvSpPr>
          <p:cNvPr id="1140" name="Google Shape;1140;p73"/>
          <p:cNvSpPr txBox="1"/>
          <p:nvPr>
            <p:ph idx="2" type="subTitle"/>
          </p:nvPr>
        </p:nvSpPr>
        <p:spPr>
          <a:xfrm>
            <a:off x="818525" y="3724788"/>
            <a:ext cx="5412300" cy="2391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lt1"/>
              </a:buClr>
              <a:buSzPts val="1200"/>
              <a:buFont typeface="Merriweather Light"/>
              <a:buNone/>
              <a:defRPr>
                <a:solidFill>
                  <a:schemeClr val="lt1"/>
                </a:solidFill>
                <a:latin typeface="Merriweather Light"/>
                <a:ea typeface="Merriweather Light"/>
                <a:cs typeface="Merriweather Light"/>
                <a:sym typeface="Merriweather Light"/>
              </a:defRPr>
            </a:lvl1pPr>
            <a:lvl2pPr lvl="1" algn="l">
              <a:lnSpc>
                <a:spcPct val="115000"/>
              </a:lnSpc>
              <a:spcBef>
                <a:spcPts val="0"/>
              </a:spcBef>
              <a:spcAft>
                <a:spcPts val="0"/>
              </a:spcAft>
              <a:buClr>
                <a:schemeClr val="lt1"/>
              </a:buClr>
              <a:buSzPts val="1200"/>
              <a:buNone/>
              <a:defRPr>
                <a:solidFill>
                  <a:schemeClr val="lt1"/>
                </a:solidFill>
              </a:defRPr>
            </a:lvl2pPr>
            <a:lvl3pPr lvl="2" algn="l">
              <a:lnSpc>
                <a:spcPct val="115000"/>
              </a:lnSpc>
              <a:spcBef>
                <a:spcPts val="0"/>
              </a:spcBef>
              <a:spcAft>
                <a:spcPts val="0"/>
              </a:spcAft>
              <a:buClr>
                <a:schemeClr val="lt1"/>
              </a:buClr>
              <a:buSzPts val="1200"/>
              <a:buNone/>
              <a:defRPr>
                <a:solidFill>
                  <a:schemeClr val="lt1"/>
                </a:solidFill>
              </a:defRPr>
            </a:lvl3pPr>
            <a:lvl4pPr lvl="3" algn="l">
              <a:lnSpc>
                <a:spcPct val="115000"/>
              </a:lnSpc>
              <a:spcBef>
                <a:spcPts val="0"/>
              </a:spcBef>
              <a:spcAft>
                <a:spcPts val="0"/>
              </a:spcAft>
              <a:buClr>
                <a:schemeClr val="lt1"/>
              </a:buClr>
              <a:buSzPts val="1200"/>
              <a:buNone/>
              <a:defRPr>
                <a:solidFill>
                  <a:schemeClr val="lt1"/>
                </a:solidFill>
              </a:defRPr>
            </a:lvl4pPr>
            <a:lvl5pPr lvl="4" algn="l">
              <a:lnSpc>
                <a:spcPct val="115000"/>
              </a:lnSpc>
              <a:spcBef>
                <a:spcPts val="0"/>
              </a:spcBef>
              <a:spcAft>
                <a:spcPts val="0"/>
              </a:spcAft>
              <a:buClr>
                <a:schemeClr val="lt1"/>
              </a:buClr>
              <a:buSzPts val="1200"/>
              <a:buNone/>
              <a:defRPr>
                <a:solidFill>
                  <a:schemeClr val="lt1"/>
                </a:solidFill>
              </a:defRPr>
            </a:lvl5pPr>
            <a:lvl6pPr lvl="5" algn="l">
              <a:lnSpc>
                <a:spcPct val="115000"/>
              </a:lnSpc>
              <a:spcBef>
                <a:spcPts val="0"/>
              </a:spcBef>
              <a:spcAft>
                <a:spcPts val="0"/>
              </a:spcAft>
              <a:buClr>
                <a:schemeClr val="lt1"/>
              </a:buClr>
              <a:buSzPts val="1200"/>
              <a:buNone/>
              <a:defRPr>
                <a:solidFill>
                  <a:schemeClr val="lt1"/>
                </a:solidFill>
              </a:defRPr>
            </a:lvl6pPr>
            <a:lvl7pPr lvl="6" algn="l">
              <a:lnSpc>
                <a:spcPct val="115000"/>
              </a:lnSpc>
              <a:spcBef>
                <a:spcPts val="0"/>
              </a:spcBef>
              <a:spcAft>
                <a:spcPts val="0"/>
              </a:spcAft>
              <a:buClr>
                <a:schemeClr val="lt1"/>
              </a:buClr>
              <a:buSzPts val="1200"/>
              <a:buNone/>
              <a:defRPr>
                <a:solidFill>
                  <a:schemeClr val="lt1"/>
                </a:solidFill>
              </a:defRPr>
            </a:lvl7pPr>
            <a:lvl8pPr lvl="7" algn="l">
              <a:lnSpc>
                <a:spcPct val="115000"/>
              </a:lnSpc>
              <a:spcBef>
                <a:spcPts val="0"/>
              </a:spcBef>
              <a:spcAft>
                <a:spcPts val="0"/>
              </a:spcAft>
              <a:buClr>
                <a:schemeClr val="lt1"/>
              </a:buClr>
              <a:buSzPts val="1200"/>
              <a:buNone/>
              <a:defRPr>
                <a:solidFill>
                  <a:schemeClr val="lt1"/>
                </a:solidFill>
              </a:defRPr>
            </a:lvl8pPr>
            <a:lvl9pPr lvl="8" algn="l">
              <a:lnSpc>
                <a:spcPct val="115000"/>
              </a:lnSpc>
              <a:spcBef>
                <a:spcPts val="0"/>
              </a:spcBef>
              <a:spcAft>
                <a:spcPts val="0"/>
              </a:spcAft>
              <a:buClr>
                <a:schemeClr val="lt1"/>
              </a:buClr>
              <a:buSzPts val="1200"/>
              <a:buNone/>
              <a:defRPr>
                <a:solidFill>
                  <a:schemeClr val="lt1"/>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guide id="10" orient="horz" pos="2030">
          <p15:clr>
            <a:srgbClr val="FA7B17"/>
          </p15:clr>
        </p15:guide>
        <p15:guide id="11" pos="516">
          <p15:clr>
            <a:srgbClr val="FA7B17"/>
          </p15:clr>
        </p15:guide>
        <p15:guide id="12" pos="5244">
          <p15:clr>
            <a:srgbClr val="FA7B17"/>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q Quote LIGHT">
  <p:cSld name="BLANK_1_9_1">
    <p:bg>
      <p:bgPr>
        <a:solidFill>
          <a:srgbClr val="F3F3F3"/>
        </a:solidFill>
      </p:bgPr>
    </p:bg>
    <p:spTree>
      <p:nvGrpSpPr>
        <p:cNvPr id="1141" name="Shape 1141"/>
        <p:cNvGrpSpPr/>
        <p:nvPr/>
      </p:nvGrpSpPr>
      <p:grpSpPr>
        <a:xfrm>
          <a:off x="0" y="0"/>
          <a:ext cx="0" cy="0"/>
          <a:chOff x="0" y="0"/>
          <a:chExt cx="0" cy="0"/>
        </a:xfrm>
      </p:grpSpPr>
      <p:sp>
        <p:nvSpPr>
          <p:cNvPr id="1142" name="Google Shape;1142;p74"/>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Clr>
                <a:schemeClr val="lt1"/>
              </a:buClr>
              <a:buSzPts val="900"/>
              <a:buNone/>
              <a:defRPr sz="900">
                <a:solidFill>
                  <a:schemeClr val="lt1"/>
                </a:solidFill>
              </a:defRPr>
            </a:lvl2pPr>
            <a:lvl3pPr lvl="2" algn="l">
              <a:lnSpc>
                <a:spcPct val="100000"/>
              </a:lnSpc>
              <a:spcBef>
                <a:spcPts val="0"/>
              </a:spcBef>
              <a:spcAft>
                <a:spcPts val="0"/>
              </a:spcAft>
              <a:buClr>
                <a:schemeClr val="lt1"/>
              </a:buClr>
              <a:buSzPts val="900"/>
              <a:buNone/>
              <a:defRPr sz="900">
                <a:solidFill>
                  <a:schemeClr val="lt1"/>
                </a:solidFill>
              </a:defRPr>
            </a:lvl3pPr>
            <a:lvl4pPr lvl="3" algn="l">
              <a:lnSpc>
                <a:spcPct val="100000"/>
              </a:lnSpc>
              <a:spcBef>
                <a:spcPts val="0"/>
              </a:spcBef>
              <a:spcAft>
                <a:spcPts val="0"/>
              </a:spcAft>
              <a:buClr>
                <a:schemeClr val="lt1"/>
              </a:buClr>
              <a:buSzPts val="900"/>
              <a:buNone/>
              <a:defRPr sz="900">
                <a:solidFill>
                  <a:schemeClr val="lt1"/>
                </a:solidFill>
              </a:defRPr>
            </a:lvl4pPr>
            <a:lvl5pPr lvl="4" algn="l">
              <a:lnSpc>
                <a:spcPct val="100000"/>
              </a:lnSpc>
              <a:spcBef>
                <a:spcPts val="0"/>
              </a:spcBef>
              <a:spcAft>
                <a:spcPts val="0"/>
              </a:spcAft>
              <a:buClr>
                <a:schemeClr val="lt1"/>
              </a:buClr>
              <a:buSzPts val="900"/>
              <a:buNone/>
              <a:defRPr sz="900">
                <a:solidFill>
                  <a:schemeClr val="lt1"/>
                </a:solidFill>
              </a:defRPr>
            </a:lvl5pPr>
            <a:lvl6pPr lvl="5" algn="l">
              <a:lnSpc>
                <a:spcPct val="100000"/>
              </a:lnSpc>
              <a:spcBef>
                <a:spcPts val="0"/>
              </a:spcBef>
              <a:spcAft>
                <a:spcPts val="0"/>
              </a:spcAft>
              <a:buClr>
                <a:schemeClr val="lt1"/>
              </a:buClr>
              <a:buSzPts val="900"/>
              <a:buNone/>
              <a:defRPr sz="900">
                <a:solidFill>
                  <a:schemeClr val="lt1"/>
                </a:solidFill>
              </a:defRPr>
            </a:lvl6pPr>
            <a:lvl7pPr lvl="6" algn="l">
              <a:lnSpc>
                <a:spcPct val="100000"/>
              </a:lnSpc>
              <a:spcBef>
                <a:spcPts val="0"/>
              </a:spcBef>
              <a:spcAft>
                <a:spcPts val="0"/>
              </a:spcAft>
              <a:buClr>
                <a:schemeClr val="lt1"/>
              </a:buClr>
              <a:buSzPts val="900"/>
              <a:buNone/>
              <a:defRPr sz="900">
                <a:solidFill>
                  <a:schemeClr val="lt1"/>
                </a:solidFill>
              </a:defRPr>
            </a:lvl7pPr>
            <a:lvl8pPr lvl="7" algn="l">
              <a:lnSpc>
                <a:spcPct val="100000"/>
              </a:lnSpc>
              <a:spcBef>
                <a:spcPts val="0"/>
              </a:spcBef>
              <a:spcAft>
                <a:spcPts val="0"/>
              </a:spcAft>
              <a:buClr>
                <a:schemeClr val="lt1"/>
              </a:buClr>
              <a:buSzPts val="900"/>
              <a:buNone/>
              <a:defRPr sz="900">
                <a:solidFill>
                  <a:schemeClr val="lt1"/>
                </a:solidFill>
              </a:defRPr>
            </a:lvl8pPr>
            <a:lvl9pPr lvl="8" algn="l">
              <a:lnSpc>
                <a:spcPct val="100000"/>
              </a:lnSpc>
              <a:spcBef>
                <a:spcPts val="0"/>
              </a:spcBef>
              <a:spcAft>
                <a:spcPts val="0"/>
              </a:spcAft>
              <a:buClr>
                <a:schemeClr val="lt1"/>
              </a:buClr>
              <a:buSzPts val="900"/>
              <a:buNone/>
              <a:defRPr sz="900">
                <a:solidFill>
                  <a:schemeClr val="lt1"/>
                </a:solidFill>
              </a:defRPr>
            </a:lvl9pPr>
          </a:lstStyle>
          <a:p/>
        </p:txBody>
      </p:sp>
      <p:sp>
        <p:nvSpPr>
          <p:cNvPr id="1143" name="Google Shape;1143;p74"/>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 2021 SAUCE LABS, INC  |  PRIVATE &amp; CONFIDENTIAL </a:t>
            </a:r>
            <a:endParaRPr b="0" i="0" sz="600" u="none" cap="none" strike="noStrike">
              <a:solidFill>
                <a:schemeClr val="accent1"/>
              </a:solidFill>
              <a:latin typeface="Poppins SemiBold"/>
              <a:ea typeface="Poppins SemiBold"/>
              <a:cs typeface="Poppins SemiBold"/>
              <a:sym typeface="Poppins SemiBold"/>
            </a:endParaRPr>
          </a:p>
        </p:txBody>
      </p:sp>
      <p:sp>
        <p:nvSpPr>
          <p:cNvPr id="1144" name="Google Shape;1144;p74"/>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45" name="Google Shape;1145;p74"/>
          <p:cNvSpPr txBox="1"/>
          <p:nvPr>
            <p:ph idx="1" type="body"/>
          </p:nvPr>
        </p:nvSpPr>
        <p:spPr>
          <a:xfrm>
            <a:off x="818525" y="1955700"/>
            <a:ext cx="7506900" cy="1449900"/>
          </a:xfrm>
          <a:prstGeom prst="rect">
            <a:avLst/>
          </a:prstGeom>
          <a:noFill/>
          <a:ln>
            <a:noFill/>
          </a:ln>
        </p:spPr>
        <p:txBody>
          <a:bodyPr anchorCtr="0" anchor="ctr" bIns="0" lIns="0" spcFirstLastPara="1" rIns="0" wrap="square" tIns="0">
            <a:normAutofit/>
          </a:bodyPr>
          <a:lstStyle>
            <a:lvl1pPr indent="-514350" lvl="0" marL="457200" algn="l">
              <a:lnSpc>
                <a:spcPct val="100000"/>
              </a:lnSpc>
              <a:spcBef>
                <a:spcPts val="0"/>
              </a:spcBef>
              <a:spcAft>
                <a:spcPts val="0"/>
              </a:spcAft>
              <a:buSzPts val="4500"/>
              <a:buChar char="●"/>
              <a:defRPr sz="4500">
                <a:solidFill>
                  <a:schemeClr val="dk1"/>
                </a:solidFill>
              </a:defRPr>
            </a:lvl1pPr>
            <a:lvl2pPr indent="-247650" lvl="1" marL="914400" algn="l">
              <a:lnSpc>
                <a:spcPct val="115000"/>
              </a:lnSpc>
              <a:spcBef>
                <a:spcPts val="500"/>
              </a:spcBef>
              <a:spcAft>
                <a:spcPts val="0"/>
              </a:spcAft>
              <a:buSzPts val="300"/>
              <a:buChar char="●"/>
              <a:defRPr sz="300">
                <a:solidFill>
                  <a:schemeClr val="dk1"/>
                </a:solidFill>
              </a:defRPr>
            </a:lvl2pPr>
            <a:lvl3pPr indent="-247650" lvl="2" marL="1371600" algn="l">
              <a:lnSpc>
                <a:spcPct val="115000"/>
              </a:lnSpc>
              <a:spcBef>
                <a:spcPts val="0"/>
              </a:spcBef>
              <a:spcAft>
                <a:spcPts val="0"/>
              </a:spcAft>
              <a:buClr>
                <a:schemeClr val="dk1"/>
              </a:buClr>
              <a:buSzPts val="300"/>
              <a:buChar char="●"/>
              <a:defRPr sz="300">
                <a:solidFill>
                  <a:schemeClr val="dk1"/>
                </a:solidFill>
              </a:defRPr>
            </a:lvl3pPr>
            <a:lvl4pPr indent="-247650" lvl="3" marL="1828800" algn="l">
              <a:lnSpc>
                <a:spcPct val="115000"/>
              </a:lnSpc>
              <a:spcBef>
                <a:spcPts val="0"/>
              </a:spcBef>
              <a:spcAft>
                <a:spcPts val="0"/>
              </a:spcAft>
              <a:buSzPts val="300"/>
              <a:buChar char="●"/>
              <a:defRPr sz="300">
                <a:solidFill>
                  <a:schemeClr val="dk1"/>
                </a:solidFill>
              </a:defRPr>
            </a:lvl4pPr>
            <a:lvl5pPr indent="-247650" lvl="4" marL="2286000" algn="l">
              <a:lnSpc>
                <a:spcPct val="115000"/>
              </a:lnSpc>
              <a:spcBef>
                <a:spcPts val="0"/>
              </a:spcBef>
              <a:spcAft>
                <a:spcPts val="0"/>
              </a:spcAft>
              <a:buSzPts val="300"/>
              <a:buChar char="●"/>
              <a:defRPr sz="300"/>
            </a:lvl5pPr>
            <a:lvl6pPr indent="-247650" lvl="5" marL="2743200" algn="l">
              <a:lnSpc>
                <a:spcPct val="115000"/>
              </a:lnSpc>
              <a:spcBef>
                <a:spcPts val="0"/>
              </a:spcBef>
              <a:spcAft>
                <a:spcPts val="0"/>
              </a:spcAft>
              <a:buClr>
                <a:schemeClr val="dk1"/>
              </a:buClr>
              <a:buSzPts val="300"/>
              <a:buChar char="●"/>
              <a:defRPr sz="300">
                <a:solidFill>
                  <a:schemeClr val="dk1"/>
                </a:solidFill>
              </a:defRPr>
            </a:lvl6pPr>
            <a:lvl7pPr indent="-247650" lvl="6" marL="3200400" algn="l">
              <a:lnSpc>
                <a:spcPct val="115000"/>
              </a:lnSpc>
              <a:spcBef>
                <a:spcPts val="0"/>
              </a:spcBef>
              <a:spcAft>
                <a:spcPts val="0"/>
              </a:spcAft>
              <a:buSzPts val="300"/>
              <a:buChar char="●"/>
              <a:defRPr sz="300">
                <a:solidFill>
                  <a:schemeClr val="dk1"/>
                </a:solidFill>
              </a:defRPr>
            </a:lvl7pPr>
            <a:lvl8pPr indent="-247650" lvl="7" marL="3657600" algn="l">
              <a:lnSpc>
                <a:spcPct val="115000"/>
              </a:lnSpc>
              <a:spcBef>
                <a:spcPts val="0"/>
              </a:spcBef>
              <a:spcAft>
                <a:spcPts val="0"/>
              </a:spcAft>
              <a:buClr>
                <a:schemeClr val="dk1"/>
              </a:buClr>
              <a:buSzPts val="300"/>
              <a:buChar char="●"/>
              <a:defRPr sz="300">
                <a:solidFill>
                  <a:schemeClr val="dk1"/>
                </a:solidFill>
              </a:defRPr>
            </a:lvl8pPr>
            <a:lvl9pPr indent="-247650" lvl="8" marL="4114800" algn="l">
              <a:lnSpc>
                <a:spcPct val="115000"/>
              </a:lnSpc>
              <a:spcBef>
                <a:spcPts val="0"/>
              </a:spcBef>
              <a:spcAft>
                <a:spcPts val="0"/>
              </a:spcAft>
              <a:buSzPts val="300"/>
              <a:buChar char="●"/>
              <a:defRPr sz="300"/>
            </a:lvl9pPr>
          </a:lstStyle>
          <a:p/>
        </p:txBody>
      </p:sp>
      <p:sp>
        <p:nvSpPr>
          <p:cNvPr id="1146" name="Google Shape;1146;p74"/>
          <p:cNvSpPr txBox="1"/>
          <p:nvPr>
            <p:ph idx="2" type="subTitle"/>
          </p:nvPr>
        </p:nvSpPr>
        <p:spPr>
          <a:xfrm>
            <a:off x="818525" y="3724788"/>
            <a:ext cx="5412300" cy="2391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solidFill>
                  <a:schemeClr val="dk1"/>
                </a:solidFill>
                <a:latin typeface="Merriweather Light"/>
                <a:ea typeface="Merriweather Light"/>
                <a:cs typeface="Merriweather Light"/>
                <a:sym typeface="Merriweather Light"/>
              </a:defRPr>
            </a:lvl1pPr>
            <a:lvl2pPr lvl="1" algn="l">
              <a:lnSpc>
                <a:spcPct val="115000"/>
              </a:lnSpc>
              <a:spcBef>
                <a:spcPts val="0"/>
              </a:spcBef>
              <a:spcAft>
                <a:spcPts val="0"/>
              </a:spcAft>
              <a:buClr>
                <a:schemeClr val="lt1"/>
              </a:buClr>
              <a:buSzPts val="1200"/>
              <a:buNone/>
              <a:defRPr>
                <a:solidFill>
                  <a:schemeClr val="lt1"/>
                </a:solidFill>
              </a:defRPr>
            </a:lvl2pPr>
            <a:lvl3pPr lvl="2" algn="l">
              <a:lnSpc>
                <a:spcPct val="115000"/>
              </a:lnSpc>
              <a:spcBef>
                <a:spcPts val="0"/>
              </a:spcBef>
              <a:spcAft>
                <a:spcPts val="0"/>
              </a:spcAft>
              <a:buClr>
                <a:schemeClr val="lt1"/>
              </a:buClr>
              <a:buSzPts val="1200"/>
              <a:buNone/>
              <a:defRPr>
                <a:solidFill>
                  <a:schemeClr val="lt1"/>
                </a:solidFill>
              </a:defRPr>
            </a:lvl3pPr>
            <a:lvl4pPr lvl="3" algn="l">
              <a:lnSpc>
                <a:spcPct val="115000"/>
              </a:lnSpc>
              <a:spcBef>
                <a:spcPts val="0"/>
              </a:spcBef>
              <a:spcAft>
                <a:spcPts val="0"/>
              </a:spcAft>
              <a:buClr>
                <a:schemeClr val="lt1"/>
              </a:buClr>
              <a:buSzPts val="1200"/>
              <a:buNone/>
              <a:defRPr>
                <a:solidFill>
                  <a:schemeClr val="lt1"/>
                </a:solidFill>
              </a:defRPr>
            </a:lvl4pPr>
            <a:lvl5pPr lvl="4" algn="l">
              <a:lnSpc>
                <a:spcPct val="115000"/>
              </a:lnSpc>
              <a:spcBef>
                <a:spcPts val="0"/>
              </a:spcBef>
              <a:spcAft>
                <a:spcPts val="0"/>
              </a:spcAft>
              <a:buClr>
                <a:schemeClr val="lt1"/>
              </a:buClr>
              <a:buSzPts val="1200"/>
              <a:buNone/>
              <a:defRPr>
                <a:solidFill>
                  <a:schemeClr val="lt1"/>
                </a:solidFill>
              </a:defRPr>
            </a:lvl5pPr>
            <a:lvl6pPr lvl="5" algn="l">
              <a:lnSpc>
                <a:spcPct val="115000"/>
              </a:lnSpc>
              <a:spcBef>
                <a:spcPts val="0"/>
              </a:spcBef>
              <a:spcAft>
                <a:spcPts val="0"/>
              </a:spcAft>
              <a:buClr>
                <a:schemeClr val="lt1"/>
              </a:buClr>
              <a:buSzPts val="1200"/>
              <a:buNone/>
              <a:defRPr>
                <a:solidFill>
                  <a:schemeClr val="lt1"/>
                </a:solidFill>
              </a:defRPr>
            </a:lvl6pPr>
            <a:lvl7pPr lvl="6" algn="l">
              <a:lnSpc>
                <a:spcPct val="115000"/>
              </a:lnSpc>
              <a:spcBef>
                <a:spcPts val="0"/>
              </a:spcBef>
              <a:spcAft>
                <a:spcPts val="0"/>
              </a:spcAft>
              <a:buClr>
                <a:schemeClr val="lt1"/>
              </a:buClr>
              <a:buSzPts val="1200"/>
              <a:buNone/>
              <a:defRPr>
                <a:solidFill>
                  <a:schemeClr val="lt1"/>
                </a:solidFill>
              </a:defRPr>
            </a:lvl7pPr>
            <a:lvl8pPr lvl="7" algn="l">
              <a:lnSpc>
                <a:spcPct val="115000"/>
              </a:lnSpc>
              <a:spcBef>
                <a:spcPts val="0"/>
              </a:spcBef>
              <a:spcAft>
                <a:spcPts val="0"/>
              </a:spcAft>
              <a:buClr>
                <a:schemeClr val="lt1"/>
              </a:buClr>
              <a:buSzPts val="1200"/>
              <a:buNone/>
              <a:defRPr>
                <a:solidFill>
                  <a:schemeClr val="lt1"/>
                </a:solidFill>
              </a:defRPr>
            </a:lvl8pPr>
            <a:lvl9pPr lvl="8" algn="l">
              <a:lnSpc>
                <a:spcPct val="115000"/>
              </a:lnSpc>
              <a:spcBef>
                <a:spcPts val="0"/>
              </a:spcBef>
              <a:spcAft>
                <a:spcPts val="0"/>
              </a:spcAft>
              <a:buClr>
                <a:schemeClr val="lt1"/>
              </a:buClr>
              <a:buSzPts val="1200"/>
              <a:buNone/>
              <a:defRPr>
                <a:solidFill>
                  <a:schemeClr val="lt1"/>
                </a:solidFill>
              </a:defRPr>
            </a:lvl9pPr>
          </a:lstStyle>
          <a:p/>
        </p:txBody>
      </p:sp>
      <p:sp>
        <p:nvSpPr>
          <p:cNvPr id="1147" name="Google Shape;1147;p7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620">
          <p15:clr>
            <a:srgbClr val="FA7B17"/>
          </p15:clr>
        </p15:guide>
        <p15:guide id="10" orient="horz" pos="2030">
          <p15:clr>
            <a:srgbClr val="FA7B17"/>
          </p15:clr>
        </p15:guide>
        <p15:guide id="11" pos="516">
          <p15:clr>
            <a:srgbClr val="FA7B17"/>
          </p15:clr>
        </p15:guide>
        <p15:guide id="12" pos="5244">
          <p15:clr>
            <a:srgbClr val="FA7B17"/>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Sales">
  <p:cSld name="BLANK_1_8">
    <p:spTree>
      <p:nvGrpSpPr>
        <p:cNvPr id="1148" name="Shape 1148"/>
        <p:cNvGrpSpPr/>
        <p:nvPr/>
      </p:nvGrpSpPr>
      <p:grpSpPr>
        <a:xfrm>
          <a:off x="0" y="0"/>
          <a:ext cx="0" cy="0"/>
          <a:chOff x="0" y="0"/>
          <a:chExt cx="0" cy="0"/>
        </a:xfrm>
      </p:grpSpPr>
      <p:sp>
        <p:nvSpPr>
          <p:cNvPr id="1149" name="Google Shape;1149;p75"/>
          <p:cNvSpPr/>
          <p:nvPr>
            <p:ph idx="2" type="pic"/>
          </p:nvPr>
        </p:nvSpPr>
        <p:spPr>
          <a:xfrm>
            <a:off x="0" y="0"/>
            <a:ext cx="2743200" cy="5143500"/>
          </a:xfrm>
          <a:prstGeom prst="rect">
            <a:avLst/>
          </a:prstGeom>
          <a:noFill/>
          <a:ln>
            <a:noFill/>
          </a:ln>
        </p:spPr>
      </p:sp>
      <p:grpSp>
        <p:nvGrpSpPr>
          <p:cNvPr id="1150" name="Google Shape;1150;p75"/>
          <p:cNvGrpSpPr/>
          <p:nvPr/>
        </p:nvGrpSpPr>
        <p:grpSpPr>
          <a:xfrm>
            <a:off x="3166301" y="985369"/>
            <a:ext cx="2364921" cy="329013"/>
            <a:chOff x="238125" y="2321975"/>
            <a:chExt cx="7129700" cy="991900"/>
          </a:xfrm>
        </p:grpSpPr>
        <p:sp>
          <p:nvSpPr>
            <p:cNvPr id="1151" name="Google Shape;1151;p75"/>
            <p:cNvSpPr/>
            <p:nvPr/>
          </p:nvSpPr>
          <p:spPr>
            <a:xfrm>
              <a:off x="238125" y="2321975"/>
              <a:ext cx="701725" cy="919800"/>
            </a:xfrm>
            <a:custGeom>
              <a:rect b="b" l="l" r="r" t="t"/>
              <a:pathLst>
                <a:path extrusionOk="0" h="36792" w="28069">
                  <a:moveTo>
                    <a:pt x="19778" y="0"/>
                  </a:moveTo>
                  <a:cubicBezTo>
                    <a:pt x="8794" y="0"/>
                    <a:pt x="0" y="8837"/>
                    <a:pt x="0" y="19838"/>
                  </a:cubicBezTo>
                  <a:cubicBezTo>
                    <a:pt x="0" y="26943"/>
                    <a:pt x="3799" y="33274"/>
                    <a:pt x="9497" y="36792"/>
                  </a:cubicBezTo>
                  <a:lnTo>
                    <a:pt x="15406" y="25607"/>
                  </a:lnTo>
                  <a:lnTo>
                    <a:pt x="4854" y="25536"/>
                  </a:lnTo>
                  <a:cubicBezTo>
                    <a:pt x="3728" y="22652"/>
                    <a:pt x="3799" y="19838"/>
                    <a:pt x="3799" y="19838"/>
                  </a:cubicBezTo>
                  <a:cubicBezTo>
                    <a:pt x="3799" y="10975"/>
                    <a:pt x="10974" y="3729"/>
                    <a:pt x="19908" y="3729"/>
                  </a:cubicBezTo>
                  <a:cubicBezTo>
                    <a:pt x="20682" y="3729"/>
                    <a:pt x="21386" y="3799"/>
                    <a:pt x="22159" y="3870"/>
                  </a:cubicBezTo>
                  <a:lnTo>
                    <a:pt x="20330" y="5769"/>
                  </a:lnTo>
                  <a:lnTo>
                    <a:pt x="19768" y="5769"/>
                  </a:lnTo>
                  <a:cubicBezTo>
                    <a:pt x="12029" y="5769"/>
                    <a:pt x="5698" y="12100"/>
                    <a:pt x="5698" y="19838"/>
                  </a:cubicBezTo>
                  <a:cubicBezTo>
                    <a:pt x="5698" y="19838"/>
                    <a:pt x="5698" y="21738"/>
                    <a:pt x="6261" y="23707"/>
                  </a:cubicBezTo>
                  <a:lnTo>
                    <a:pt x="18572" y="23707"/>
                  </a:lnTo>
                  <a:lnTo>
                    <a:pt x="13366" y="33485"/>
                  </a:lnTo>
                  <a:lnTo>
                    <a:pt x="25888" y="20893"/>
                  </a:lnTo>
                  <a:lnTo>
                    <a:pt x="8934" y="20893"/>
                  </a:lnTo>
                  <a:lnTo>
                    <a:pt x="28069" y="1759"/>
                  </a:lnTo>
                  <a:cubicBezTo>
                    <a:pt x="25606" y="634"/>
                    <a:pt x="22792" y="1"/>
                    <a:pt x="19908" y="1"/>
                  </a:cubicBezTo>
                  <a:cubicBezTo>
                    <a:pt x="19865" y="0"/>
                    <a:pt x="19821" y="0"/>
                    <a:pt x="19778" y="0"/>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75"/>
            <p:cNvSpPr/>
            <p:nvPr/>
          </p:nvSpPr>
          <p:spPr>
            <a:xfrm>
              <a:off x="530050" y="2392325"/>
              <a:ext cx="701750" cy="921550"/>
            </a:xfrm>
            <a:custGeom>
              <a:rect b="b" l="l" r="r" t="t"/>
              <a:pathLst>
                <a:path extrusionOk="0" h="36862" w="28070">
                  <a:moveTo>
                    <a:pt x="18572" y="1"/>
                  </a:moveTo>
                  <a:lnTo>
                    <a:pt x="12663" y="11186"/>
                  </a:lnTo>
                  <a:lnTo>
                    <a:pt x="23215" y="11186"/>
                  </a:lnTo>
                  <a:cubicBezTo>
                    <a:pt x="23215" y="11186"/>
                    <a:pt x="24270" y="13648"/>
                    <a:pt x="24270" y="16884"/>
                  </a:cubicBezTo>
                  <a:cubicBezTo>
                    <a:pt x="24270" y="25817"/>
                    <a:pt x="17095" y="32993"/>
                    <a:pt x="8161" y="32993"/>
                  </a:cubicBezTo>
                  <a:cubicBezTo>
                    <a:pt x="7387" y="32993"/>
                    <a:pt x="6613" y="32922"/>
                    <a:pt x="5839" y="32852"/>
                  </a:cubicBezTo>
                  <a:lnTo>
                    <a:pt x="7598" y="30953"/>
                  </a:lnTo>
                  <a:lnTo>
                    <a:pt x="8091" y="30953"/>
                  </a:lnTo>
                  <a:cubicBezTo>
                    <a:pt x="15829" y="30953"/>
                    <a:pt x="22160" y="24622"/>
                    <a:pt x="22160" y="16884"/>
                  </a:cubicBezTo>
                  <a:cubicBezTo>
                    <a:pt x="22160" y="16884"/>
                    <a:pt x="22160" y="14914"/>
                    <a:pt x="21668" y="13015"/>
                  </a:cubicBezTo>
                  <a:lnTo>
                    <a:pt x="9427" y="13015"/>
                  </a:lnTo>
                  <a:lnTo>
                    <a:pt x="14633" y="3307"/>
                  </a:lnTo>
                  <a:lnTo>
                    <a:pt x="14633" y="3307"/>
                  </a:lnTo>
                  <a:lnTo>
                    <a:pt x="1830" y="16039"/>
                  </a:lnTo>
                  <a:lnTo>
                    <a:pt x="18924" y="16039"/>
                  </a:lnTo>
                  <a:lnTo>
                    <a:pt x="1" y="35103"/>
                  </a:lnTo>
                  <a:cubicBezTo>
                    <a:pt x="2463" y="36229"/>
                    <a:pt x="5277" y="36862"/>
                    <a:pt x="8161" y="36862"/>
                  </a:cubicBezTo>
                  <a:cubicBezTo>
                    <a:pt x="19205" y="36862"/>
                    <a:pt x="28069" y="27998"/>
                    <a:pt x="28069" y="17024"/>
                  </a:cubicBezTo>
                  <a:cubicBezTo>
                    <a:pt x="28069" y="9779"/>
                    <a:pt x="24200" y="3518"/>
                    <a:pt x="18572" y="1"/>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75"/>
            <p:cNvSpPr/>
            <p:nvPr/>
          </p:nvSpPr>
          <p:spPr>
            <a:xfrm>
              <a:off x="1465675" y="2452125"/>
              <a:ext cx="524100" cy="787900"/>
            </a:xfrm>
            <a:custGeom>
              <a:rect b="b" l="l" r="r" t="t"/>
              <a:pathLst>
                <a:path extrusionOk="0" h="31516" w="20964">
                  <a:moveTo>
                    <a:pt x="12663" y="0"/>
                  </a:moveTo>
                  <a:cubicBezTo>
                    <a:pt x="5698" y="0"/>
                    <a:pt x="2673" y="4784"/>
                    <a:pt x="2673" y="9145"/>
                  </a:cubicBezTo>
                  <a:cubicBezTo>
                    <a:pt x="2673" y="13577"/>
                    <a:pt x="6120" y="16109"/>
                    <a:pt x="9005" y="17938"/>
                  </a:cubicBezTo>
                  <a:cubicBezTo>
                    <a:pt x="11467" y="19627"/>
                    <a:pt x="12803" y="20893"/>
                    <a:pt x="12803" y="22792"/>
                  </a:cubicBezTo>
                  <a:cubicBezTo>
                    <a:pt x="12803" y="24973"/>
                    <a:pt x="10904" y="26521"/>
                    <a:pt x="8934" y="26521"/>
                  </a:cubicBezTo>
                  <a:cubicBezTo>
                    <a:pt x="6191" y="26521"/>
                    <a:pt x="4573" y="25114"/>
                    <a:pt x="3518" y="24199"/>
                  </a:cubicBezTo>
                  <a:cubicBezTo>
                    <a:pt x="3349" y="24064"/>
                    <a:pt x="3115" y="23961"/>
                    <a:pt x="2878" y="23961"/>
                  </a:cubicBezTo>
                  <a:cubicBezTo>
                    <a:pt x="2622" y="23961"/>
                    <a:pt x="2364" y="24081"/>
                    <a:pt x="2181" y="24410"/>
                  </a:cubicBezTo>
                  <a:lnTo>
                    <a:pt x="493" y="26872"/>
                  </a:lnTo>
                  <a:cubicBezTo>
                    <a:pt x="0" y="27576"/>
                    <a:pt x="211" y="27928"/>
                    <a:pt x="493" y="28068"/>
                  </a:cubicBezTo>
                  <a:cubicBezTo>
                    <a:pt x="1900" y="29405"/>
                    <a:pt x="4714" y="31515"/>
                    <a:pt x="8864" y="31515"/>
                  </a:cubicBezTo>
                  <a:cubicBezTo>
                    <a:pt x="15336" y="31515"/>
                    <a:pt x="19346" y="27224"/>
                    <a:pt x="19346" y="22089"/>
                  </a:cubicBezTo>
                  <a:cubicBezTo>
                    <a:pt x="19346" y="17235"/>
                    <a:pt x="15477" y="14914"/>
                    <a:pt x="12522" y="12944"/>
                  </a:cubicBezTo>
                  <a:cubicBezTo>
                    <a:pt x="9919" y="11185"/>
                    <a:pt x="8794" y="10341"/>
                    <a:pt x="8794" y="8582"/>
                  </a:cubicBezTo>
                  <a:cubicBezTo>
                    <a:pt x="8794" y="6824"/>
                    <a:pt x="10271" y="5136"/>
                    <a:pt x="12452" y="5136"/>
                  </a:cubicBezTo>
                  <a:cubicBezTo>
                    <a:pt x="14632" y="5136"/>
                    <a:pt x="16039" y="5980"/>
                    <a:pt x="17376" y="7035"/>
                  </a:cubicBezTo>
                  <a:cubicBezTo>
                    <a:pt x="17682" y="7273"/>
                    <a:pt x="17955" y="7396"/>
                    <a:pt x="18195" y="7396"/>
                  </a:cubicBezTo>
                  <a:cubicBezTo>
                    <a:pt x="18452" y="7396"/>
                    <a:pt x="18672" y="7255"/>
                    <a:pt x="18853" y="6965"/>
                  </a:cubicBezTo>
                  <a:lnTo>
                    <a:pt x="20542" y="4573"/>
                  </a:lnTo>
                  <a:cubicBezTo>
                    <a:pt x="20964" y="4010"/>
                    <a:pt x="20964" y="3377"/>
                    <a:pt x="20471" y="2814"/>
                  </a:cubicBezTo>
                  <a:cubicBezTo>
                    <a:pt x="19697" y="2111"/>
                    <a:pt x="16673" y="0"/>
                    <a:pt x="12663"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75"/>
            <p:cNvSpPr/>
            <p:nvPr/>
          </p:nvSpPr>
          <p:spPr>
            <a:xfrm>
              <a:off x="2007350" y="2453875"/>
              <a:ext cx="668325" cy="777350"/>
            </a:xfrm>
            <a:custGeom>
              <a:rect b="b" l="l" r="r" t="t"/>
              <a:pathLst>
                <a:path extrusionOk="0" h="31094" w="26733">
                  <a:moveTo>
                    <a:pt x="16250" y="11045"/>
                  </a:moveTo>
                  <a:lnTo>
                    <a:pt x="18431" y="20612"/>
                  </a:lnTo>
                  <a:lnTo>
                    <a:pt x="11467" y="20612"/>
                  </a:lnTo>
                  <a:lnTo>
                    <a:pt x="16180" y="11045"/>
                  </a:lnTo>
                  <a:close/>
                  <a:moveTo>
                    <a:pt x="17517" y="1"/>
                  </a:moveTo>
                  <a:cubicBezTo>
                    <a:pt x="17165" y="1"/>
                    <a:pt x="16954" y="212"/>
                    <a:pt x="16813" y="493"/>
                  </a:cubicBezTo>
                  <a:lnTo>
                    <a:pt x="352" y="29898"/>
                  </a:lnTo>
                  <a:cubicBezTo>
                    <a:pt x="0" y="30531"/>
                    <a:pt x="282" y="31093"/>
                    <a:pt x="915" y="31093"/>
                  </a:cubicBezTo>
                  <a:lnTo>
                    <a:pt x="4925" y="31093"/>
                  </a:lnTo>
                  <a:cubicBezTo>
                    <a:pt x="5628" y="31093"/>
                    <a:pt x="6191" y="30671"/>
                    <a:pt x="6331" y="30179"/>
                  </a:cubicBezTo>
                  <a:lnTo>
                    <a:pt x="8864" y="25395"/>
                  </a:lnTo>
                  <a:lnTo>
                    <a:pt x="19838" y="25395"/>
                  </a:lnTo>
                  <a:lnTo>
                    <a:pt x="20893" y="30179"/>
                  </a:lnTo>
                  <a:cubicBezTo>
                    <a:pt x="21034" y="30882"/>
                    <a:pt x="21386" y="31093"/>
                    <a:pt x="22019" y="31093"/>
                  </a:cubicBezTo>
                  <a:lnTo>
                    <a:pt x="25818" y="31093"/>
                  </a:lnTo>
                  <a:cubicBezTo>
                    <a:pt x="26380" y="31093"/>
                    <a:pt x="26732" y="30460"/>
                    <a:pt x="26591" y="29898"/>
                  </a:cubicBezTo>
                  <a:lnTo>
                    <a:pt x="18501" y="493"/>
                  </a:lnTo>
                  <a:cubicBezTo>
                    <a:pt x="18431" y="212"/>
                    <a:pt x="18150" y="1"/>
                    <a:pt x="17868" y="1"/>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75"/>
            <p:cNvSpPr/>
            <p:nvPr/>
          </p:nvSpPr>
          <p:spPr>
            <a:xfrm>
              <a:off x="2812825" y="2466200"/>
              <a:ext cx="627875" cy="777325"/>
            </a:xfrm>
            <a:custGeom>
              <a:rect b="b" l="l" r="r" t="t"/>
              <a:pathLst>
                <a:path extrusionOk="0" h="31093" w="25115">
                  <a:moveTo>
                    <a:pt x="3799" y="0"/>
                  </a:moveTo>
                  <a:cubicBezTo>
                    <a:pt x="3307" y="0"/>
                    <a:pt x="2884" y="352"/>
                    <a:pt x="2884" y="774"/>
                  </a:cubicBezTo>
                  <a:lnTo>
                    <a:pt x="71" y="19627"/>
                  </a:lnTo>
                  <a:cubicBezTo>
                    <a:pt x="0" y="20189"/>
                    <a:pt x="0" y="20822"/>
                    <a:pt x="0" y="21385"/>
                  </a:cubicBezTo>
                  <a:cubicBezTo>
                    <a:pt x="0" y="27083"/>
                    <a:pt x="4151" y="31093"/>
                    <a:pt x="9989" y="31093"/>
                  </a:cubicBezTo>
                  <a:cubicBezTo>
                    <a:pt x="16883" y="31093"/>
                    <a:pt x="21526" y="26309"/>
                    <a:pt x="22441" y="19627"/>
                  </a:cubicBezTo>
                  <a:lnTo>
                    <a:pt x="25044" y="844"/>
                  </a:lnTo>
                  <a:cubicBezTo>
                    <a:pt x="25114" y="422"/>
                    <a:pt x="24762" y="70"/>
                    <a:pt x="24411" y="70"/>
                  </a:cubicBezTo>
                  <a:lnTo>
                    <a:pt x="20119" y="70"/>
                  </a:lnTo>
                  <a:cubicBezTo>
                    <a:pt x="19697" y="70"/>
                    <a:pt x="19275" y="422"/>
                    <a:pt x="19275" y="844"/>
                  </a:cubicBezTo>
                  <a:lnTo>
                    <a:pt x="16602" y="19345"/>
                  </a:lnTo>
                  <a:cubicBezTo>
                    <a:pt x="16110" y="23003"/>
                    <a:pt x="14070" y="25325"/>
                    <a:pt x="10482" y="25325"/>
                  </a:cubicBezTo>
                  <a:cubicBezTo>
                    <a:pt x="7457" y="25325"/>
                    <a:pt x="5980" y="23566"/>
                    <a:pt x="5980" y="20611"/>
                  </a:cubicBezTo>
                  <a:cubicBezTo>
                    <a:pt x="5980" y="20189"/>
                    <a:pt x="5980" y="19697"/>
                    <a:pt x="6050" y="19204"/>
                  </a:cubicBezTo>
                  <a:lnTo>
                    <a:pt x="8723" y="774"/>
                  </a:lnTo>
                  <a:cubicBezTo>
                    <a:pt x="8794" y="352"/>
                    <a:pt x="8512" y="0"/>
                    <a:pt x="8090"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75"/>
            <p:cNvSpPr/>
            <p:nvPr/>
          </p:nvSpPr>
          <p:spPr>
            <a:xfrm>
              <a:off x="3560250" y="2452125"/>
              <a:ext cx="643700" cy="786125"/>
            </a:xfrm>
            <a:custGeom>
              <a:rect b="b" l="l" r="r" t="t"/>
              <a:pathLst>
                <a:path extrusionOk="0" h="31445" w="25748">
                  <a:moveTo>
                    <a:pt x="16321" y="0"/>
                  </a:moveTo>
                  <a:cubicBezTo>
                    <a:pt x="7317" y="0"/>
                    <a:pt x="1" y="7668"/>
                    <a:pt x="1" y="17798"/>
                  </a:cubicBezTo>
                  <a:cubicBezTo>
                    <a:pt x="1" y="25325"/>
                    <a:pt x="4925" y="31445"/>
                    <a:pt x="12452" y="31445"/>
                  </a:cubicBezTo>
                  <a:cubicBezTo>
                    <a:pt x="15970" y="31445"/>
                    <a:pt x="19346" y="30108"/>
                    <a:pt x="22441" y="27224"/>
                  </a:cubicBezTo>
                  <a:cubicBezTo>
                    <a:pt x="22652" y="26943"/>
                    <a:pt x="22793" y="26310"/>
                    <a:pt x="22582" y="26028"/>
                  </a:cubicBezTo>
                  <a:lnTo>
                    <a:pt x="20331" y="23214"/>
                  </a:lnTo>
                  <a:cubicBezTo>
                    <a:pt x="20147" y="23031"/>
                    <a:pt x="19906" y="22924"/>
                    <a:pt x="19647" y="22924"/>
                  </a:cubicBezTo>
                  <a:cubicBezTo>
                    <a:pt x="19410" y="22924"/>
                    <a:pt x="19159" y="23013"/>
                    <a:pt x="18924" y="23214"/>
                  </a:cubicBezTo>
                  <a:cubicBezTo>
                    <a:pt x="17376" y="24551"/>
                    <a:pt x="15477" y="25817"/>
                    <a:pt x="12945" y="25817"/>
                  </a:cubicBezTo>
                  <a:cubicBezTo>
                    <a:pt x="8724" y="25817"/>
                    <a:pt x="6191" y="21807"/>
                    <a:pt x="6191" y="17165"/>
                  </a:cubicBezTo>
                  <a:cubicBezTo>
                    <a:pt x="6191" y="10904"/>
                    <a:pt x="10834" y="5487"/>
                    <a:pt x="16110" y="5487"/>
                  </a:cubicBezTo>
                  <a:cubicBezTo>
                    <a:pt x="18572" y="5487"/>
                    <a:pt x="20401" y="6613"/>
                    <a:pt x="21527" y="7668"/>
                  </a:cubicBezTo>
                  <a:cubicBezTo>
                    <a:pt x="21711" y="7852"/>
                    <a:pt x="21971" y="7959"/>
                    <a:pt x="22239" y="7959"/>
                  </a:cubicBezTo>
                  <a:cubicBezTo>
                    <a:pt x="22483" y="7959"/>
                    <a:pt x="22732" y="7869"/>
                    <a:pt x="22934" y="7668"/>
                  </a:cubicBezTo>
                  <a:lnTo>
                    <a:pt x="25326" y="5417"/>
                  </a:lnTo>
                  <a:cubicBezTo>
                    <a:pt x="25677" y="5065"/>
                    <a:pt x="25748" y="4502"/>
                    <a:pt x="25466" y="4151"/>
                  </a:cubicBezTo>
                  <a:cubicBezTo>
                    <a:pt x="23356" y="1759"/>
                    <a:pt x="20331" y="0"/>
                    <a:pt x="16321"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75"/>
            <p:cNvSpPr/>
            <p:nvPr/>
          </p:nvSpPr>
          <p:spPr>
            <a:xfrm>
              <a:off x="4297150" y="2466200"/>
              <a:ext cx="546975" cy="759750"/>
            </a:xfrm>
            <a:custGeom>
              <a:rect b="b" l="l" r="r" t="t"/>
              <a:pathLst>
                <a:path extrusionOk="0" h="30390" w="21879">
                  <a:moveTo>
                    <a:pt x="4995" y="0"/>
                  </a:moveTo>
                  <a:cubicBezTo>
                    <a:pt x="4643" y="0"/>
                    <a:pt x="4221" y="352"/>
                    <a:pt x="4221" y="774"/>
                  </a:cubicBezTo>
                  <a:lnTo>
                    <a:pt x="71" y="29616"/>
                  </a:lnTo>
                  <a:cubicBezTo>
                    <a:pt x="0" y="30038"/>
                    <a:pt x="211" y="30389"/>
                    <a:pt x="704" y="30389"/>
                  </a:cubicBezTo>
                  <a:lnTo>
                    <a:pt x="16883" y="30389"/>
                  </a:lnTo>
                  <a:cubicBezTo>
                    <a:pt x="17306" y="30389"/>
                    <a:pt x="17728" y="30038"/>
                    <a:pt x="17728" y="29616"/>
                  </a:cubicBezTo>
                  <a:lnTo>
                    <a:pt x="18150" y="26028"/>
                  </a:lnTo>
                  <a:cubicBezTo>
                    <a:pt x="18150" y="25536"/>
                    <a:pt x="18009" y="25254"/>
                    <a:pt x="17587" y="25254"/>
                  </a:cubicBezTo>
                  <a:lnTo>
                    <a:pt x="6331" y="25254"/>
                  </a:lnTo>
                  <a:lnTo>
                    <a:pt x="7387" y="17587"/>
                  </a:lnTo>
                  <a:lnTo>
                    <a:pt x="16672" y="17587"/>
                  </a:lnTo>
                  <a:cubicBezTo>
                    <a:pt x="17095" y="17587"/>
                    <a:pt x="17446" y="17235"/>
                    <a:pt x="17587" y="16742"/>
                  </a:cubicBezTo>
                  <a:lnTo>
                    <a:pt x="18079" y="13155"/>
                  </a:lnTo>
                  <a:cubicBezTo>
                    <a:pt x="18150" y="12733"/>
                    <a:pt x="17798" y="12381"/>
                    <a:pt x="17446" y="12381"/>
                  </a:cubicBezTo>
                  <a:lnTo>
                    <a:pt x="8160" y="12381"/>
                  </a:lnTo>
                  <a:lnTo>
                    <a:pt x="9145" y="5135"/>
                  </a:lnTo>
                  <a:lnTo>
                    <a:pt x="20401" y="5135"/>
                  </a:lnTo>
                  <a:cubicBezTo>
                    <a:pt x="20823" y="5135"/>
                    <a:pt x="21245" y="4854"/>
                    <a:pt x="21245" y="4361"/>
                  </a:cubicBezTo>
                  <a:lnTo>
                    <a:pt x="21808" y="774"/>
                  </a:lnTo>
                  <a:cubicBezTo>
                    <a:pt x="21878" y="352"/>
                    <a:pt x="21597" y="0"/>
                    <a:pt x="21175" y="0"/>
                  </a:cubicBezTo>
                  <a:close/>
                </a:path>
              </a:pathLst>
            </a:custGeom>
            <a:solidFill>
              <a:srgbClr val="63656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75"/>
            <p:cNvSpPr/>
            <p:nvPr/>
          </p:nvSpPr>
          <p:spPr>
            <a:xfrm>
              <a:off x="5004125" y="2466200"/>
              <a:ext cx="386950" cy="763275"/>
            </a:xfrm>
            <a:custGeom>
              <a:rect b="b" l="l" r="r" t="t"/>
              <a:pathLst>
                <a:path extrusionOk="0" h="30531" w="15478">
                  <a:moveTo>
                    <a:pt x="4925" y="0"/>
                  </a:moveTo>
                  <a:cubicBezTo>
                    <a:pt x="4503" y="0"/>
                    <a:pt x="4151" y="352"/>
                    <a:pt x="4081" y="774"/>
                  </a:cubicBezTo>
                  <a:lnTo>
                    <a:pt x="71" y="29686"/>
                  </a:lnTo>
                  <a:cubicBezTo>
                    <a:pt x="1" y="30178"/>
                    <a:pt x="282" y="30530"/>
                    <a:pt x="704" y="30530"/>
                  </a:cubicBezTo>
                  <a:lnTo>
                    <a:pt x="14422" y="30530"/>
                  </a:lnTo>
                  <a:cubicBezTo>
                    <a:pt x="14844" y="30530"/>
                    <a:pt x="15196" y="30178"/>
                    <a:pt x="15336" y="29686"/>
                  </a:cubicBezTo>
                  <a:lnTo>
                    <a:pt x="15477" y="28490"/>
                  </a:lnTo>
                  <a:cubicBezTo>
                    <a:pt x="15477" y="27998"/>
                    <a:pt x="15196" y="27646"/>
                    <a:pt x="14844" y="27646"/>
                  </a:cubicBezTo>
                  <a:lnTo>
                    <a:pt x="3729" y="27646"/>
                  </a:lnTo>
                  <a:lnTo>
                    <a:pt x="7387" y="774"/>
                  </a:lnTo>
                  <a:cubicBezTo>
                    <a:pt x="7457" y="352"/>
                    <a:pt x="7106" y="0"/>
                    <a:pt x="6754" y="0"/>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75"/>
            <p:cNvSpPr/>
            <p:nvPr/>
          </p:nvSpPr>
          <p:spPr>
            <a:xfrm>
              <a:off x="5471950" y="2453875"/>
              <a:ext cx="654250" cy="777350"/>
            </a:xfrm>
            <a:custGeom>
              <a:rect b="b" l="l" r="r" t="t"/>
              <a:pathLst>
                <a:path extrusionOk="0" h="31094" w="26170">
                  <a:moveTo>
                    <a:pt x="16672" y="6261"/>
                  </a:moveTo>
                  <a:lnTo>
                    <a:pt x="20173" y="20612"/>
                  </a:lnTo>
                  <a:lnTo>
                    <a:pt x="8934" y="20612"/>
                  </a:lnTo>
                  <a:lnTo>
                    <a:pt x="16391" y="6261"/>
                  </a:lnTo>
                  <a:close/>
                  <a:moveTo>
                    <a:pt x="17235" y="1"/>
                  </a:moveTo>
                  <a:cubicBezTo>
                    <a:pt x="16883" y="1"/>
                    <a:pt x="16672" y="212"/>
                    <a:pt x="16532" y="493"/>
                  </a:cubicBezTo>
                  <a:lnTo>
                    <a:pt x="352" y="29898"/>
                  </a:lnTo>
                  <a:cubicBezTo>
                    <a:pt x="0" y="30531"/>
                    <a:pt x="281" y="31093"/>
                    <a:pt x="1055" y="31093"/>
                  </a:cubicBezTo>
                  <a:lnTo>
                    <a:pt x="2955" y="31093"/>
                  </a:lnTo>
                  <a:cubicBezTo>
                    <a:pt x="3377" y="31093"/>
                    <a:pt x="3658" y="30812"/>
                    <a:pt x="3728" y="30671"/>
                  </a:cubicBezTo>
                  <a:lnTo>
                    <a:pt x="7386" y="23426"/>
                  </a:lnTo>
                  <a:lnTo>
                    <a:pt x="21034" y="23426"/>
                  </a:lnTo>
                  <a:lnTo>
                    <a:pt x="22793" y="30671"/>
                  </a:lnTo>
                  <a:cubicBezTo>
                    <a:pt x="22793" y="30812"/>
                    <a:pt x="23074" y="31093"/>
                    <a:pt x="23426" y="31093"/>
                  </a:cubicBezTo>
                  <a:lnTo>
                    <a:pt x="25255" y="31093"/>
                  </a:lnTo>
                  <a:cubicBezTo>
                    <a:pt x="25747" y="31093"/>
                    <a:pt x="26169" y="30460"/>
                    <a:pt x="26028" y="29898"/>
                  </a:cubicBezTo>
                  <a:lnTo>
                    <a:pt x="18220" y="493"/>
                  </a:lnTo>
                  <a:cubicBezTo>
                    <a:pt x="18150" y="212"/>
                    <a:pt x="17868" y="1"/>
                    <a:pt x="17587" y="1"/>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75"/>
            <p:cNvSpPr/>
            <p:nvPr/>
          </p:nvSpPr>
          <p:spPr>
            <a:xfrm>
              <a:off x="6254550" y="2467950"/>
              <a:ext cx="518825" cy="765025"/>
            </a:xfrm>
            <a:custGeom>
              <a:rect b="b" l="l" r="r" t="t"/>
              <a:pathLst>
                <a:path extrusionOk="0" h="30601" w="20753">
                  <a:moveTo>
                    <a:pt x="13226" y="2885"/>
                  </a:moveTo>
                  <a:cubicBezTo>
                    <a:pt x="15758" y="2885"/>
                    <a:pt x="17095" y="4643"/>
                    <a:pt x="17095" y="7246"/>
                  </a:cubicBezTo>
                  <a:cubicBezTo>
                    <a:pt x="17095" y="11045"/>
                    <a:pt x="14984" y="13647"/>
                    <a:pt x="11748" y="13647"/>
                  </a:cubicBezTo>
                  <a:lnTo>
                    <a:pt x="5628" y="13647"/>
                  </a:lnTo>
                  <a:lnTo>
                    <a:pt x="7176" y="2885"/>
                  </a:lnTo>
                  <a:close/>
                  <a:moveTo>
                    <a:pt x="11256" y="16602"/>
                  </a:moveTo>
                  <a:cubicBezTo>
                    <a:pt x="13929" y="16602"/>
                    <a:pt x="15969" y="18642"/>
                    <a:pt x="15969" y="21386"/>
                  </a:cubicBezTo>
                  <a:cubicBezTo>
                    <a:pt x="15969" y="24832"/>
                    <a:pt x="13366" y="27646"/>
                    <a:pt x="10412" y="27646"/>
                  </a:cubicBezTo>
                  <a:lnTo>
                    <a:pt x="3659" y="27646"/>
                  </a:lnTo>
                  <a:lnTo>
                    <a:pt x="5136" y="16602"/>
                  </a:lnTo>
                  <a:close/>
                  <a:moveTo>
                    <a:pt x="4995" y="0"/>
                  </a:moveTo>
                  <a:cubicBezTo>
                    <a:pt x="4573" y="0"/>
                    <a:pt x="4221" y="352"/>
                    <a:pt x="4151" y="774"/>
                  </a:cubicBezTo>
                  <a:lnTo>
                    <a:pt x="141" y="29827"/>
                  </a:lnTo>
                  <a:cubicBezTo>
                    <a:pt x="1" y="30249"/>
                    <a:pt x="282" y="30601"/>
                    <a:pt x="704" y="30601"/>
                  </a:cubicBezTo>
                  <a:lnTo>
                    <a:pt x="9779" y="30601"/>
                  </a:lnTo>
                  <a:cubicBezTo>
                    <a:pt x="15829" y="30601"/>
                    <a:pt x="19627" y="26450"/>
                    <a:pt x="19627" y="21104"/>
                  </a:cubicBezTo>
                  <a:cubicBezTo>
                    <a:pt x="19627" y="17868"/>
                    <a:pt x="17587" y="16039"/>
                    <a:pt x="15969" y="15125"/>
                  </a:cubicBezTo>
                  <a:cubicBezTo>
                    <a:pt x="18502" y="13788"/>
                    <a:pt x="20753" y="11185"/>
                    <a:pt x="20753" y="6965"/>
                  </a:cubicBezTo>
                  <a:cubicBezTo>
                    <a:pt x="20753" y="3166"/>
                    <a:pt x="18080" y="0"/>
                    <a:pt x="13718" y="0"/>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75"/>
            <p:cNvSpPr/>
            <p:nvPr/>
          </p:nvSpPr>
          <p:spPr>
            <a:xfrm>
              <a:off x="6866575" y="2453875"/>
              <a:ext cx="501250" cy="789650"/>
            </a:xfrm>
            <a:custGeom>
              <a:rect b="b" l="l" r="r" t="t"/>
              <a:pathLst>
                <a:path extrusionOk="0" h="31586" w="20050">
                  <a:moveTo>
                    <a:pt x="12663" y="1"/>
                  </a:moveTo>
                  <a:cubicBezTo>
                    <a:pt x="5417" y="1"/>
                    <a:pt x="3166" y="5206"/>
                    <a:pt x="3166" y="8935"/>
                  </a:cubicBezTo>
                  <a:cubicBezTo>
                    <a:pt x="3166" y="12944"/>
                    <a:pt x="5558" y="14914"/>
                    <a:pt x="9075" y="16954"/>
                  </a:cubicBezTo>
                  <a:cubicBezTo>
                    <a:pt x="12733" y="19064"/>
                    <a:pt x="14773" y="20682"/>
                    <a:pt x="14773" y="23426"/>
                  </a:cubicBezTo>
                  <a:cubicBezTo>
                    <a:pt x="14773" y="26802"/>
                    <a:pt x="12100" y="28702"/>
                    <a:pt x="9216" y="28702"/>
                  </a:cubicBezTo>
                  <a:cubicBezTo>
                    <a:pt x="5558" y="28702"/>
                    <a:pt x="4010" y="26802"/>
                    <a:pt x="2744" y="25607"/>
                  </a:cubicBezTo>
                  <a:cubicBezTo>
                    <a:pt x="2509" y="25401"/>
                    <a:pt x="2310" y="25305"/>
                    <a:pt x="2123" y="25305"/>
                  </a:cubicBezTo>
                  <a:cubicBezTo>
                    <a:pt x="1862" y="25305"/>
                    <a:pt x="1623" y="25490"/>
                    <a:pt x="1337" y="25818"/>
                  </a:cubicBezTo>
                  <a:lnTo>
                    <a:pt x="633" y="26521"/>
                  </a:lnTo>
                  <a:cubicBezTo>
                    <a:pt x="0" y="27013"/>
                    <a:pt x="141" y="27506"/>
                    <a:pt x="493" y="27787"/>
                  </a:cubicBezTo>
                  <a:cubicBezTo>
                    <a:pt x="1759" y="29124"/>
                    <a:pt x="4291" y="31586"/>
                    <a:pt x="8653" y="31586"/>
                  </a:cubicBezTo>
                  <a:cubicBezTo>
                    <a:pt x="14773" y="31586"/>
                    <a:pt x="18291" y="27787"/>
                    <a:pt x="18291" y="23004"/>
                  </a:cubicBezTo>
                  <a:cubicBezTo>
                    <a:pt x="18291" y="18431"/>
                    <a:pt x="15125" y="16321"/>
                    <a:pt x="10904" y="13999"/>
                  </a:cubicBezTo>
                  <a:cubicBezTo>
                    <a:pt x="8161" y="12522"/>
                    <a:pt x="6472" y="10904"/>
                    <a:pt x="6472" y="8442"/>
                  </a:cubicBezTo>
                  <a:cubicBezTo>
                    <a:pt x="6472" y="5910"/>
                    <a:pt x="8583" y="2955"/>
                    <a:pt x="12381" y="2955"/>
                  </a:cubicBezTo>
                  <a:cubicBezTo>
                    <a:pt x="14492" y="2955"/>
                    <a:pt x="16180" y="3799"/>
                    <a:pt x="17587" y="4784"/>
                  </a:cubicBezTo>
                  <a:cubicBezTo>
                    <a:pt x="17776" y="4946"/>
                    <a:pt x="17965" y="5025"/>
                    <a:pt x="18151" y="5025"/>
                  </a:cubicBezTo>
                  <a:cubicBezTo>
                    <a:pt x="18448" y="5025"/>
                    <a:pt x="18734" y="4822"/>
                    <a:pt x="18994" y="4432"/>
                  </a:cubicBezTo>
                  <a:lnTo>
                    <a:pt x="19416" y="3729"/>
                  </a:lnTo>
                  <a:cubicBezTo>
                    <a:pt x="20049" y="2814"/>
                    <a:pt x="19627" y="2392"/>
                    <a:pt x="19416" y="2252"/>
                  </a:cubicBezTo>
                  <a:cubicBezTo>
                    <a:pt x="18220" y="1267"/>
                    <a:pt x="15828" y="1"/>
                    <a:pt x="12663" y="1"/>
                  </a:cubicBezTo>
                  <a:close/>
                </a:path>
              </a:pathLst>
            </a:custGeom>
            <a:solidFill>
              <a:srgbClr val="E1251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2" name="Google Shape;1162;p75"/>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163" name="Google Shape;1163;p75"/>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64" name="Google Shape;1164;p75"/>
          <p:cNvSpPr txBox="1"/>
          <p:nvPr>
            <p:ph idx="1" type="subTitle"/>
          </p:nvPr>
        </p:nvSpPr>
        <p:spPr>
          <a:xfrm>
            <a:off x="2868350" y="1574225"/>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65" name="Google Shape;1165;p75"/>
          <p:cNvSpPr txBox="1"/>
          <p:nvPr>
            <p:ph idx="3" type="subTitle"/>
          </p:nvPr>
        </p:nvSpPr>
        <p:spPr>
          <a:xfrm>
            <a:off x="3371850" y="1742800"/>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66" name="Google Shape;1166;p75"/>
          <p:cNvSpPr txBox="1"/>
          <p:nvPr>
            <p:ph idx="4" type="subTitle"/>
          </p:nvPr>
        </p:nvSpPr>
        <p:spPr>
          <a:xfrm>
            <a:off x="2868350" y="2406417"/>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67" name="Google Shape;1167;p75"/>
          <p:cNvSpPr txBox="1"/>
          <p:nvPr>
            <p:ph idx="5" type="subTitle"/>
          </p:nvPr>
        </p:nvSpPr>
        <p:spPr>
          <a:xfrm>
            <a:off x="3371850" y="2572749"/>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68" name="Google Shape;1168;p75"/>
          <p:cNvSpPr txBox="1"/>
          <p:nvPr>
            <p:ph idx="6" type="subTitle"/>
          </p:nvPr>
        </p:nvSpPr>
        <p:spPr>
          <a:xfrm>
            <a:off x="2868350" y="3238609"/>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69" name="Google Shape;1169;p75"/>
          <p:cNvSpPr txBox="1"/>
          <p:nvPr>
            <p:ph idx="7" type="subTitle"/>
          </p:nvPr>
        </p:nvSpPr>
        <p:spPr>
          <a:xfrm>
            <a:off x="3371850" y="3411082"/>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70" name="Google Shape;1170;p75"/>
          <p:cNvSpPr txBox="1"/>
          <p:nvPr>
            <p:ph idx="8" type="subTitle"/>
          </p:nvPr>
        </p:nvSpPr>
        <p:spPr>
          <a:xfrm>
            <a:off x="2868350" y="4070801"/>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71" name="Google Shape;1171;p75"/>
          <p:cNvSpPr txBox="1"/>
          <p:nvPr>
            <p:ph idx="9" type="subTitle"/>
          </p:nvPr>
        </p:nvSpPr>
        <p:spPr>
          <a:xfrm>
            <a:off x="3371850" y="4239375"/>
            <a:ext cx="53607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72" name="Google Shape;1172;p75"/>
          <p:cNvSpPr txBox="1"/>
          <p:nvPr>
            <p:ph idx="13" type="subTitle"/>
          </p:nvPr>
        </p:nvSpPr>
        <p:spPr>
          <a:xfrm>
            <a:off x="221988" y="269568"/>
            <a:ext cx="2117700" cy="1773000"/>
          </a:xfrm>
          <a:prstGeom prst="rect">
            <a:avLst/>
          </a:prstGeom>
          <a:noFill/>
          <a:ln>
            <a:noFill/>
          </a:ln>
        </p:spPr>
        <p:txBody>
          <a:bodyPr anchorCtr="0" anchor="ctr" bIns="0" lIns="0" spcFirstLastPara="1" rIns="0" wrap="square" tIns="0">
            <a:normAutofit/>
          </a:bodyPr>
          <a:lstStyle>
            <a:lvl1pPr lvl="0" algn="r">
              <a:lnSpc>
                <a:spcPct val="90000"/>
              </a:lnSpc>
              <a:spcBef>
                <a:spcPts val="0"/>
              </a:spcBef>
              <a:spcAft>
                <a:spcPts val="0"/>
              </a:spcAft>
              <a:buClr>
                <a:schemeClr val="lt1"/>
              </a:buClr>
              <a:buSzPts val="2300"/>
              <a:buNone/>
              <a:defRPr sz="2300">
                <a:solidFill>
                  <a:schemeClr val="lt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1431">
          <p15:clr>
            <a:srgbClr val="FA7B17"/>
          </p15:clr>
        </p15:guide>
        <p15:guide id="10" orient="horz" pos="1962">
          <p15:clr>
            <a:srgbClr val="FA7B17"/>
          </p15:clr>
        </p15:guide>
        <p15:guide id="11" orient="horz" pos="2493">
          <p15:clr>
            <a:srgbClr val="FA7B17"/>
          </p15:clr>
        </p15:guide>
        <p15:guide id="12" pos="1916">
          <p15:clr>
            <a:srgbClr val="FA7B17"/>
          </p15:clr>
        </p15:guide>
        <p15:guide id="13" pos="2124">
          <p15:clr>
            <a:srgbClr val="FA7B17"/>
          </p15:clr>
        </p15:guide>
        <p15:guide id="14" pos="1728">
          <p15:clr>
            <a:srgbClr val="FA7B17"/>
          </p15:clr>
        </p15:guide>
        <p15:guide id="15" pos="2062">
          <p15:clr>
            <a:srgbClr val="FA7B17"/>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Table of Contents">
  <p:cSld name="BLANK_1_7">
    <p:spTree>
      <p:nvGrpSpPr>
        <p:cNvPr id="1173" name="Shape 1173"/>
        <p:cNvGrpSpPr/>
        <p:nvPr/>
      </p:nvGrpSpPr>
      <p:grpSpPr>
        <a:xfrm>
          <a:off x="0" y="0"/>
          <a:ext cx="0" cy="0"/>
          <a:chOff x="0" y="0"/>
          <a:chExt cx="0" cy="0"/>
        </a:xfrm>
      </p:grpSpPr>
      <p:sp>
        <p:nvSpPr>
          <p:cNvPr id="1174" name="Google Shape;1174;p76"/>
          <p:cNvSpPr/>
          <p:nvPr/>
        </p:nvSpPr>
        <p:spPr>
          <a:xfrm>
            <a:off x="6629400" y="38"/>
            <a:ext cx="2513936" cy="5143500"/>
          </a:xfrm>
          <a:custGeom>
            <a:rect b="b" l="l" r="r" t="t"/>
            <a:pathLst>
              <a:path extrusionOk="0" h="10287000" w="5525134">
                <a:moveTo>
                  <a:pt x="0" y="0"/>
                </a:moveTo>
                <a:lnTo>
                  <a:pt x="5524516" y="0"/>
                </a:lnTo>
                <a:lnTo>
                  <a:pt x="5524516" y="10286918"/>
                </a:lnTo>
                <a:lnTo>
                  <a:pt x="0" y="10286918"/>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175" name="Google Shape;1175;p76"/>
          <p:cNvSpPr/>
          <p:nvPr>
            <p:ph idx="2" type="pic"/>
          </p:nvPr>
        </p:nvSpPr>
        <p:spPr>
          <a:xfrm>
            <a:off x="6400800" y="0"/>
            <a:ext cx="2743200" cy="5143500"/>
          </a:xfrm>
          <a:prstGeom prst="rect">
            <a:avLst/>
          </a:prstGeom>
          <a:noFill/>
          <a:ln>
            <a:noFill/>
          </a:ln>
        </p:spPr>
      </p:sp>
      <p:sp>
        <p:nvSpPr>
          <p:cNvPr id="1176" name="Google Shape;1176;p76"/>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177" name="Google Shape;1177;p76"/>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000000"/>
              </a:solidFill>
              <a:latin typeface="Poppins SemiBold"/>
              <a:ea typeface="Poppins SemiBold"/>
              <a:cs typeface="Poppins SemiBold"/>
              <a:sym typeface="Poppins SemiBold"/>
            </a:endParaRPr>
          </a:p>
        </p:txBody>
      </p:sp>
      <p:sp>
        <p:nvSpPr>
          <p:cNvPr id="1178" name="Google Shape;1178;p76"/>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79" name="Google Shape;1179;p76"/>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76"/>
          <p:cNvSpPr txBox="1"/>
          <p:nvPr>
            <p:ph idx="1" type="subTitle"/>
          </p:nvPr>
        </p:nvSpPr>
        <p:spPr>
          <a:xfrm>
            <a:off x="313450" y="1574225"/>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81" name="Google Shape;1181;p76"/>
          <p:cNvSpPr txBox="1"/>
          <p:nvPr>
            <p:ph idx="3" type="subTitle"/>
          </p:nvPr>
        </p:nvSpPr>
        <p:spPr>
          <a:xfrm>
            <a:off x="942250" y="1742800"/>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82" name="Google Shape;1182;p76"/>
          <p:cNvSpPr txBox="1"/>
          <p:nvPr>
            <p:ph idx="4" type="subTitle"/>
          </p:nvPr>
        </p:nvSpPr>
        <p:spPr>
          <a:xfrm>
            <a:off x="313450" y="2406417"/>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83" name="Google Shape;1183;p76"/>
          <p:cNvSpPr txBox="1"/>
          <p:nvPr>
            <p:ph idx="5" type="subTitle"/>
          </p:nvPr>
        </p:nvSpPr>
        <p:spPr>
          <a:xfrm>
            <a:off x="942250" y="2572749"/>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84" name="Google Shape;1184;p76"/>
          <p:cNvSpPr txBox="1"/>
          <p:nvPr>
            <p:ph idx="6" type="subTitle"/>
          </p:nvPr>
        </p:nvSpPr>
        <p:spPr>
          <a:xfrm>
            <a:off x="313450" y="3238609"/>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85" name="Google Shape;1185;p76"/>
          <p:cNvSpPr txBox="1"/>
          <p:nvPr>
            <p:ph idx="7" type="subTitle"/>
          </p:nvPr>
        </p:nvSpPr>
        <p:spPr>
          <a:xfrm>
            <a:off x="942250" y="3411082"/>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86" name="Google Shape;1186;p76"/>
          <p:cNvSpPr txBox="1"/>
          <p:nvPr>
            <p:ph idx="8" type="subTitle"/>
          </p:nvPr>
        </p:nvSpPr>
        <p:spPr>
          <a:xfrm>
            <a:off x="313450" y="4070801"/>
            <a:ext cx="404700" cy="497100"/>
          </a:xfrm>
          <a:prstGeom prst="rect">
            <a:avLst/>
          </a:prstGeom>
          <a:noFill/>
          <a:ln>
            <a:noFill/>
          </a:ln>
        </p:spPr>
        <p:txBody>
          <a:bodyPr anchorCtr="0" anchor="b" bIns="0" lIns="0" spcFirstLastPara="1" rIns="0" wrap="square" tIns="0">
            <a:normAutofit/>
          </a:bodyPr>
          <a:lstStyle>
            <a:lvl1pPr lvl="0" algn="r">
              <a:lnSpc>
                <a:spcPct val="115000"/>
              </a:lnSpc>
              <a:spcBef>
                <a:spcPts val="0"/>
              </a:spcBef>
              <a:spcAft>
                <a:spcPts val="0"/>
              </a:spcAft>
              <a:buSzPts val="3000"/>
              <a:buNone/>
              <a:defRPr sz="30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187" name="Google Shape;1187;p76"/>
          <p:cNvSpPr txBox="1"/>
          <p:nvPr>
            <p:ph idx="9" type="subTitle"/>
          </p:nvPr>
        </p:nvSpPr>
        <p:spPr>
          <a:xfrm>
            <a:off x="942250" y="4239375"/>
            <a:ext cx="5229900" cy="349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Font typeface="Merriweather Light"/>
              <a:buNone/>
              <a:defRPr>
                <a:latin typeface="Merriweather Light"/>
                <a:ea typeface="Merriweather Light"/>
                <a:cs typeface="Merriweather Light"/>
                <a:sym typeface="Merriweather Light"/>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468">
          <p15:clr>
            <a:srgbClr val="FA7B17"/>
          </p15:clr>
        </p15:guide>
        <p15:guide id="10" pos="566">
          <p15:clr>
            <a:srgbClr val="FA7B17"/>
          </p15:clr>
        </p15:guide>
        <p15:guide id="11" pos="3672">
          <p15:clr>
            <a:srgbClr val="FA7B17"/>
          </p15:clr>
        </p15:guide>
        <p15:guide id="12" pos="4176">
          <p15:clr>
            <a:srgbClr val="FA7B17"/>
          </p15:clr>
        </p15:guide>
        <p15:guide id="13" pos="4032">
          <p15:clr>
            <a:srgbClr val="FA7B17"/>
          </p15:clr>
        </p15:guide>
        <p15:guide id="14" orient="horz" pos="1427">
          <p15:clr>
            <a:srgbClr val="FA7B17"/>
          </p15:clr>
        </p15:guide>
        <p15:guide id="15" orient="horz" pos="1958">
          <p15:clr>
            <a:srgbClr val="FA7B17"/>
          </p15:clr>
        </p15:guide>
        <p15:guide id="16" orient="horz" pos="2489">
          <p15:clr>
            <a:srgbClr val="FA7B17"/>
          </p15:clr>
        </p15:guide>
        <p15:guide id="17" orient="horz" pos="895">
          <p15:clr>
            <a:srgbClr val="FA7B17"/>
          </p15:clr>
        </p15:guide>
        <p15:guide id="18" pos="3888">
          <p15:clr>
            <a:srgbClr val="FA7B17"/>
          </p15:clr>
        </p15:guide>
        <p15:guide id="19" pos="594">
          <p15:clr>
            <a:srgbClr val="FA7B17"/>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Doubles">
  <p:cSld name="BLANK_1_6">
    <p:bg>
      <p:bgPr>
        <a:solidFill>
          <a:srgbClr val="F4F5F9"/>
        </a:solidFill>
      </p:bgPr>
    </p:bg>
    <p:spTree>
      <p:nvGrpSpPr>
        <p:cNvPr id="1188" name="Shape 1188"/>
        <p:cNvGrpSpPr/>
        <p:nvPr/>
      </p:nvGrpSpPr>
      <p:grpSpPr>
        <a:xfrm>
          <a:off x="0" y="0"/>
          <a:ext cx="0" cy="0"/>
          <a:chOff x="0" y="0"/>
          <a:chExt cx="0" cy="0"/>
        </a:xfrm>
      </p:grpSpPr>
      <p:sp>
        <p:nvSpPr>
          <p:cNvPr id="1189" name="Google Shape;1189;p77"/>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190" name="Google Shape;1190;p77"/>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191" name="Google Shape;1191;p77"/>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192" name="Google Shape;1192;p7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77"/>
          <p:cNvSpPr txBox="1"/>
          <p:nvPr>
            <p:ph idx="1" type="body"/>
          </p:nvPr>
        </p:nvSpPr>
        <p:spPr>
          <a:xfrm>
            <a:off x="561700"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194" name="Google Shape;1194;p77"/>
          <p:cNvSpPr/>
          <p:nvPr>
            <p:ph idx="2" type="pic"/>
          </p:nvPr>
        </p:nvSpPr>
        <p:spPr>
          <a:xfrm>
            <a:off x="561700" y="1087953"/>
            <a:ext cx="1646100" cy="365700"/>
          </a:xfrm>
          <a:prstGeom prst="rect">
            <a:avLst/>
          </a:prstGeom>
          <a:noFill/>
          <a:ln>
            <a:noFill/>
          </a:ln>
        </p:spPr>
      </p:sp>
      <p:sp>
        <p:nvSpPr>
          <p:cNvPr id="1195" name="Google Shape;1195;p77"/>
          <p:cNvSpPr txBox="1"/>
          <p:nvPr>
            <p:ph idx="3" type="body"/>
          </p:nvPr>
        </p:nvSpPr>
        <p:spPr>
          <a:xfrm>
            <a:off x="561700"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196" name="Google Shape;1196;p77"/>
          <p:cNvSpPr txBox="1"/>
          <p:nvPr>
            <p:ph idx="4" type="subTitle"/>
          </p:nvPr>
        </p:nvSpPr>
        <p:spPr>
          <a:xfrm>
            <a:off x="561700"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197" name="Google Shape;1197;p77"/>
          <p:cNvSpPr txBox="1"/>
          <p:nvPr>
            <p:ph idx="5" type="body"/>
          </p:nvPr>
        </p:nvSpPr>
        <p:spPr>
          <a:xfrm>
            <a:off x="2680538"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198" name="Google Shape;1198;p77"/>
          <p:cNvSpPr/>
          <p:nvPr>
            <p:ph idx="6" type="pic"/>
          </p:nvPr>
        </p:nvSpPr>
        <p:spPr>
          <a:xfrm>
            <a:off x="2680538" y="1087953"/>
            <a:ext cx="1646100" cy="365700"/>
          </a:xfrm>
          <a:prstGeom prst="rect">
            <a:avLst/>
          </a:prstGeom>
          <a:noFill/>
          <a:ln>
            <a:noFill/>
          </a:ln>
        </p:spPr>
      </p:sp>
      <p:sp>
        <p:nvSpPr>
          <p:cNvPr id="1199" name="Google Shape;1199;p77"/>
          <p:cNvSpPr txBox="1"/>
          <p:nvPr>
            <p:ph idx="7" type="body"/>
          </p:nvPr>
        </p:nvSpPr>
        <p:spPr>
          <a:xfrm>
            <a:off x="2680538"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00" name="Google Shape;1200;p77"/>
          <p:cNvSpPr txBox="1"/>
          <p:nvPr>
            <p:ph idx="8" type="subTitle"/>
          </p:nvPr>
        </p:nvSpPr>
        <p:spPr>
          <a:xfrm>
            <a:off x="2680538"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01" name="Google Shape;1201;p77"/>
          <p:cNvSpPr txBox="1"/>
          <p:nvPr>
            <p:ph idx="9" type="body"/>
          </p:nvPr>
        </p:nvSpPr>
        <p:spPr>
          <a:xfrm>
            <a:off x="4795875"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02" name="Google Shape;1202;p77"/>
          <p:cNvSpPr/>
          <p:nvPr>
            <p:ph idx="13" type="pic"/>
          </p:nvPr>
        </p:nvSpPr>
        <p:spPr>
          <a:xfrm>
            <a:off x="4795875" y="1087953"/>
            <a:ext cx="1646100" cy="365700"/>
          </a:xfrm>
          <a:prstGeom prst="rect">
            <a:avLst/>
          </a:prstGeom>
          <a:noFill/>
          <a:ln>
            <a:noFill/>
          </a:ln>
        </p:spPr>
      </p:sp>
      <p:sp>
        <p:nvSpPr>
          <p:cNvPr id="1203" name="Google Shape;1203;p77"/>
          <p:cNvSpPr txBox="1"/>
          <p:nvPr>
            <p:ph idx="14" type="body"/>
          </p:nvPr>
        </p:nvSpPr>
        <p:spPr>
          <a:xfrm>
            <a:off x="4795875"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04" name="Google Shape;1204;p77"/>
          <p:cNvSpPr txBox="1"/>
          <p:nvPr>
            <p:ph idx="15" type="subTitle"/>
          </p:nvPr>
        </p:nvSpPr>
        <p:spPr>
          <a:xfrm>
            <a:off x="4795875"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05" name="Google Shape;1205;p77"/>
          <p:cNvSpPr txBox="1"/>
          <p:nvPr>
            <p:ph idx="16" type="body"/>
          </p:nvPr>
        </p:nvSpPr>
        <p:spPr>
          <a:xfrm>
            <a:off x="6911213"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06" name="Google Shape;1206;p77"/>
          <p:cNvSpPr/>
          <p:nvPr>
            <p:ph idx="17" type="pic"/>
          </p:nvPr>
        </p:nvSpPr>
        <p:spPr>
          <a:xfrm>
            <a:off x="6911213" y="1087953"/>
            <a:ext cx="1646100" cy="365700"/>
          </a:xfrm>
          <a:prstGeom prst="rect">
            <a:avLst/>
          </a:prstGeom>
          <a:noFill/>
          <a:ln>
            <a:noFill/>
          </a:ln>
        </p:spPr>
      </p:sp>
      <p:sp>
        <p:nvSpPr>
          <p:cNvPr id="1207" name="Google Shape;1207;p77"/>
          <p:cNvSpPr txBox="1"/>
          <p:nvPr>
            <p:ph idx="18" type="body"/>
          </p:nvPr>
        </p:nvSpPr>
        <p:spPr>
          <a:xfrm>
            <a:off x="6911213"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08" name="Google Shape;1208;p77"/>
          <p:cNvSpPr txBox="1"/>
          <p:nvPr>
            <p:ph idx="19" type="subTitle"/>
          </p:nvPr>
        </p:nvSpPr>
        <p:spPr>
          <a:xfrm>
            <a:off x="6911213"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209" name="Google Shape;1209;p77"/>
          <p:cNvSpPr txBox="1"/>
          <p:nvPr>
            <p:ph idx="20" type="subTitle"/>
          </p:nvPr>
        </p:nvSpPr>
        <p:spPr>
          <a:xfrm>
            <a:off x="4795875"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10" name="Google Shape;1210;p77"/>
          <p:cNvSpPr txBox="1"/>
          <p:nvPr>
            <p:ph idx="21" type="subTitle"/>
          </p:nvPr>
        </p:nvSpPr>
        <p:spPr>
          <a:xfrm>
            <a:off x="6911212"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11" name="Google Shape;1211;p77"/>
          <p:cNvSpPr txBox="1"/>
          <p:nvPr>
            <p:ph idx="22" type="body"/>
          </p:nvPr>
        </p:nvSpPr>
        <p:spPr>
          <a:xfrm>
            <a:off x="2680538"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12" name="Google Shape;1212;p77"/>
          <p:cNvSpPr txBox="1"/>
          <p:nvPr>
            <p:ph idx="23" type="body"/>
          </p:nvPr>
        </p:nvSpPr>
        <p:spPr>
          <a:xfrm>
            <a:off x="4795875" y="3983463"/>
            <a:ext cx="3814500" cy="3207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13" name="Google Shape;1213;p77"/>
          <p:cNvSpPr/>
          <p:nvPr>
            <p:ph idx="24" type="pic"/>
          </p:nvPr>
        </p:nvSpPr>
        <p:spPr>
          <a:xfrm>
            <a:off x="4795875" y="3115778"/>
            <a:ext cx="1646100" cy="365700"/>
          </a:xfrm>
          <a:prstGeom prst="rect">
            <a:avLst/>
          </a:prstGeom>
          <a:noFill/>
          <a:ln>
            <a:noFill/>
          </a:ln>
        </p:spPr>
      </p:sp>
      <p:sp>
        <p:nvSpPr>
          <p:cNvPr id="1214" name="Google Shape;1214;p77"/>
          <p:cNvSpPr txBox="1"/>
          <p:nvPr>
            <p:ph idx="25" type="body"/>
          </p:nvPr>
        </p:nvSpPr>
        <p:spPr>
          <a:xfrm>
            <a:off x="4795875" y="4379350"/>
            <a:ext cx="17217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15" name="Google Shape;1215;p77"/>
          <p:cNvSpPr txBox="1"/>
          <p:nvPr>
            <p:ph idx="26" type="subTitle"/>
          </p:nvPr>
        </p:nvSpPr>
        <p:spPr>
          <a:xfrm>
            <a:off x="4795875" y="3578813"/>
            <a:ext cx="38145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16" name="Google Shape;1216;p77"/>
          <p:cNvSpPr txBox="1"/>
          <p:nvPr>
            <p:ph idx="27" type="subTitle"/>
          </p:nvPr>
        </p:nvSpPr>
        <p:spPr>
          <a:xfrm>
            <a:off x="4795875" y="3767163"/>
            <a:ext cx="32256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accent4"/>
              </a:buClr>
              <a:buSzPts val="800"/>
              <a:buNone/>
              <a:defRPr sz="800">
                <a:solidFill>
                  <a:schemeClr val="accent4"/>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17" name="Google Shape;1217;p77"/>
          <p:cNvSpPr txBox="1"/>
          <p:nvPr>
            <p:ph idx="28" type="body"/>
          </p:nvPr>
        </p:nvSpPr>
        <p:spPr>
          <a:xfrm>
            <a:off x="6897638" y="4379350"/>
            <a:ext cx="1748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18" name="Google Shape;1218;p77"/>
          <p:cNvSpPr txBox="1"/>
          <p:nvPr>
            <p:ph idx="29" type="body"/>
          </p:nvPr>
        </p:nvSpPr>
        <p:spPr>
          <a:xfrm>
            <a:off x="561700" y="3831063"/>
            <a:ext cx="37920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19" name="Google Shape;1219;p77"/>
          <p:cNvSpPr/>
          <p:nvPr>
            <p:ph idx="30" type="pic"/>
          </p:nvPr>
        </p:nvSpPr>
        <p:spPr>
          <a:xfrm>
            <a:off x="561700" y="3115778"/>
            <a:ext cx="1646100" cy="365700"/>
          </a:xfrm>
          <a:prstGeom prst="rect">
            <a:avLst/>
          </a:prstGeom>
          <a:noFill/>
          <a:ln>
            <a:noFill/>
          </a:ln>
        </p:spPr>
      </p:sp>
      <p:sp>
        <p:nvSpPr>
          <p:cNvPr id="1220" name="Google Shape;1220;p77"/>
          <p:cNvSpPr txBox="1"/>
          <p:nvPr>
            <p:ph idx="31" type="body"/>
          </p:nvPr>
        </p:nvSpPr>
        <p:spPr>
          <a:xfrm>
            <a:off x="561700"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21" name="Google Shape;1221;p77"/>
          <p:cNvSpPr txBox="1"/>
          <p:nvPr>
            <p:ph idx="32" type="subTitle"/>
          </p:nvPr>
        </p:nvSpPr>
        <p:spPr>
          <a:xfrm>
            <a:off x="561700" y="3578813"/>
            <a:ext cx="37650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1507">
          <p15:clr>
            <a:srgbClr val="FA7B17"/>
          </p15:clr>
        </p15:guide>
        <p15:guide id="10" pos="1604">
          <p15:clr>
            <a:srgbClr val="FA7B17"/>
          </p15:clr>
        </p15:guide>
        <p15:guide id="11" pos="2847">
          <p15:clr>
            <a:srgbClr val="FA7B17"/>
          </p15:clr>
        </p15:guide>
        <p15:guide id="12" pos="2916">
          <p15:clr>
            <a:srgbClr val="FA7B17"/>
          </p15:clr>
        </p15:guide>
        <p15:guide id="13" pos="4170">
          <p15:clr>
            <a:srgbClr val="FA7B17"/>
          </p15:clr>
        </p15:guide>
        <p15:guide id="14" pos="4258">
          <p15:clr>
            <a:srgbClr val="FA7B17"/>
          </p15:clr>
        </p15:guide>
        <p15:guide id="15" orient="horz" pos="1797">
          <p15:clr>
            <a:srgbClr val="FA7B17"/>
          </p15:clr>
        </p15:guide>
        <p15:guide id="16" orient="horz" pos="1888">
          <p15:clr>
            <a:srgbClr val="FA7B17"/>
          </p15:clr>
        </p15:guide>
        <p15:guide id="17" orient="horz" pos="611">
          <p15:clr>
            <a:srgbClr val="FA7B17"/>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Singles">
  <p:cSld name="BLANK_1_6_1">
    <p:bg>
      <p:bgPr>
        <a:solidFill>
          <a:srgbClr val="F4F5F9"/>
        </a:solidFill>
      </p:bgPr>
    </p:bg>
    <p:spTree>
      <p:nvGrpSpPr>
        <p:cNvPr id="1222" name="Shape 1222"/>
        <p:cNvGrpSpPr/>
        <p:nvPr/>
      </p:nvGrpSpPr>
      <p:grpSpPr>
        <a:xfrm>
          <a:off x="0" y="0"/>
          <a:ext cx="0" cy="0"/>
          <a:chOff x="0" y="0"/>
          <a:chExt cx="0" cy="0"/>
        </a:xfrm>
      </p:grpSpPr>
      <p:sp>
        <p:nvSpPr>
          <p:cNvPr id="1223" name="Google Shape;1223;p78"/>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224" name="Google Shape;1224;p7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225" name="Google Shape;1225;p78"/>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226" name="Google Shape;1226;p7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78"/>
          <p:cNvSpPr txBox="1"/>
          <p:nvPr>
            <p:ph idx="1" type="body"/>
          </p:nvPr>
        </p:nvSpPr>
        <p:spPr>
          <a:xfrm>
            <a:off x="561700"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28" name="Google Shape;1228;p78"/>
          <p:cNvSpPr/>
          <p:nvPr>
            <p:ph idx="2" type="pic"/>
          </p:nvPr>
        </p:nvSpPr>
        <p:spPr>
          <a:xfrm>
            <a:off x="561700" y="1087953"/>
            <a:ext cx="1646100" cy="365700"/>
          </a:xfrm>
          <a:prstGeom prst="rect">
            <a:avLst/>
          </a:prstGeom>
          <a:noFill/>
          <a:ln>
            <a:noFill/>
          </a:ln>
        </p:spPr>
      </p:sp>
      <p:sp>
        <p:nvSpPr>
          <p:cNvPr id="1229" name="Google Shape;1229;p78"/>
          <p:cNvSpPr txBox="1"/>
          <p:nvPr>
            <p:ph idx="3" type="body"/>
          </p:nvPr>
        </p:nvSpPr>
        <p:spPr>
          <a:xfrm>
            <a:off x="561700"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30" name="Google Shape;1230;p78"/>
          <p:cNvSpPr txBox="1"/>
          <p:nvPr>
            <p:ph idx="4" type="subTitle"/>
          </p:nvPr>
        </p:nvSpPr>
        <p:spPr>
          <a:xfrm>
            <a:off x="561700"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31" name="Google Shape;1231;p78"/>
          <p:cNvSpPr txBox="1"/>
          <p:nvPr>
            <p:ph idx="5" type="body"/>
          </p:nvPr>
        </p:nvSpPr>
        <p:spPr>
          <a:xfrm>
            <a:off x="2680538" y="18032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32" name="Google Shape;1232;p78"/>
          <p:cNvSpPr/>
          <p:nvPr>
            <p:ph idx="6" type="pic"/>
          </p:nvPr>
        </p:nvSpPr>
        <p:spPr>
          <a:xfrm>
            <a:off x="2680538" y="1087953"/>
            <a:ext cx="1646100" cy="365700"/>
          </a:xfrm>
          <a:prstGeom prst="rect">
            <a:avLst/>
          </a:prstGeom>
          <a:noFill/>
          <a:ln>
            <a:noFill/>
          </a:ln>
        </p:spPr>
      </p:sp>
      <p:sp>
        <p:nvSpPr>
          <p:cNvPr id="1233" name="Google Shape;1233;p78"/>
          <p:cNvSpPr txBox="1"/>
          <p:nvPr>
            <p:ph idx="7" type="body"/>
          </p:nvPr>
        </p:nvSpPr>
        <p:spPr>
          <a:xfrm>
            <a:off x="2680538"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34" name="Google Shape;1234;p78"/>
          <p:cNvSpPr txBox="1"/>
          <p:nvPr>
            <p:ph idx="8" type="subTitle"/>
          </p:nvPr>
        </p:nvSpPr>
        <p:spPr>
          <a:xfrm>
            <a:off x="2680538"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35" name="Google Shape;1235;p78"/>
          <p:cNvSpPr txBox="1"/>
          <p:nvPr>
            <p:ph idx="9" type="body"/>
          </p:nvPr>
        </p:nvSpPr>
        <p:spPr>
          <a:xfrm>
            <a:off x="4795875"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36" name="Google Shape;1236;p78"/>
          <p:cNvSpPr/>
          <p:nvPr>
            <p:ph idx="13" type="pic"/>
          </p:nvPr>
        </p:nvSpPr>
        <p:spPr>
          <a:xfrm>
            <a:off x="4795875" y="1087953"/>
            <a:ext cx="1646100" cy="365700"/>
          </a:xfrm>
          <a:prstGeom prst="rect">
            <a:avLst/>
          </a:prstGeom>
          <a:noFill/>
          <a:ln>
            <a:noFill/>
          </a:ln>
        </p:spPr>
      </p:sp>
      <p:sp>
        <p:nvSpPr>
          <p:cNvPr id="1237" name="Google Shape;1237;p78"/>
          <p:cNvSpPr txBox="1"/>
          <p:nvPr>
            <p:ph idx="14" type="body"/>
          </p:nvPr>
        </p:nvSpPr>
        <p:spPr>
          <a:xfrm>
            <a:off x="4795875"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38" name="Google Shape;1238;p78"/>
          <p:cNvSpPr txBox="1"/>
          <p:nvPr>
            <p:ph idx="15" type="subTitle"/>
          </p:nvPr>
        </p:nvSpPr>
        <p:spPr>
          <a:xfrm>
            <a:off x="4795875"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39" name="Google Shape;1239;p78"/>
          <p:cNvSpPr txBox="1"/>
          <p:nvPr>
            <p:ph idx="16" type="body"/>
          </p:nvPr>
        </p:nvSpPr>
        <p:spPr>
          <a:xfrm>
            <a:off x="6911213" y="1955638"/>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40" name="Google Shape;1240;p78"/>
          <p:cNvSpPr/>
          <p:nvPr>
            <p:ph idx="17" type="pic"/>
          </p:nvPr>
        </p:nvSpPr>
        <p:spPr>
          <a:xfrm>
            <a:off x="6911213" y="1087953"/>
            <a:ext cx="1646100" cy="365700"/>
          </a:xfrm>
          <a:prstGeom prst="rect">
            <a:avLst/>
          </a:prstGeom>
          <a:noFill/>
          <a:ln>
            <a:noFill/>
          </a:ln>
        </p:spPr>
      </p:sp>
      <p:sp>
        <p:nvSpPr>
          <p:cNvPr id="1241" name="Google Shape;1241;p78"/>
          <p:cNvSpPr txBox="1"/>
          <p:nvPr>
            <p:ph idx="18" type="body"/>
          </p:nvPr>
        </p:nvSpPr>
        <p:spPr>
          <a:xfrm>
            <a:off x="6911213" y="2351525"/>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42" name="Google Shape;1242;p78"/>
          <p:cNvSpPr txBox="1"/>
          <p:nvPr>
            <p:ph idx="19" type="subTitle"/>
          </p:nvPr>
        </p:nvSpPr>
        <p:spPr>
          <a:xfrm>
            <a:off x="6911213" y="1550988"/>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243" name="Google Shape;1243;p78"/>
          <p:cNvSpPr txBox="1"/>
          <p:nvPr>
            <p:ph idx="20" type="subTitle"/>
          </p:nvPr>
        </p:nvSpPr>
        <p:spPr>
          <a:xfrm>
            <a:off x="4795875"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44" name="Google Shape;1244;p78"/>
          <p:cNvSpPr txBox="1"/>
          <p:nvPr>
            <p:ph idx="21" type="subTitle"/>
          </p:nvPr>
        </p:nvSpPr>
        <p:spPr>
          <a:xfrm>
            <a:off x="6911212" y="1739338"/>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45" name="Google Shape;1245;p78"/>
          <p:cNvSpPr txBox="1"/>
          <p:nvPr>
            <p:ph idx="22" type="body"/>
          </p:nvPr>
        </p:nvSpPr>
        <p:spPr>
          <a:xfrm>
            <a:off x="4795875" y="3983463"/>
            <a:ext cx="1721700" cy="3207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46" name="Google Shape;1246;p78"/>
          <p:cNvSpPr/>
          <p:nvPr>
            <p:ph idx="23" type="pic"/>
          </p:nvPr>
        </p:nvSpPr>
        <p:spPr>
          <a:xfrm>
            <a:off x="4795875" y="3115778"/>
            <a:ext cx="1646100" cy="365700"/>
          </a:xfrm>
          <a:prstGeom prst="rect">
            <a:avLst/>
          </a:prstGeom>
          <a:noFill/>
          <a:ln>
            <a:noFill/>
          </a:ln>
        </p:spPr>
      </p:sp>
      <p:sp>
        <p:nvSpPr>
          <p:cNvPr id="1247" name="Google Shape;1247;p78"/>
          <p:cNvSpPr txBox="1"/>
          <p:nvPr>
            <p:ph idx="24" type="body"/>
          </p:nvPr>
        </p:nvSpPr>
        <p:spPr>
          <a:xfrm>
            <a:off x="4795875" y="4379350"/>
            <a:ext cx="17217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48" name="Google Shape;1248;p78"/>
          <p:cNvSpPr txBox="1"/>
          <p:nvPr>
            <p:ph idx="25" type="subTitle"/>
          </p:nvPr>
        </p:nvSpPr>
        <p:spPr>
          <a:xfrm>
            <a:off x="4795875" y="3578813"/>
            <a:ext cx="17217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49" name="Google Shape;1249;p78"/>
          <p:cNvSpPr txBox="1"/>
          <p:nvPr>
            <p:ph idx="26" type="subTitle"/>
          </p:nvPr>
        </p:nvSpPr>
        <p:spPr>
          <a:xfrm>
            <a:off x="4795875" y="3767163"/>
            <a:ext cx="17217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accent4"/>
              </a:buClr>
              <a:buSzPts val="800"/>
              <a:buNone/>
              <a:defRPr sz="800">
                <a:solidFill>
                  <a:schemeClr val="accent4"/>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50" name="Google Shape;1250;p78"/>
          <p:cNvSpPr txBox="1"/>
          <p:nvPr>
            <p:ph idx="27" type="body"/>
          </p:nvPr>
        </p:nvSpPr>
        <p:spPr>
          <a:xfrm>
            <a:off x="561700" y="3831063"/>
            <a:ext cx="17472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51" name="Google Shape;1251;p78"/>
          <p:cNvSpPr/>
          <p:nvPr>
            <p:ph idx="28" type="pic"/>
          </p:nvPr>
        </p:nvSpPr>
        <p:spPr>
          <a:xfrm>
            <a:off x="561700" y="3115778"/>
            <a:ext cx="1646100" cy="365700"/>
          </a:xfrm>
          <a:prstGeom prst="rect">
            <a:avLst/>
          </a:prstGeom>
          <a:noFill/>
          <a:ln>
            <a:noFill/>
          </a:ln>
        </p:spPr>
      </p:sp>
      <p:sp>
        <p:nvSpPr>
          <p:cNvPr id="1252" name="Google Shape;1252;p78"/>
          <p:cNvSpPr txBox="1"/>
          <p:nvPr>
            <p:ph idx="29" type="body"/>
          </p:nvPr>
        </p:nvSpPr>
        <p:spPr>
          <a:xfrm>
            <a:off x="561700"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53" name="Google Shape;1253;p78"/>
          <p:cNvSpPr txBox="1"/>
          <p:nvPr>
            <p:ph idx="30" type="subTitle"/>
          </p:nvPr>
        </p:nvSpPr>
        <p:spPr>
          <a:xfrm>
            <a:off x="561700" y="3578813"/>
            <a:ext cx="17217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54" name="Google Shape;1254;p78"/>
          <p:cNvSpPr txBox="1"/>
          <p:nvPr>
            <p:ph idx="31" type="body"/>
          </p:nvPr>
        </p:nvSpPr>
        <p:spPr>
          <a:xfrm>
            <a:off x="2680538" y="3831063"/>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55" name="Google Shape;1255;p78"/>
          <p:cNvSpPr/>
          <p:nvPr>
            <p:ph idx="32" type="pic"/>
          </p:nvPr>
        </p:nvSpPr>
        <p:spPr>
          <a:xfrm>
            <a:off x="2680538" y="3115778"/>
            <a:ext cx="1646100" cy="365700"/>
          </a:xfrm>
          <a:prstGeom prst="rect">
            <a:avLst/>
          </a:prstGeom>
          <a:noFill/>
          <a:ln>
            <a:noFill/>
          </a:ln>
        </p:spPr>
      </p:sp>
      <p:sp>
        <p:nvSpPr>
          <p:cNvPr id="1256" name="Google Shape;1256;p78"/>
          <p:cNvSpPr txBox="1"/>
          <p:nvPr>
            <p:ph idx="33" type="body"/>
          </p:nvPr>
        </p:nvSpPr>
        <p:spPr>
          <a:xfrm>
            <a:off x="2680538"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57" name="Google Shape;1257;p78"/>
          <p:cNvSpPr txBox="1"/>
          <p:nvPr>
            <p:ph idx="34" type="subTitle"/>
          </p:nvPr>
        </p:nvSpPr>
        <p:spPr>
          <a:xfrm>
            <a:off x="2680538" y="3578813"/>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58" name="Google Shape;1258;p78"/>
          <p:cNvSpPr txBox="1"/>
          <p:nvPr>
            <p:ph idx="35" type="body"/>
          </p:nvPr>
        </p:nvSpPr>
        <p:spPr>
          <a:xfrm>
            <a:off x="6911213" y="3983463"/>
            <a:ext cx="1673100" cy="3939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1pPr>
            <a:lvl2pPr indent="-285750" lvl="1" marL="914400" algn="l">
              <a:lnSpc>
                <a:spcPct val="100000"/>
              </a:lnSpc>
              <a:spcBef>
                <a:spcPts val="0"/>
              </a:spcBef>
              <a:spcAft>
                <a:spcPts val="0"/>
              </a:spcAft>
              <a:buClr>
                <a:schemeClr val="accent1"/>
              </a:buClr>
              <a:buSzPts val="900"/>
              <a:buChar char="●"/>
              <a:defRPr sz="900">
                <a:solidFill>
                  <a:schemeClr val="accent1"/>
                </a:solidFill>
              </a:defRPr>
            </a:lvl2pPr>
            <a:lvl3pPr indent="-285750" lvl="2" marL="13716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3pPr>
            <a:lvl4pPr indent="-285750" lvl="3" marL="1828800" algn="l">
              <a:lnSpc>
                <a:spcPct val="100000"/>
              </a:lnSpc>
              <a:spcBef>
                <a:spcPts val="0"/>
              </a:spcBef>
              <a:spcAft>
                <a:spcPts val="0"/>
              </a:spcAft>
              <a:buClr>
                <a:schemeClr val="accent1"/>
              </a:buClr>
              <a:buSzPts val="900"/>
              <a:buChar char="●"/>
              <a:defRPr sz="900">
                <a:solidFill>
                  <a:schemeClr val="accent1"/>
                </a:solidFill>
              </a:defRPr>
            </a:lvl4pPr>
            <a:lvl5pPr indent="-285750" lvl="4" marL="22860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5pPr>
            <a:lvl6pPr indent="-285750" lvl="5" marL="2743200" algn="l">
              <a:lnSpc>
                <a:spcPct val="100000"/>
              </a:lnSpc>
              <a:spcBef>
                <a:spcPts val="0"/>
              </a:spcBef>
              <a:spcAft>
                <a:spcPts val="0"/>
              </a:spcAft>
              <a:buClr>
                <a:schemeClr val="accent1"/>
              </a:buClr>
              <a:buSzPts val="900"/>
              <a:buChar char="●"/>
              <a:defRPr sz="900">
                <a:solidFill>
                  <a:schemeClr val="accent1"/>
                </a:solidFill>
              </a:defRPr>
            </a:lvl6pPr>
            <a:lvl7pPr indent="-285750" lvl="6" marL="32004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7pPr>
            <a:lvl8pPr indent="-285750" lvl="7" marL="3657600" algn="l">
              <a:lnSpc>
                <a:spcPct val="100000"/>
              </a:lnSpc>
              <a:spcBef>
                <a:spcPts val="0"/>
              </a:spcBef>
              <a:spcAft>
                <a:spcPts val="0"/>
              </a:spcAft>
              <a:buClr>
                <a:schemeClr val="accent1"/>
              </a:buClr>
              <a:buSzPts val="900"/>
              <a:buChar char="●"/>
              <a:defRPr sz="900">
                <a:solidFill>
                  <a:schemeClr val="accent1"/>
                </a:solidFill>
              </a:defRPr>
            </a:lvl8pPr>
            <a:lvl9pPr indent="-285750" lvl="8" marL="4114800" algn="l">
              <a:lnSpc>
                <a:spcPct val="100000"/>
              </a:lnSpc>
              <a:spcBef>
                <a:spcPts val="0"/>
              </a:spcBef>
              <a:spcAft>
                <a:spcPts val="0"/>
              </a:spcAft>
              <a:buClr>
                <a:schemeClr val="accent1"/>
              </a:buClr>
              <a:buSzPts val="900"/>
              <a:buFont typeface="Merriweather Light"/>
              <a:buChar char="●"/>
              <a:defRPr sz="900">
                <a:solidFill>
                  <a:schemeClr val="accent1"/>
                </a:solidFill>
                <a:latin typeface="Merriweather Light"/>
                <a:ea typeface="Merriweather Light"/>
                <a:cs typeface="Merriweather Light"/>
                <a:sym typeface="Merriweather Light"/>
              </a:defRPr>
            </a:lvl9pPr>
          </a:lstStyle>
          <a:p/>
        </p:txBody>
      </p:sp>
      <p:sp>
        <p:nvSpPr>
          <p:cNvPr id="1259" name="Google Shape;1259;p78"/>
          <p:cNvSpPr/>
          <p:nvPr>
            <p:ph idx="36" type="pic"/>
          </p:nvPr>
        </p:nvSpPr>
        <p:spPr>
          <a:xfrm>
            <a:off x="6911213" y="3115778"/>
            <a:ext cx="1646100" cy="365700"/>
          </a:xfrm>
          <a:prstGeom prst="rect">
            <a:avLst/>
          </a:prstGeom>
          <a:noFill/>
          <a:ln>
            <a:noFill/>
          </a:ln>
        </p:spPr>
      </p:sp>
      <p:sp>
        <p:nvSpPr>
          <p:cNvPr id="1260" name="Google Shape;1260;p78"/>
          <p:cNvSpPr txBox="1"/>
          <p:nvPr>
            <p:ph idx="37" type="body"/>
          </p:nvPr>
        </p:nvSpPr>
        <p:spPr>
          <a:xfrm>
            <a:off x="6911213" y="4379350"/>
            <a:ext cx="1673100" cy="381300"/>
          </a:xfrm>
          <a:prstGeom prst="rect">
            <a:avLst/>
          </a:prstGeom>
          <a:noFill/>
          <a:ln>
            <a:noFill/>
          </a:ln>
        </p:spPr>
        <p:txBody>
          <a:bodyPr anchorCtr="0" anchor="t" bIns="0" lIns="0" spcFirstLastPara="1" rIns="0" wrap="square" tIns="0">
            <a:spAutoFit/>
          </a:bodyPr>
          <a:lstStyle>
            <a:lvl1pPr indent="-273050" lvl="0" marL="457200" algn="l">
              <a:lnSpc>
                <a:spcPct val="100000"/>
              </a:lnSpc>
              <a:spcBef>
                <a:spcPts val="0"/>
              </a:spcBef>
              <a:spcAft>
                <a:spcPts val="0"/>
              </a:spcAft>
              <a:buSzPts val="700"/>
              <a:buChar char="●"/>
              <a:defRPr sz="700">
                <a:solidFill>
                  <a:schemeClr val="accent1"/>
                </a:solidFill>
              </a:defRPr>
            </a:lvl1pPr>
            <a:lvl2pPr indent="-273050" lvl="1" marL="9144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2pPr>
            <a:lvl3pPr indent="-273050" lvl="2" marL="1371600" algn="l">
              <a:lnSpc>
                <a:spcPct val="100000"/>
              </a:lnSpc>
              <a:spcBef>
                <a:spcPts val="400"/>
              </a:spcBef>
              <a:spcAft>
                <a:spcPts val="0"/>
              </a:spcAft>
              <a:buClr>
                <a:schemeClr val="accent1"/>
              </a:buClr>
              <a:buSzPts val="700"/>
              <a:buChar char="●"/>
              <a:defRPr sz="700">
                <a:solidFill>
                  <a:schemeClr val="accent1"/>
                </a:solidFill>
              </a:defRPr>
            </a:lvl3pPr>
            <a:lvl4pPr indent="-273050" lvl="3" marL="18288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4pPr>
            <a:lvl5pPr indent="-273050" lvl="4" marL="2286000" algn="l">
              <a:lnSpc>
                <a:spcPct val="100000"/>
              </a:lnSpc>
              <a:spcBef>
                <a:spcPts val="400"/>
              </a:spcBef>
              <a:spcAft>
                <a:spcPts val="0"/>
              </a:spcAft>
              <a:buClr>
                <a:schemeClr val="accent1"/>
              </a:buClr>
              <a:buSzPts val="700"/>
              <a:buChar char="●"/>
              <a:defRPr sz="700">
                <a:solidFill>
                  <a:schemeClr val="accent1"/>
                </a:solidFill>
              </a:defRPr>
            </a:lvl5pPr>
            <a:lvl6pPr indent="-273050" lvl="5" marL="27432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6pPr>
            <a:lvl7pPr indent="-273050" lvl="6" marL="3200400" algn="l">
              <a:lnSpc>
                <a:spcPct val="100000"/>
              </a:lnSpc>
              <a:spcBef>
                <a:spcPts val="400"/>
              </a:spcBef>
              <a:spcAft>
                <a:spcPts val="0"/>
              </a:spcAft>
              <a:buClr>
                <a:schemeClr val="accent1"/>
              </a:buClr>
              <a:buSzPts val="700"/>
              <a:buChar char="●"/>
              <a:defRPr sz="700">
                <a:solidFill>
                  <a:schemeClr val="accent1"/>
                </a:solidFill>
              </a:defRPr>
            </a:lvl7pPr>
            <a:lvl8pPr indent="-273050" lvl="7" marL="3657600" algn="l">
              <a:lnSpc>
                <a:spcPct val="100000"/>
              </a:lnSpc>
              <a:spcBef>
                <a:spcPts val="400"/>
              </a:spcBef>
              <a:spcAft>
                <a:spcPts val="0"/>
              </a:spcAft>
              <a:buClr>
                <a:schemeClr val="accent1"/>
              </a:buClr>
              <a:buSzPts val="700"/>
              <a:buFont typeface="Poppins SemiBold"/>
              <a:buChar char="●"/>
              <a:defRPr sz="700">
                <a:solidFill>
                  <a:schemeClr val="accent1"/>
                </a:solidFill>
                <a:latin typeface="Poppins SemiBold"/>
                <a:ea typeface="Poppins SemiBold"/>
                <a:cs typeface="Poppins SemiBold"/>
                <a:sym typeface="Poppins SemiBold"/>
              </a:defRPr>
            </a:lvl8pPr>
            <a:lvl9pPr indent="-273050" lvl="8" marL="4114800" algn="l">
              <a:lnSpc>
                <a:spcPct val="100000"/>
              </a:lnSpc>
              <a:spcBef>
                <a:spcPts val="400"/>
              </a:spcBef>
              <a:spcAft>
                <a:spcPts val="400"/>
              </a:spcAft>
              <a:buClr>
                <a:schemeClr val="accent1"/>
              </a:buClr>
              <a:buSzPts val="700"/>
              <a:buChar char="●"/>
              <a:defRPr sz="700">
                <a:solidFill>
                  <a:schemeClr val="accent1"/>
                </a:solidFill>
              </a:defRPr>
            </a:lvl9pPr>
          </a:lstStyle>
          <a:p/>
        </p:txBody>
      </p:sp>
      <p:sp>
        <p:nvSpPr>
          <p:cNvPr id="1261" name="Google Shape;1261;p78"/>
          <p:cNvSpPr txBox="1"/>
          <p:nvPr>
            <p:ph idx="38" type="subTitle"/>
          </p:nvPr>
        </p:nvSpPr>
        <p:spPr>
          <a:xfrm>
            <a:off x="6911213" y="3578813"/>
            <a:ext cx="1673100" cy="220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Font typeface="Merriweather"/>
              <a:buNone/>
              <a:defRPr b="1">
                <a:latin typeface="Merriweather"/>
                <a:ea typeface="Merriweather"/>
                <a:cs typeface="Merriweather"/>
                <a:sym typeface="Merriweather"/>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262" name="Google Shape;1262;p78"/>
          <p:cNvSpPr txBox="1"/>
          <p:nvPr>
            <p:ph idx="39" type="subTitle"/>
          </p:nvPr>
        </p:nvSpPr>
        <p:spPr>
          <a:xfrm>
            <a:off x="6911212" y="3767163"/>
            <a:ext cx="1673100" cy="1458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1507">
          <p15:clr>
            <a:srgbClr val="FA7B17"/>
          </p15:clr>
        </p15:guide>
        <p15:guide id="10" pos="1604">
          <p15:clr>
            <a:srgbClr val="FA7B17"/>
          </p15:clr>
        </p15:guide>
        <p15:guide id="11" pos="2847">
          <p15:clr>
            <a:srgbClr val="FA7B17"/>
          </p15:clr>
        </p15:guide>
        <p15:guide id="12" pos="2916">
          <p15:clr>
            <a:srgbClr val="FA7B17"/>
          </p15:clr>
        </p15:guide>
        <p15:guide id="13" pos="4170">
          <p15:clr>
            <a:srgbClr val="FA7B17"/>
          </p15:clr>
        </p15:guide>
        <p15:guide id="14" pos="4258">
          <p15:clr>
            <a:srgbClr val="FA7B17"/>
          </p15:clr>
        </p15:guide>
        <p15:guide id="15" orient="horz" pos="1797">
          <p15:clr>
            <a:srgbClr val="FA7B17"/>
          </p15:clr>
        </p15:guide>
        <p15:guide id="16" orient="horz" pos="1888">
          <p15:clr>
            <a:srgbClr val="FA7B17"/>
          </p15:clr>
        </p15:guide>
        <p15:guide id="17" orient="horz" pos="611">
          <p15:clr>
            <a:srgbClr val="FA7B17"/>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One Quarter Summary">
  <p:cSld name="BLANK_1_4">
    <p:spTree>
      <p:nvGrpSpPr>
        <p:cNvPr id="1263" name="Shape 1263"/>
        <p:cNvGrpSpPr/>
        <p:nvPr/>
      </p:nvGrpSpPr>
      <p:grpSpPr>
        <a:xfrm>
          <a:off x="0" y="0"/>
          <a:ext cx="0" cy="0"/>
          <a:chOff x="0" y="0"/>
          <a:chExt cx="0" cy="0"/>
        </a:xfrm>
      </p:grpSpPr>
      <p:sp>
        <p:nvSpPr>
          <p:cNvPr id="1264" name="Google Shape;1264;p79"/>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265" name="Google Shape;1265;p79"/>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266" name="Google Shape;1266;p79"/>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267" name="Google Shape;1267;p7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79"/>
          <p:cNvSpPr txBox="1"/>
          <p:nvPr>
            <p:ph idx="1" type="subTitle"/>
          </p:nvPr>
        </p:nvSpPr>
        <p:spPr>
          <a:xfrm>
            <a:off x="1885950" y="1343875"/>
            <a:ext cx="1978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269" name="Google Shape;1269;p79"/>
          <p:cNvSpPr txBox="1"/>
          <p:nvPr>
            <p:ph idx="2" type="subTitle"/>
          </p:nvPr>
        </p:nvSpPr>
        <p:spPr>
          <a:xfrm>
            <a:off x="483250" y="1343875"/>
            <a:ext cx="10977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270" name="Google Shape;1270;p79"/>
          <p:cNvSpPr txBox="1"/>
          <p:nvPr>
            <p:ph idx="3" type="subTitle"/>
          </p:nvPr>
        </p:nvSpPr>
        <p:spPr>
          <a:xfrm>
            <a:off x="6408213" y="537289"/>
            <a:ext cx="2052900" cy="1458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SzPts val="900"/>
              <a:buNone/>
              <a:defRPr sz="900">
                <a:solidFill>
                  <a:schemeClr val="dk1"/>
                </a:solidFill>
              </a:defRPr>
            </a:lvl1pPr>
            <a:lvl2pPr lvl="1" algn="r">
              <a:lnSpc>
                <a:spcPct val="115000"/>
              </a:lnSpc>
              <a:spcBef>
                <a:spcPts val="0"/>
              </a:spcBef>
              <a:spcAft>
                <a:spcPts val="0"/>
              </a:spcAft>
              <a:buSzPts val="1200"/>
              <a:buNone/>
              <a:defRPr>
                <a:solidFill>
                  <a:schemeClr val="dk1"/>
                </a:solidFill>
              </a:defRPr>
            </a:lvl2pPr>
            <a:lvl3pPr lvl="2" algn="r">
              <a:lnSpc>
                <a:spcPct val="115000"/>
              </a:lnSpc>
              <a:spcBef>
                <a:spcPts val="0"/>
              </a:spcBef>
              <a:spcAft>
                <a:spcPts val="0"/>
              </a:spcAft>
              <a:buClr>
                <a:schemeClr val="dk1"/>
              </a:buClr>
              <a:buSzPts val="1200"/>
              <a:buNone/>
              <a:defRPr>
                <a:solidFill>
                  <a:schemeClr val="dk1"/>
                </a:solidFill>
              </a:defRPr>
            </a:lvl3pPr>
            <a:lvl4pPr lvl="3" algn="r">
              <a:lnSpc>
                <a:spcPct val="115000"/>
              </a:lnSpc>
              <a:spcBef>
                <a:spcPts val="0"/>
              </a:spcBef>
              <a:spcAft>
                <a:spcPts val="0"/>
              </a:spcAft>
              <a:buSzPts val="1200"/>
              <a:buNone/>
              <a:defRPr>
                <a:solidFill>
                  <a:schemeClr val="dk1"/>
                </a:solidFill>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Clr>
                <a:schemeClr val="dk1"/>
              </a:buClr>
              <a:buSzPts val="1200"/>
              <a:buNone/>
              <a:defRPr>
                <a:solidFill>
                  <a:schemeClr val="dk1"/>
                </a:solidFill>
              </a:defRPr>
            </a:lvl6pPr>
            <a:lvl7pPr lvl="6" algn="r">
              <a:lnSpc>
                <a:spcPct val="115000"/>
              </a:lnSpc>
              <a:spcBef>
                <a:spcPts val="0"/>
              </a:spcBef>
              <a:spcAft>
                <a:spcPts val="0"/>
              </a:spcAft>
              <a:buSzPts val="1200"/>
              <a:buNone/>
              <a:defRPr>
                <a:solidFill>
                  <a:schemeClr val="dk1"/>
                </a:solidFill>
              </a:defRPr>
            </a:lvl7pPr>
            <a:lvl8pPr lvl="7" algn="r">
              <a:lnSpc>
                <a:spcPct val="115000"/>
              </a:lnSpc>
              <a:spcBef>
                <a:spcPts val="0"/>
              </a:spcBef>
              <a:spcAft>
                <a:spcPts val="0"/>
              </a:spcAft>
              <a:buClr>
                <a:schemeClr val="dk1"/>
              </a:buClr>
              <a:buSzPts val="1200"/>
              <a:buNone/>
              <a:defRPr>
                <a:solidFill>
                  <a:schemeClr val="dk1"/>
                </a:solidFill>
              </a:defRPr>
            </a:lvl8pPr>
            <a:lvl9pPr lvl="8" algn="r">
              <a:lnSpc>
                <a:spcPct val="115000"/>
              </a:lnSpc>
              <a:spcBef>
                <a:spcPts val="0"/>
              </a:spcBef>
              <a:spcAft>
                <a:spcPts val="0"/>
              </a:spcAft>
              <a:buSzPts val="1200"/>
              <a:buNone/>
              <a:defRPr/>
            </a:lvl9pPr>
          </a:lstStyle>
          <a:p/>
        </p:txBody>
      </p:sp>
      <p:sp>
        <p:nvSpPr>
          <p:cNvPr id="1271" name="Google Shape;1271;p79"/>
          <p:cNvSpPr txBox="1"/>
          <p:nvPr>
            <p:ph idx="4" type="subTitle"/>
          </p:nvPr>
        </p:nvSpPr>
        <p:spPr>
          <a:xfrm>
            <a:off x="6408213" y="695319"/>
            <a:ext cx="2052900" cy="1962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1pPr>
            <a:lvl2pPr lvl="1"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2pPr>
            <a:lvl3pPr lvl="2" algn="r">
              <a:lnSpc>
                <a:spcPct val="115000"/>
              </a:lnSpc>
              <a:spcBef>
                <a:spcPts val="0"/>
              </a:spcBef>
              <a:spcAft>
                <a:spcPts val="0"/>
              </a:spcAft>
              <a:buSzPts val="700"/>
              <a:buFont typeface="Poppins"/>
              <a:buNone/>
              <a:defRPr sz="700">
                <a:latin typeface="Poppins"/>
                <a:ea typeface="Poppins"/>
                <a:cs typeface="Poppins"/>
                <a:sym typeface="Poppins"/>
              </a:defRPr>
            </a:lvl3pPr>
            <a:lvl4pPr lvl="3"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4pPr>
            <a:lvl5pPr lvl="4"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5pPr>
            <a:lvl6pPr lvl="5" algn="r">
              <a:lnSpc>
                <a:spcPct val="115000"/>
              </a:lnSpc>
              <a:spcBef>
                <a:spcPts val="0"/>
              </a:spcBef>
              <a:spcAft>
                <a:spcPts val="0"/>
              </a:spcAft>
              <a:buSzPts val="700"/>
              <a:buFont typeface="Poppins"/>
              <a:buNone/>
              <a:defRPr sz="700">
                <a:latin typeface="Poppins"/>
                <a:ea typeface="Poppins"/>
                <a:cs typeface="Poppins"/>
                <a:sym typeface="Poppins"/>
              </a:defRPr>
            </a:lvl6pPr>
            <a:lvl7pPr lvl="6"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7pPr>
            <a:lvl8pPr lvl="7" algn="r">
              <a:lnSpc>
                <a:spcPct val="115000"/>
              </a:lnSpc>
              <a:spcBef>
                <a:spcPts val="0"/>
              </a:spcBef>
              <a:spcAft>
                <a:spcPts val="0"/>
              </a:spcAft>
              <a:buSzPts val="700"/>
              <a:buFont typeface="Poppins"/>
              <a:buNone/>
              <a:defRPr sz="700">
                <a:latin typeface="Poppins"/>
                <a:ea typeface="Poppins"/>
                <a:cs typeface="Poppins"/>
                <a:sym typeface="Poppins"/>
              </a:defRPr>
            </a:lvl8pPr>
            <a:lvl9pPr lvl="8"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9pPr>
          </a:lstStyle>
          <a:p/>
        </p:txBody>
      </p:sp>
      <p:sp>
        <p:nvSpPr>
          <p:cNvPr id="1272" name="Google Shape;1272;p79"/>
          <p:cNvSpPr txBox="1"/>
          <p:nvPr>
            <p:ph idx="5" type="subTitle"/>
          </p:nvPr>
        </p:nvSpPr>
        <p:spPr>
          <a:xfrm>
            <a:off x="188595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73" name="Google Shape;1273;p79"/>
          <p:cNvSpPr txBox="1"/>
          <p:nvPr>
            <p:ph idx="6" type="subTitle"/>
          </p:nvPr>
        </p:nvSpPr>
        <p:spPr>
          <a:xfrm>
            <a:off x="1885938"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5372">
          <p15:clr>
            <a:srgbClr val="FA7B17"/>
          </p15:clr>
        </p15:guide>
        <p15:guide id="10" pos="5330">
          <p15:clr>
            <a:srgbClr val="FA7B17"/>
          </p15:clr>
        </p15:guide>
        <p15:guide id="11" orient="horz" pos="795">
          <p15:clr>
            <a:srgbClr val="FA7B17"/>
          </p15:clr>
        </p15:guide>
        <p15:guide id="12" pos="1057">
          <p15:clr>
            <a:srgbClr val="FA7B17"/>
          </p15:clr>
        </p15:guide>
        <p15:guide id="13" pos="1141">
          <p15:clr>
            <a:srgbClr val="FA7B17"/>
          </p15:clr>
        </p15:guide>
        <p15:guide id="14" orient="horz" pos="893">
          <p15:clr>
            <a:srgbClr val="FA7B17"/>
          </p15:clr>
        </p15:guide>
        <p15:guide id="15" orient="horz" pos="1058">
          <p15:clr>
            <a:srgbClr val="FA7B17"/>
          </p15:clr>
        </p15:guide>
        <p15:guide id="16" pos="1188">
          <p15:clr>
            <a:srgbClr val="FA7B17"/>
          </p15:clr>
        </p15:guide>
        <p15:guide id="17" pos="304">
          <p15:clr>
            <a:srgbClr val="FA7B17"/>
          </p15:clr>
        </p15:guide>
        <p15:guide id="18" orient="horz" pos="662">
          <p15:clr>
            <a:srgbClr val="FA7B17"/>
          </p15:clr>
        </p15:guide>
        <p15:guide id="19" orient="horz" pos="2984">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Now, Next, Later">
  <p:cSld name="BLANK_1_4_2">
    <p:spTree>
      <p:nvGrpSpPr>
        <p:cNvPr id="1274" name="Shape 1274"/>
        <p:cNvGrpSpPr/>
        <p:nvPr/>
      </p:nvGrpSpPr>
      <p:grpSpPr>
        <a:xfrm>
          <a:off x="0" y="0"/>
          <a:ext cx="0" cy="0"/>
          <a:chOff x="0" y="0"/>
          <a:chExt cx="0" cy="0"/>
        </a:xfrm>
      </p:grpSpPr>
      <p:sp>
        <p:nvSpPr>
          <p:cNvPr id="1275" name="Google Shape;1275;p80"/>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276" name="Google Shape;1276;p80"/>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277" name="Google Shape;1277;p80"/>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278" name="Google Shape;1278;p80"/>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80"/>
          <p:cNvSpPr txBox="1"/>
          <p:nvPr>
            <p:ph idx="1" type="subTitle"/>
          </p:nvPr>
        </p:nvSpPr>
        <p:spPr>
          <a:xfrm>
            <a:off x="2708388" y="1187088"/>
            <a:ext cx="17571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280" name="Google Shape;1280;p80"/>
          <p:cNvSpPr txBox="1"/>
          <p:nvPr>
            <p:ph idx="2" type="subTitle"/>
          </p:nvPr>
        </p:nvSpPr>
        <p:spPr>
          <a:xfrm>
            <a:off x="483250" y="1187088"/>
            <a:ext cx="17571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281" name="Google Shape;1281;p80"/>
          <p:cNvSpPr txBox="1"/>
          <p:nvPr>
            <p:ph idx="3" type="subTitle"/>
          </p:nvPr>
        </p:nvSpPr>
        <p:spPr>
          <a:xfrm>
            <a:off x="6408213" y="537289"/>
            <a:ext cx="2052900" cy="1458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SzPts val="900"/>
              <a:buNone/>
              <a:defRPr sz="900">
                <a:solidFill>
                  <a:schemeClr val="dk1"/>
                </a:solidFill>
              </a:defRPr>
            </a:lvl1pPr>
            <a:lvl2pPr lvl="1" algn="r">
              <a:lnSpc>
                <a:spcPct val="115000"/>
              </a:lnSpc>
              <a:spcBef>
                <a:spcPts val="0"/>
              </a:spcBef>
              <a:spcAft>
                <a:spcPts val="0"/>
              </a:spcAft>
              <a:buSzPts val="1200"/>
              <a:buNone/>
              <a:defRPr>
                <a:solidFill>
                  <a:schemeClr val="dk1"/>
                </a:solidFill>
              </a:defRPr>
            </a:lvl2pPr>
            <a:lvl3pPr lvl="2" algn="r">
              <a:lnSpc>
                <a:spcPct val="115000"/>
              </a:lnSpc>
              <a:spcBef>
                <a:spcPts val="0"/>
              </a:spcBef>
              <a:spcAft>
                <a:spcPts val="0"/>
              </a:spcAft>
              <a:buClr>
                <a:schemeClr val="dk1"/>
              </a:buClr>
              <a:buSzPts val="1200"/>
              <a:buNone/>
              <a:defRPr>
                <a:solidFill>
                  <a:schemeClr val="dk1"/>
                </a:solidFill>
              </a:defRPr>
            </a:lvl3pPr>
            <a:lvl4pPr lvl="3" algn="r">
              <a:lnSpc>
                <a:spcPct val="115000"/>
              </a:lnSpc>
              <a:spcBef>
                <a:spcPts val="0"/>
              </a:spcBef>
              <a:spcAft>
                <a:spcPts val="0"/>
              </a:spcAft>
              <a:buSzPts val="1200"/>
              <a:buNone/>
              <a:defRPr>
                <a:solidFill>
                  <a:schemeClr val="dk1"/>
                </a:solidFill>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Clr>
                <a:schemeClr val="dk1"/>
              </a:buClr>
              <a:buSzPts val="1200"/>
              <a:buNone/>
              <a:defRPr>
                <a:solidFill>
                  <a:schemeClr val="dk1"/>
                </a:solidFill>
              </a:defRPr>
            </a:lvl6pPr>
            <a:lvl7pPr lvl="6" algn="r">
              <a:lnSpc>
                <a:spcPct val="115000"/>
              </a:lnSpc>
              <a:spcBef>
                <a:spcPts val="0"/>
              </a:spcBef>
              <a:spcAft>
                <a:spcPts val="0"/>
              </a:spcAft>
              <a:buSzPts val="1200"/>
              <a:buNone/>
              <a:defRPr>
                <a:solidFill>
                  <a:schemeClr val="dk1"/>
                </a:solidFill>
              </a:defRPr>
            </a:lvl7pPr>
            <a:lvl8pPr lvl="7" algn="r">
              <a:lnSpc>
                <a:spcPct val="115000"/>
              </a:lnSpc>
              <a:spcBef>
                <a:spcPts val="0"/>
              </a:spcBef>
              <a:spcAft>
                <a:spcPts val="0"/>
              </a:spcAft>
              <a:buClr>
                <a:schemeClr val="dk1"/>
              </a:buClr>
              <a:buSzPts val="1200"/>
              <a:buNone/>
              <a:defRPr>
                <a:solidFill>
                  <a:schemeClr val="dk1"/>
                </a:solidFill>
              </a:defRPr>
            </a:lvl8pPr>
            <a:lvl9pPr lvl="8" algn="r">
              <a:lnSpc>
                <a:spcPct val="115000"/>
              </a:lnSpc>
              <a:spcBef>
                <a:spcPts val="0"/>
              </a:spcBef>
              <a:spcAft>
                <a:spcPts val="0"/>
              </a:spcAft>
              <a:buSzPts val="1200"/>
              <a:buNone/>
              <a:defRPr/>
            </a:lvl9pPr>
          </a:lstStyle>
          <a:p/>
        </p:txBody>
      </p:sp>
      <p:sp>
        <p:nvSpPr>
          <p:cNvPr id="1282" name="Google Shape;1282;p80"/>
          <p:cNvSpPr txBox="1"/>
          <p:nvPr>
            <p:ph idx="4" type="subTitle"/>
          </p:nvPr>
        </p:nvSpPr>
        <p:spPr>
          <a:xfrm>
            <a:off x="6408213" y="695319"/>
            <a:ext cx="2052900" cy="1962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1pPr>
            <a:lvl2pPr lvl="1"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2pPr>
            <a:lvl3pPr lvl="2" algn="r">
              <a:lnSpc>
                <a:spcPct val="115000"/>
              </a:lnSpc>
              <a:spcBef>
                <a:spcPts val="0"/>
              </a:spcBef>
              <a:spcAft>
                <a:spcPts val="0"/>
              </a:spcAft>
              <a:buSzPts val="700"/>
              <a:buFont typeface="Poppins"/>
              <a:buNone/>
              <a:defRPr sz="700">
                <a:latin typeface="Poppins"/>
                <a:ea typeface="Poppins"/>
                <a:cs typeface="Poppins"/>
                <a:sym typeface="Poppins"/>
              </a:defRPr>
            </a:lvl3pPr>
            <a:lvl4pPr lvl="3"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4pPr>
            <a:lvl5pPr lvl="4"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5pPr>
            <a:lvl6pPr lvl="5" algn="r">
              <a:lnSpc>
                <a:spcPct val="115000"/>
              </a:lnSpc>
              <a:spcBef>
                <a:spcPts val="0"/>
              </a:spcBef>
              <a:spcAft>
                <a:spcPts val="0"/>
              </a:spcAft>
              <a:buSzPts val="700"/>
              <a:buFont typeface="Poppins"/>
              <a:buNone/>
              <a:defRPr sz="700">
                <a:latin typeface="Poppins"/>
                <a:ea typeface="Poppins"/>
                <a:cs typeface="Poppins"/>
                <a:sym typeface="Poppins"/>
              </a:defRPr>
            </a:lvl6pPr>
            <a:lvl7pPr lvl="6"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7pPr>
            <a:lvl8pPr lvl="7" algn="r">
              <a:lnSpc>
                <a:spcPct val="115000"/>
              </a:lnSpc>
              <a:spcBef>
                <a:spcPts val="0"/>
              </a:spcBef>
              <a:spcAft>
                <a:spcPts val="0"/>
              </a:spcAft>
              <a:buSzPts val="700"/>
              <a:buFont typeface="Poppins"/>
              <a:buNone/>
              <a:defRPr sz="700">
                <a:latin typeface="Poppins"/>
                <a:ea typeface="Poppins"/>
                <a:cs typeface="Poppins"/>
                <a:sym typeface="Poppins"/>
              </a:defRPr>
            </a:lvl8pPr>
            <a:lvl9pPr lvl="8"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9pPr>
          </a:lstStyle>
          <a:p/>
        </p:txBody>
      </p:sp>
      <p:sp>
        <p:nvSpPr>
          <p:cNvPr id="1283" name="Google Shape;1283;p80"/>
          <p:cNvSpPr txBox="1"/>
          <p:nvPr>
            <p:ph idx="5" type="subTitle"/>
          </p:nvPr>
        </p:nvSpPr>
        <p:spPr>
          <a:xfrm>
            <a:off x="2708388"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accent1"/>
              </a:buClr>
              <a:buSzPts val="1200"/>
              <a:buNone/>
              <a:defRPr>
                <a:solidFill>
                  <a:schemeClr val="accent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84" name="Google Shape;1284;p80"/>
          <p:cNvSpPr/>
          <p:nvPr/>
        </p:nvSpPr>
        <p:spPr>
          <a:xfrm>
            <a:off x="4513783" y="874210"/>
            <a:ext cx="2960100" cy="253800"/>
          </a:xfrm>
          <a:prstGeom prst="homePlate">
            <a:avLst>
              <a:gd fmla="val 50000" name="adj"/>
            </a:avLst>
          </a:prstGeom>
          <a:gradFill>
            <a:gsLst>
              <a:gs pos="0">
                <a:srgbClr val="FFFFFF"/>
              </a:gs>
              <a:gs pos="100000">
                <a:srgbClr val="F3F3F3"/>
              </a:gs>
            </a:gsLst>
            <a:lin ang="18900044"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rgbClr val="000000"/>
              </a:solidFill>
              <a:latin typeface="Arial"/>
              <a:ea typeface="Arial"/>
              <a:cs typeface="Arial"/>
              <a:sym typeface="Arial"/>
            </a:endParaRPr>
          </a:p>
        </p:txBody>
      </p:sp>
      <p:sp>
        <p:nvSpPr>
          <p:cNvPr id="1285" name="Google Shape;1285;p80"/>
          <p:cNvSpPr txBox="1"/>
          <p:nvPr>
            <p:ph idx="6" type="subTitle"/>
          </p:nvPr>
        </p:nvSpPr>
        <p:spPr>
          <a:xfrm>
            <a:off x="4940192" y="1187088"/>
            <a:ext cx="35883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286" name="Google Shape;1286;p80"/>
          <p:cNvSpPr txBox="1"/>
          <p:nvPr>
            <p:ph idx="7" type="subTitle"/>
          </p:nvPr>
        </p:nvSpPr>
        <p:spPr>
          <a:xfrm>
            <a:off x="4939256"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rgbClr val="999999"/>
              </a:buClr>
              <a:buSzPts val="1200"/>
              <a:buNone/>
              <a:defRPr>
                <a:solidFill>
                  <a:srgbClr val="999999"/>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87" name="Google Shape;1287;p80"/>
          <p:cNvSpPr txBox="1"/>
          <p:nvPr>
            <p:ph idx="8" type="subTitle"/>
          </p:nvPr>
        </p:nvSpPr>
        <p:spPr>
          <a:xfrm>
            <a:off x="48010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dk2"/>
              </a:buClr>
              <a:buSzPts val="1200"/>
              <a:buNone/>
              <a:defRPr/>
            </a:lvl1pPr>
            <a:lvl2pPr lvl="1" algn="l">
              <a:lnSpc>
                <a:spcPct val="115000"/>
              </a:lnSpc>
              <a:spcBef>
                <a:spcPts val="0"/>
              </a:spcBef>
              <a:spcAft>
                <a:spcPts val="0"/>
              </a:spcAft>
              <a:buClr>
                <a:schemeClr val="dk2"/>
              </a:buClr>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Clr>
                <a:schemeClr val="dk2"/>
              </a:buClr>
              <a:buSzPts val="1200"/>
              <a:buNone/>
              <a:defRPr/>
            </a:lvl4pPr>
            <a:lvl5pPr lvl="4" algn="l">
              <a:lnSpc>
                <a:spcPct val="115000"/>
              </a:lnSpc>
              <a:spcBef>
                <a:spcPts val="0"/>
              </a:spcBef>
              <a:spcAft>
                <a:spcPts val="0"/>
              </a:spcAft>
              <a:buClr>
                <a:schemeClr val="dk2"/>
              </a:buClr>
              <a:buSzPts val="1200"/>
              <a:buNone/>
              <a:defRPr>
                <a:solidFill>
                  <a:schemeClr val="dk2"/>
                </a:solidFill>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Clr>
                <a:schemeClr val="dk2"/>
              </a:buClr>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Clr>
                <a:schemeClr val="dk2"/>
              </a:buClr>
              <a:buSzPts val="1200"/>
              <a:buNone/>
              <a:defRPr>
                <a:solidFill>
                  <a:schemeClr val="dk2"/>
                </a:solidFill>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952">
          <p15:clr>
            <a:srgbClr val="FA7B17"/>
          </p15:clr>
        </p15:guide>
        <p15:guide id="6" pos="5501">
          <p15:clr>
            <a:srgbClr val="FA7B17"/>
          </p15:clr>
        </p15:guide>
        <p15:guide id="7" orient="horz" pos="3168">
          <p15:clr>
            <a:srgbClr val="FA7B17"/>
          </p15:clr>
        </p15:guide>
        <p15:guide id="8" orient="horz" pos="3080">
          <p15:clr>
            <a:srgbClr val="FA7B17"/>
          </p15:clr>
        </p15:guide>
        <p15:guide id="9" pos="5372">
          <p15:clr>
            <a:srgbClr val="FA7B17"/>
          </p15:clr>
        </p15:guide>
        <p15:guide id="10" pos="5330">
          <p15:clr>
            <a:srgbClr val="FA7B17"/>
          </p15:clr>
        </p15:guide>
        <p15:guide id="11" orient="horz" pos="795">
          <p15:clr>
            <a:srgbClr val="FA7B17"/>
          </p15:clr>
        </p15:guide>
        <p15:guide id="12" orient="horz" pos="893">
          <p15:clr>
            <a:srgbClr val="FA7B17"/>
          </p15:clr>
        </p15:guide>
        <p15:guide id="13" orient="horz" pos="1058">
          <p15:clr>
            <a:srgbClr val="FA7B17"/>
          </p15:clr>
        </p15:guide>
        <p15:guide id="14" pos="304">
          <p15:clr>
            <a:srgbClr val="FA7B17"/>
          </p15:clr>
        </p15:guide>
        <p15:guide id="15" orient="horz" pos="662">
          <p15:clr>
            <a:srgbClr val="FA7B17"/>
          </p15:clr>
        </p15:guide>
        <p15:guide id="16" pos="1411">
          <p15:clr>
            <a:srgbClr val="FA7B17"/>
          </p15:clr>
        </p15:guide>
        <p15:guide id="17" pos="1542">
          <p15:clr>
            <a:srgbClr val="FA7B17"/>
          </p15:clr>
        </p15:guide>
        <p15:guide id="18" pos="1665">
          <p15:clr>
            <a:srgbClr val="FA7B17"/>
          </p15:clr>
        </p15:guide>
        <p15:guide id="19" pos="2817">
          <p15:clr>
            <a:srgbClr val="FA7B17"/>
          </p15:clr>
        </p15:guide>
        <p15:guide id="20" pos="3076">
          <p15:clr>
            <a:srgbClr val="FA7B17"/>
          </p15:clr>
        </p15:guide>
        <p15:guide id="21" pos="1706">
          <p15:clr>
            <a:srgbClr val="FA7B17"/>
          </p15:clr>
        </p15:guide>
        <p15:guide id="22" pos="3108">
          <p15:clr>
            <a:srgbClr val="FA7B17"/>
          </p15:clr>
        </p15:guide>
        <p15:guide id="23" pos="4228">
          <p15:clr>
            <a:srgbClr val="FA7B17"/>
          </p15:clr>
        </p15:guide>
        <p15:guide id="24" pos="4277">
          <p15:clr>
            <a:srgbClr val="FA7B17"/>
          </p15:clr>
        </p15:guide>
        <p15:guide id="25" orient="horz" pos="2984">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Four Quarters">
  <p:cSld name="BLANK_1_4_1">
    <p:spTree>
      <p:nvGrpSpPr>
        <p:cNvPr id="1288" name="Shape 1288"/>
        <p:cNvGrpSpPr/>
        <p:nvPr/>
      </p:nvGrpSpPr>
      <p:grpSpPr>
        <a:xfrm>
          <a:off x="0" y="0"/>
          <a:ext cx="0" cy="0"/>
          <a:chOff x="0" y="0"/>
          <a:chExt cx="0" cy="0"/>
        </a:xfrm>
      </p:grpSpPr>
      <p:sp>
        <p:nvSpPr>
          <p:cNvPr id="1289" name="Google Shape;1289;p81"/>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290" name="Google Shape;1290;p81"/>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291" name="Google Shape;1291;p81"/>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292" name="Google Shape;1292;p81"/>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81"/>
          <p:cNvSpPr txBox="1"/>
          <p:nvPr>
            <p:ph idx="1" type="subTitle"/>
          </p:nvPr>
        </p:nvSpPr>
        <p:spPr>
          <a:xfrm>
            <a:off x="1885938"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94" name="Google Shape;1294;p81"/>
          <p:cNvSpPr txBox="1"/>
          <p:nvPr>
            <p:ph idx="2" type="subTitle"/>
          </p:nvPr>
        </p:nvSpPr>
        <p:spPr>
          <a:xfrm>
            <a:off x="1885950"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295" name="Google Shape;1295;p81"/>
          <p:cNvSpPr txBox="1"/>
          <p:nvPr>
            <p:ph idx="3" type="subTitle"/>
          </p:nvPr>
        </p:nvSpPr>
        <p:spPr>
          <a:xfrm>
            <a:off x="483250" y="1343875"/>
            <a:ext cx="10977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296" name="Google Shape;1296;p81"/>
          <p:cNvSpPr txBox="1"/>
          <p:nvPr>
            <p:ph idx="4" type="subTitle"/>
          </p:nvPr>
        </p:nvSpPr>
        <p:spPr>
          <a:xfrm>
            <a:off x="6408213" y="537289"/>
            <a:ext cx="2052900" cy="1458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SzPts val="900"/>
              <a:buNone/>
              <a:defRPr sz="900">
                <a:solidFill>
                  <a:schemeClr val="dk1"/>
                </a:solidFill>
              </a:defRPr>
            </a:lvl1pPr>
            <a:lvl2pPr lvl="1" algn="r">
              <a:lnSpc>
                <a:spcPct val="115000"/>
              </a:lnSpc>
              <a:spcBef>
                <a:spcPts val="0"/>
              </a:spcBef>
              <a:spcAft>
                <a:spcPts val="0"/>
              </a:spcAft>
              <a:buSzPts val="1200"/>
              <a:buNone/>
              <a:defRPr>
                <a:solidFill>
                  <a:schemeClr val="dk1"/>
                </a:solidFill>
              </a:defRPr>
            </a:lvl2pPr>
            <a:lvl3pPr lvl="2" algn="r">
              <a:lnSpc>
                <a:spcPct val="115000"/>
              </a:lnSpc>
              <a:spcBef>
                <a:spcPts val="0"/>
              </a:spcBef>
              <a:spcAft>
                <a:spcPts val="0"/>
              </a:spcAft>
              <a:buClr>
                <a:schemeClr val="dk1"/>
              </a:buClr>
              <a:buSzPts val="1200"/>
              <a:buNone/>
              <a:defRPr>
                <a:solidFill>
                  <a:schemeClr val="dk1"/>
                </a:solidFill>
              </a:defRPr>
            </a:lvl3pPr>
            <a:lvl4pPr lvl="3" algn="r">
              <a:lnSpc>
                <a:spcPct val="115000"/>
              </a:lnSpc>
              <a:spcBef>
                <a:spcPts val="0"/>
              </a:spcBef>
              <a:spcAft>
                <a:spcPts val="0"/>
              </a:spcAft>
              <a:buSzPts val="1200"/>
              <a:buNone/>
              <a:defRPr>
                <a:solidFill>
                  <a:schemeClr val="dk1"/>
                </a:solidFill>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Clr>
                <a:schemeClr val="dk1"/>
              </a:buClr>
              <a:buSzPts val="1200"/>
              <a:buNone/>
              <a:defRPr>
                <a:solidFill>
                  <a:schemeClr val="dk1"/>
                </a:solidFill>
              </a:defRPr>
            </a:lvl6pPr>
            <a:lvl7pPr lvl="6" algn="r">
              <a:lnSpc>
                <a:spcPct val="115000"/>
              </a:lnSpc>
              <a:spcBef>
                <a:spcPts val="0"/>
              </a:spcBef>
              <a:spcAft>
                <a:spcPts val="0"/>
              </a:spcAft>
              <a:buSzPts val="1200"/>
              <a:buNone/>
              <a:defRPr>
                <a:solidFill>
                  <a:schemeClr val="dk1"/>
                </a:solidFill>
              </a:defRPr>
            </a:lvl7pPr>
            <a:lvl8pPr lvl="7" algn="r">
              <a:lnSpc>
                <a:spcPct val="115000"/>
              </a:lnSpc>
              <a:spcBef>
                <a:spcPts val="0"/>
              </a:spcBef>
              <a:spcAft>
                <a:spcPts val="0"/>
              </a:spcAft>
              <a:buClr>
                <a:schemeClr val="dk1"/>
              </a:buClr>
              <a:buSzPts val="1200"/>
              <a:buNone/>
              <a:defRPr>
                <a:solidFill>
                  <a:schemeClr val="dk1"/>
                </a:solidFill>
              </a:defRPr>
            </a:lvl8pPr>
            <a:lvl9pPr lvl="8" algn="r">
              <a:lnSpc>
                <a:spcPct val="115000"/>
              </a:lnSpc>
              <a:spcBef>
                <a:spcPts val="0"/>
              </a:spcBef>
              <a:spcAft>
                <a:spcPts val="0"/>
              </a:spcAft>
              <a:buSzPts val="1200"/>
              <a:buNone/>
              <a:defRPr/>
            </a:lvl9pPr>
          </a:lstStyle>
          <a:p/>
        </p:txBody>
      </p:sp>
      <p:sp>
        <p:nvSpPr>
          <p:cNvPr id="1297" name="Google Shape;1297;p81"/>
          <p:cNvSpPr txBox="1"/>
          <p:nvPr>
            <p:ph idx="5" type="subTitle"/>
          </p:nvPr>
        </p:nvSpPr>
        <p:spPr>
          <a:xfrm>
            <a:off x="6408213" y="695319"/>
            <a:ext cx="2052900" cy="196200"/>
          </a:xfrm>
          <a:prstGeom prst="rect">
            <a:avLst/>
          </a:prstGeom>
          <a:noFill/>
          <a:ln>
            <a:noFill/>
          </a:ln>
        </p:spPr>
        <p:txBody>
          <a:bodyPr anchorCtr="0" anchor="t" bIns="0" lIns="0" spcFirstLastPara="1" rIns="0" wrap="square" tIns="0">
            <a:spAutoFit/>
          </a:bodyPr>
          <a:lstStyle>
            <a:lvl1pPr lvl="0"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1pPr>
            <a:lvl2pPr lvl="1"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2pPr>
            <a:lvl3pPr lvl="2" algn="r">
              <a:lnSpc>
                <a:spcPct val="115000"/>
              </a:lnSpc>
              <a:spcBef>
                <a:spcPts val="0"/>
              </a:spcBef>
              <a:spcAft>
                <a:spcPts val="0"/>
              </a:spcAft>
              <a:buSzPts val="700"/>
              <a:buFont typeface="Poppins"/>
              <a:buNone/>
              <a:defRPr sz="700">
                <a:latin typeface="Poppins"/>
                <a:ea typeface="Poppins"/>
                <a:cs typeface="Poppins"/>
                <a:sym typeface="Poppins"/>
              </a:defRPr>
            </a:lvl3pPr>
            <a:lvl4pPr lvl="3"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4pPr>
            <a:lvl5pPr lvl="4"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5pPr>
            <a:lvl6pPr lvl="5" algn="r">
              <a:lnSpc>
                <a:spcPct val="115000"/>
              </a:lnSpc>
              <a:spcBef>
                <a:spcPts val="0"/>
              </a:spcBef>
              <a:spcAft>
                <a:spcPts val="0"/>
              </a:spcAft>
              <a:buSzPts val="700"/>
              <a:buFont typeface="Poppins"/>
              <a:buNone/>
              <a:defRPr sz="700">
                <a:latin typeface="Poppins"/>
                <a:ea typeface="Poppins"/>
                <a:cs typeface="Poppins"/>
                <a:sym typeface="Poppins"/>
              </a:defRPr>
            </a:lvl6pPr>
            <a:lvl7pPr lvl="6" algn="r">
              <a:lnSpc>
                <a:spcPct val="115000"/>
              </a:lnSpc>
              <a:spcBef>
                <a:spcPts val="0"/>
              </a:spcBef>
              <a:spcAft>
                <a:spcPts val="0"/>
              </a:spcAft>
              <a:buClr>
                <a:schemeClr val="dk2"/>
              </a:buClr>
              <a:buSzPts val="700"/>
              <a:buFont typeface="Poppins"/>
              <a:buNone/>
              <a:defRPr sz="700">
                <a:latin typeface="Poppins"/>
                <a:ea typeface="Poppins"/>
                <a:cs typeface="Poppins"/>
                <a:sym typeface="Poppins"/>
              </a:defRPr>
            </a:lvl7pPr>
            <a:lvl8pPr lvl="7" algn="r">
              <a:lnSpc>
                <a:spcPct val="115000"/>
              </a:lnSpc>
              <a:spcBef>
                <a:spcPts val="0"/>
              </a:spcBef>
              <a:spcAft>
                <a:spcPts val="0"/>
              </a:spcAft>
              <a:buSzPts val="700"/>
              <a:buFont typeface="Poppins"/>
              <a:buNone/>
              <a:defRPr sz="700">
                <a:latin typeface="Poppins"/>
                <a:ea typeface="Poppins"/>
                <a:cs typeface="Poppins"/>
                <a:sym typeface="Poppins"/>
              </a:defRPr>
            </a:lvl8pPr>
            <a:lvl9pPr lvl="8" algn="r">
              <a:lnSpc>
                <a:spcPct val="115000"/>
              </a:lnSpc>
              <a:spcBef>
                <a:spcPts val="0"/>
              </a:spcBef>
              <a:spcAft>
                <a:spcPts val="0"/>
              </a:spcAft>
              <a:buClr>
                <a:schemeClr val="dk2"/>
              </a:buClr>
              <a:buSzPts val="700"/>
              <a:buFont typeface="Poppins"/>
              <a:buNone/>
              <a:defRPr sz="700">
                <a:solidFill>
                  <a:schemeClr val="dk2"/>
                </a:solidFill>
                <a:latin typeface="Poppins"/>
                <a:ea typeface="Poppins"/>
                <a:cs typeface="Poppins"/>
                <a:sym typeface="Poppins"/>
              </a:defRPr>
            </a:lvl9pPr>
          </a:lstStyle>
          <a:p/>
        </p:txBody>
      </p:sp>
      <p:sp>
        <p:nvSpPr>
          <p:cNvPr id="1298" name="Google Shape;1298;p81"/>
          <p:cNvSpPr txBox="1"/>
          <p:nvPr>
            <p:ph idx="6" type="subTitle"/>
          </p:nvPr>
        </p:nvSpPr>
        <p:spPr>
          <a:xfrm>
            <a:off x="188595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299" name="Google Shape;1299;p81"/>
          <p:cNvSpPr txBox="1"/>
          <p:nvPr>
            <p:ph idx="7" type="subTitle"/>
          </p:nvPr>
        </p:nvSpPr>
        <p:spPr>
          <a:xfrm>
            <a:off x="3659788"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300" name="Google Shape;1300;p81"/>
          <p:cNvSpPr txBox="1"/>
          <p:nvPr>
            <p:ph idx="8" type="subTitle"/>
          </p:nvPr>
        </p:nvSpPr>
        <p:spPr>
          <a:xfrm>
            <a:off x="3664113"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301" name="Google Shape;1301;p81"/>
          <p:cNvSpPr txBox="1"/>
          <p:nvPr>
            <p:ph idx="9" type="subTitle"/>
          </p:nvPr>
        </p:nvSpPr>
        <p:spPr>
          <a:xfrm>
            <a:off x="3664113"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302" name="Google Shape;1302;p81"/>
          <p:cNvSpPr txBox="1"/>
          <p:nvPr>
            <p:ph idx="13" type="subTitle"/>
          </p:nvPr>
        </p:nvSpPr>
        <p:spPr>
          <a:xfrm>
            <a:off x="5425321"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303" name="Google Shape;1303;p81"/>
          <p:cNvSpPr txBox="1"/>
          <p:nvPr>
            <p:ph idx="14" type="subTitle"/>
          </p:nvPr>
        </p:nvSpPr>
        <p:spPr>
          <a:xfrm>
            <a:off x="5425333"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304" name="Google Shape;1304;p81"/>
          <p:cNvSpPr txBox="1"/>
          <p:nvPr>
            <p:ph idx="15" type="subTitle"/>
          </p:nvPr>
        </p:nvSpPr>
        <p:spPr>
          <a:xfrm>
            <a:off x="5425333"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305" name="Google Shape;1305;p81"/>
          <p:cNvSpPr txBox="1"/>
          <p:nvPr>
            <p:ph idx="16" type="subTitle"/>
          </p:nvPr>
        </p:nvSpPr>
        <p:spPr>
          <a:xfrm>
            <a:off x="7189507" y="1150613"/>
            <a:ext cx="1543200" cy="145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900"/>
              <a:buNone/>
              <a:defRPr sz="9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306" name="Google Shape;1306;p81"/>
          <p:cNvSpPr txBox="1"/>
          <p:nvPr>
            <p:ph idx="17" type="subTitle"/>
          </p:nvPr>
        </p:nvSpPr>
        <p:spPr>
          <a:xfrm>
            <a:off x="7189520" y="1343875"/>
            <a:ext cx="1543200" cy="196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accent1"/>
              </a:buClr>
              <a:buSzPts val="600"/>
              <a:buNone/>
              <a:defRPr sz="600">
                <a:solidFill>
                  <a:schemeClr val="accent1"/>
                </a:solidFill>
              </a:defRPr>
            </a:lvl1pPr>
            <a:lvl2pPr lvl="1" algn="l">
              <a:lnSpc>
                <a:spcPct val="115000"/>
              </a:lnSpc>
              <a:spcBef>
                <a:spcPts val="0"/>
              </a:spcBef>
              <a:spcAft>
                <a:spcPts val="0"/>
              </a:spcAft>
              <a:buClr>
                <a:schemeClr val="accent1"/>
              </a:buClr>
              <a:buSzPts val="600"/>
              <a:buNone/>
              <a:defRPr sz="600">
                <a:solidFill>
                  <a:schemeClr val="accent1"/>
                </a:solidFill>
              </a:defRPr>
            </a:lvl2pPr>
            <a:lvl3pPr lvl="2" algn="l">
              <a:lnSpc>
                <a:spcPct val="115000"/>
              </a:lnSpc>
              <a:spcBef>
                <a:spcPts val="0"/>
              </a:spcBef>
              <a:spcAft>
                <a:spcPts val="0"/>
              </a:spcAft>
              <a:buClr>
                <a:schemeClr val="accent1"/>
              </a:buClr>
              <a:buSzPts val="600"/>
              <a:buNone/>
              <a:defRPr sz="600">
                <a:solidFill>
                  <a:schemeClr val="accent1"/>
                </a:solidFill>
              </a:defRPr>
            </a:lvl3pPr>
            <a:lvl4pPr lvl="3" algn="l">
              <a:lnSpc>
                <a:spcPct val="115000"/>
              </a:lnSpc>
              <a:spcBef>
                <a:spcPts val="0"/>
              </a:spcBef>
              <a:spcAft>
                <a:spcPts val="0"/>
              </a:spcAft>
              <a:buClr>
                <a:schemeClr val="accent1"/>
              </a:buClr>
              <a:buSzPts val="600"/>
              <a:buNone/>
              <a:defRPr sz="600">
                <a:solidFill>
                  <a:schemeClr val="accent1"/>
                </a:solidFill>
              </a:defRPr>
            </a:lvl4pPr>
            <a:lvl5pPr lvl="4" algn="l">
              <a:lnSpc>
                <a:spcPct val="115000"/>
              </a:lnSpc>
              <a:spcBef>
                <a:spcPts val="0"/>
              </a:spcBef>
              <a:spcAft>
                <a:spcPts val="0"/>
              </a:spcAft>
              <a:buClr>
                <a:schemeClr val="accent1"/>
              </a:buClr>
              <a:buSzPts val="600"/>
              <a:buNone/>
              <a:defRPr sz="600">
                <a:solidFill>
                  <a:schemeClr val="accent1"/>
                </a:solidFill>
              </a:defRPr>
            </a:lvl5pPr>
            <a:lvl6pPr lvl="5" algn="l">
              <a:lnSpc>
                <a:spcPct val="115000"/>
              </a:lnSpc>
              <a:spcBef>
                <a:spcPts val="0"/>
              </a:spcBef>
              <a:spcAft>
                <a:spcPts val="0"/>
              </a:spcAft>
              <a:buClr>
                <a:schemeClr val="accent1"/>
              </a:buClr>
              <a:buSzPts val="600"/>
              <a:buNone/>
              <a:defRPr sz="600">
                <a:solidFill>
                  <a:schemeClr val="accent1"/>
                </a:solidFill>
              </a:defRPr>
            </a:lvl6pPr>
            <a:lvl7pPr lvl="6" algn="l">
              <a:lnSpc>
                <a:spcPct val="115000"/>
              </a:lnSpc>
              <a:spcBef>
                <a:spcPts val="0"/>
              </a:spcBef>
              <a:spcAft>
                <a:spcPts val="0"/>
              </a:spcAft>
              <a:buClr>
                <a:schemeClr val="accent1"/>
              </a:buClr>
              <a:buSzPts val="600"/>
              <a:buNone/>
              <a:defRPr sz="600">
                <a:solidFill>
                  <a:schemeClr val="accent1"/>
                </a:solidFill>
              </a:defRPr>
            </a:lvl7pPr>
            <a:lvl8pPr lvl="7" algn="l">
              <a:lnSpc>
                <a:spcPct val="115000"/>
              </a:lnSpc>
              <a:spcBef>
                <a:spcPts val="0"/>
              </a:spcBef>
              <a:spcAft>
                <a:spcPts val="0"/>
              </a:spcAft>
              <a:buClr>
                <a:schemeClr val="accent1"/>
              </a:buClr>
              <a:buSzPts val="600"/>
              <a:buNone/>
              <a:defRPr sz="600">
                <a:solidFill>
                  <a:schemeClr val="accent1"/>
                </a:solidFill>
              </a:defRPr>
            </a:lvl8pPr>
            <a:lvl9pPr lvl="8" algn="l">
              <a:lnSpc>
                <a:spcPct val="115000"/>
              </a:lnSpc>
              <a:spcBef>
                <a:spcPts val="0"/>
              </a:spcBef>
              <a:spcAft>
                <a:spcPts val="0"/>
              </a:spcAft>
              <a:buClr>
                <a:schemeClr val="accent1"/>
              </a:buClr>
              <a:buSzPts val="600"/>
              <a:buNone/>
              <a:defRPr sz="600">
                <a:solidFill>
                  <a:schemeClr val="accent1"/>
                </a:solidFill>
              </a:defRPr>
            </a:lvl9pPr>
          </a:lstStyle>
          <a:p/>
        </p:txBody>
      </p:sp>
      <p:sp>
        <p:nvSpPr>
          <p:cNvPr id="1307" name="Google Shape;1307;p81"/>
          <p:cNvSpPr txBox="1"/>
          <p:nvPr>
            <p:ph idx="18" type="subTitle"/>
          </p:nvPr>
        </p:nvSpPr>
        <p:spPr>
          <a:xfrm>
            <a:off x="7189520" y="900838"/>
            <a:ext cx="11040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5372">
          <p15:clr>
            <a:srgbClr val="FA7B17"/>
          </p15:clr>
        </p15:guide>
        <p15:guide id="10" pos="5330">
          <p15:clr>
            <a:srgbClr val="FA7B17"/>
          </p15:clr>
        </p15:guide>
        <p15:guide id="11" orient="horz" pos="660">
          <p15:clr>
            <a:srgbClr val="FA7B17"/>
          </p15:clr>
        </p15:guide>
        <p15:guide id="12" pos="1057">
          <p15:clr>
            <a:srgbClr val="FA7B17"/>
          </p15:clr>
        </p15:guide>
        <p15:guide id="13" pos="1141">
          <p15:clr>
            <a:srgbClr val="FA7B17"/>
          </p15:clr>
        </p15:guide>
        <p15:guide id="14" orient="horz" pos="795">
          <p15:clr>
            <a:srgbClr val="FA7B17"/>
          </p15:clr>
        </p15:guide>
        <p15:guide id="15" orient="horz" pos="1058">
          <p15:clr>
            <a:srgbClr val="FA7B17"/>
          </p15:clr>
        </p15:guide>
        <p15:guide id="16" pos="1188">
          <p15:clr>
            <a:srgbClr val="FA7B17"/>
          </p15:clr>
        </p15:guide>
        <p15:guide id="17" pos="304">
          <p15:clr>
            <a:srgbClr val="FA7B17"/>
          </p15:clr>
        </p15:guide>
        <p15:guide id="18" orient="horz" pos="893">
          <p15:clr>
            <a:srgbClr val="FA7B17"/>
          </p15:clr>
        </p15:guide>
        <p15:guide id="19" orient="horz" pos="298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text">
  <p:cSld name="Blank_1_6_1">
    <p:spTree>
      <p:nvGrpSpPr>
        <p:cNvPr id="75" name="Shape 75"/>
        <p:cNvGrpSpPr/>
        <p:nvPr/>
      </p:nvGrpSpPr>
      <p:grpSpPr>
        <a:xfrm>
          <a:off x="0" y="0"/>
          <a:ext cx="0" cy="0"/>
          <a:chOff x="0" y="0"/>
          <a:chExt cx="0" cy="0"/>
        </a:xfrm>
      </p:grpSpPr>
      <p:sp>
        <p:nvSpPr>
          <p:cNvPr id="76" name="Google Shape;76;p9"/>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77" name="Google Shape;77;p9"/>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78" name="Google Shape;78;p9"/>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9"/>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9"/>
          <p:cNvSpPr txBox="1"/>
          <p:nvPr>
            <p:ph idx="1" type="subTitle"/>
          </p:nvPr>
        </p:nvSpPr>
        <p:spPr>
          <a:xfrm>
            <a:off x="409988" y="988752"/>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81" name="Google Shape;81;p9"/>
          <p:cNvSpPr txBox="1"/>
          <p:nvPr>
            <p:ph idx="2" type="body"/>
          </p:nvPr>
        </p:nvSpPr>
        <p:spPr>
          <a:xfrm>
            <a:off x="409988" y="1458450"/>
            <a:ext cx="6400200" cy="3402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300"/>
              </a:spcBef>
              <a:spcAft>
                <a:spcPts val="0"/>
              </a:spcAft>
              <a:buSzPts val="1200"/>
              <a:buChar char="●"/>
              <a:defRPr/>
            </a:lvl2pPr>
            <a:lvl3pPr indent="-304800" lvl="2" marL="1371600" algn="l">
              <a:lnSpc>
                <a:spcPct val="115000"/>
              </a:lnSpc>
              <a:spcBef>
                <a:spcPts val="300"/>
              </a:spcBef>
              <a:spcAft>
                <a:spcPts val="0"/>
              </a:spcAft>
              <a:buSzPts val="1200"/>
              <a:buChar char="●"/>
              <a:defRPr/>
            </a:lvl3pPr>
            <a:lvl4pPr indent="-304800" lvl="3" marL="1828800" algn="l">
              <a:lnSpc>
                <a:spcPct val="115000"/>
              </a:lnSpc>
              <a:spcBef>
                <a:spcPts val="300"/>
              </a:spcBef>
              <a:spcAft>
                <a:spcPts val="0"/>
              </a:spcAft>
              <a:buSzPts val="1200"/>
              <a:buChar char="●"/>
              <a:defRPr/>
            </a:lvl4pPr>
            <a:lvl5pPr indent="-304800" lvl="4" marL="2286000" algn="l">
              <a:lnSpc>
                <a:spcPct val="115000"/>
              </a:lnSpc>
              <a:spcBef>
                <a:spcPts val="300"/>
              </a:spcBef>
              <a:spcAft>
                <a:spcPts val="0"/>
              </a:spcAft>
              <a:buSzPts val="1200"/>
              <a:buChar char="●"/>
              <a:defRPr/>
            </a:lvl5pPr>
            <a:lvl6pPr indent="-304800" lvl="5" marL="2743200" algn="l">
              <a:lnSpc>
                <a:spcPct val="115000"/>
              </a:lnSpc>
              <a:spcBef>
                <a:spcPts val="300"/>
              </a:spcBef>
              <a:spcAft>
                <a:spcPts val="0"/>
              </a:spcAft>
              <a:buSzPts val="1200"/>
              <a:buChar char="●"/>
              <a:defRPr/>
            </a:lvl6pPr>
            <a:lvl7pPr indent="-304800" lvl="6" marL="3200400" algn="l">
              <a:lnSpc>
                <a:spcPct val="115000"/>
              </a:lnSpc>
              <a:spcBef>
                <a:spcPts val="300"/>
              </a:spcBef>
              <a:spcAft>
                <a:spcPts val="0"/>
              </a:spcAft>
              <a:buSzPts val="1200"/>
              <a:buChar char="●"/>
              <a:defRPr/>
            </a:lvl7pPr>
            <a:lvl8pPr indent="-304800" lvl="7" marL="3657600" algn="l">
              <a:lnSpc>
                <a:spcPct val="115000"/>
              </a:lnSpc>
              <a:spcBef>
                <a:spcPts val="300"/>
              </a:spcBef>
              <a:spcAft>
                <a:spcPts val="0"/>
              </a:spcAft>
              <a:buSzPts val="1200"/>
              <a:buChar char="●"/>
              <a:defRPr/>
            </a:lvl8pPr>
            <a:lvl9pPr indent="-304800" lvl="8" marL="4114800" algn="l">
              <a:lnSpc>
                <a:spcPct val="115000"/>
              </a:lnSpc>
              <a:spcBef>
                <a:spcPts val="300"/>
              </a:spcBef>
              <a:spcAft>
                <a:spcPts val="300"/>
              </a:spcAft>
              <a:buSzPts val="1200"/>
              <a:buChar char="●"/>
              <a:defRPr/>
            </a:lvl9pPr>
          </a:lstStyle>
          <a:p/>
        </p:txBody>
      </p:sp>
      <p:sp>
        <p:nvSpPr>
          <p:cNvPr id="82" name="Google Shape;82;p9"/>
          <p:cNvSpPr/>
          <p:nvPr>
            <p:ph idx="3" type="pic"/>
          </p:nvPr>
        </p:nvSpPr>
        <p:spPr>
          <a:xfrm>
            <a:off x="7133813" y="1458450"/>
            <a:ext cx="1600200" cy="3429000"/>
          </a:xfrm>
          <a:prstGeom prst="rect">
            <a:avLst/>
          </a:prstGeom>
          <a:noFill/>
          <a:ln>
            <a:noFill/>
          </a:ln>
        </p:spPr>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0">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design">
  <p:cSld name="BLANK_1_3">
    <p:spTree>
      <p:nvGrpSpPr>
        <p:cNvPr id="1308" name="Shape 1308"/>
        <p:cNvGrpSpPr/>
        <p:nvPr/>
      </p:nvGrpSpPr>
      <p:grpSpPr>
        <a:xfrm>
          <a:off x="0" y="0"/>
          <a:ext cx="0" cy="0"/>
          <a:chOff x="0" y="0"/>
          <a:chExt cx="0" cy="0"/>
        </a:xfrm>
      </p:grpSpPr>
      <p:sp>
        <p:nvSpPr>
          <p:cNvPr id="1309" name="Google Shape;1309;p82"/>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310" name="Google Shape;1310;p82"/>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311" name="Google Shape;1311;p82"/>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312" name="Google Shape;1312;p82"/>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648">
          <p15:clr>
            <a:srgbClr val="FA7B17"/>
          </p15:clr>
        </p15:guide>
        <p15:guide id="10" orient="horz" pos="2952">
          <p15:clr>
            <a:srgbClr val="FA7B17"/>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lide">
  <p:cSld name="BLANK_1_3_1">
    <p:bg>
      <p:bgPr>
        <a:solidFill>
          <a:srgbClr val="000000"/>
        </a:solidFill>
      </p:bgPr>
    </p:bg>
    <p:spTree>
      <p:nvGrpSpPr>
        <p:cNvPr id="1313" name="Shape 1313"/>
        <p:cNvGrpSpPr/>
        <p:nvPr/>
      </p:nvGrpSpPr>
      <p:grpSpPr>
        <a:xfrm>
          <a:off x="0" y="0"/>
          <a:ext cx="0" cy="0"/>
          <a:chOff x="0" y="0"/>
          <a:chExt cx="0" cy="0"/>
        </a:xfrm>
      </p:grpSpPr>
      <p:sp>
        <p:nvSpPr>
          <p:cNvPr id="1314" name="Google Shape;1314;p83"/>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2"/>
              </a:buClr>
              <a:buSzPts val="900"/>
              <a:buNone/>
              <a:defRPr sz="900">
                <a:solidFill>
                  <a:schemeClr val="lt2"/>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315" name="Google Shape;1315;p83"/>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 2021 SAUCE LABS, INC  |  PRIVATE &amp; CONFIDENTIAL </a:t>
            </a:r>
            <a:endParaRPr b="0" i="0" sz="600" u="none" cap="none" strike="noStrike">
              <a:solidFill>
                <a:schemeClr val="accent1"/>
              </a:solidFill>
              <a:latin typeface="Poppins SemiBold"/>
              <a:ea typeface="Poppins SemiBold"/>
              <a:cs typeface="Poppins SemiBold"/>
              <a:sym typeface="Poppins SemiBold"/>
            </a:endParaRPr>
          </a:p>
        </p:txBody>
      </p:sp>
      <p:sp>
        <p:nvSpPr>
          <p:cNvPr id="1316" name="Google Shape;1316;p83"/>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317" name="Google Shape;1317;p83"/>
          <p:cNvSpPr/>
          <p:nvPr/>
        </p:nvSpPr>
        <p:spPr>
          <a:xfrm>
            <a:off x="411480" y="457200"/>
            <a:ext cx="1600200" cy="18300"/>
          </a:xfrm>
          <a:prstGeom prst="rect">
            <a:avLst/>
          </a:prstGeom>
          <a:solidFill>
            <a:schemeClr val="l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2"/>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orient="horz" pos="2952">
          <p15:clr>
            <a:srgbClr val="FA7B17"/>
          </p15:clr>
        </p15:guide>
        <p15:guide id="10" pos="1210">
          <p15:clr>
            <a:srgbClr val="FA7B17"/>
          </p15:clr>
        </p15:guide>
        <p15:guide id="11" pos="4543">
          <p15:clr>
            <a:srgbClr val="FA7B17"/>
          </p15:clr>
        </p15:guide>
        <p15:guide id="12" orient="horz" pos="684">
          <p15:clr>
            <a:srgbClr val="FA7B17"/>
          </p15:clr>
        </p15:guide>
        <p15:guide id="13" orient="horz" pos="2555">
          <p15:clr>
            <a:srgbClr val="FA7B17"/>
          </p15:clr>
        </p15:guide>
        <p15:guide id="14" pos="1633">
          <p15:clr>
            <a:srgbClr val="FA7B17"/>
          </p15:clr>
        </p15:guide>
        <p15:guide id="15" pos="4124">
          <p15:clr>
            <a:srgbClr val="FA7B17"/>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p:cSld name="BLANK_1_2">
    <p:spTree>
      <p:nvGrpSpPr>
        <p:cNvPr id="1318" name="Shape 1318"/>
        <p:cNvGrpSpPr/>
        <p:nvPr/>
      </p:nvGrpSpPr>
      <p:grpSpPr>
        <a:xfrm>
          <a:off x="0" y="0"/>
          <a:ext cx="0" cy="0"/>
          <a:chOff x="0" y="0"/>
          <a:chExt cx="0" cy="0"/>
        </a:xfrm>
      </p:grpSpPr>
      <p:sp>
        <p:nvSpPr>
          <p:cNvPr id="1319" name="Google Shape;1319;p84"/>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320" name="Google Shape;1320;p84"/>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321" name="Google Shape;1321;p84"/>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322" name="Google Shape;1322;p84"/>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84"/>
          <p:cNvSpPr txBox="1"/>
          <p:nvPr>
            <p:ph idx="2" type="sldNum"/>
          </p:nvPr>
        </p:nvSpPr>
        <p:spPr>
          <a:xfrm>
            <a:off x="8354290" y="4708331"/>
            <a:ext cx="6777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24" name="Google Shape;1324;p84"/>
          <p:cNvSpPr/>
          <p:nvPr>
            <p:ph idx="3" type="pic"/>
          </p:nvPr>
        </p:nvSpPr>
        <p:spPr>
          <a:xfrm>
            <a:off x="534925" y="1053850"/>
            <a:ext cx="685800" cy="685800"/>
          </a:xfrm>
          <a:prstGeom prst="ellipse">
            <a:avLst/>
          </a:prstGeom>
          <a:noFill/>
          <a:ln cap="flat" cmpd="sng" w="9525">
            <a:solidFill>
              <a:srgbClr val="D9D9D9"/>
            </a:solidFill>
            <a:prstDash val="solid"/>
            <a:round/>
            <a:headEnd len="sm" w="sm" type="none"/>
            <a:tailEnd len="sm" w="sm" type="none"/>
          </a:ln>
        </p:spPr>
      </p:sp>
      <p:sp>
        <p:nvSpPr>
          <p:cNvPr id="1325" name="Google Shape;1325;p84"/>
          <p:cNvSpPr txBox="1"/>
          <p:nvPr>
            <p:ph idx="1" type="subTitle"/>
          </p:nvPr>
        </p:nvSpPr>
        <p:spPr>
          <a:xfrm>
            <a:off x="451225"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26" name="Google Shape;1326;p84"/>
          <p:cNvSpPr txBox="1"/>
          <p:nvPr>
            <p:ph idx="4" type="subTitle"/>
          </p:nvPr>
        </p:nvSpPr>
        <p:spPr>
          <a:xfrm>
            <a:off x="411475"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27" name="Google Shape;1327;p84"/>
          <p:cNvSpPr/>
          <p:nvPr>
            <p:ph idx="5" type="pic"/>
          </p:nvPr>
        </p:nvSpPr>
        <p:spPr>
          <a:xfrm>
            <a:off x="1590404" y="1053850"/>
            <a:ext cx="685800" cy="685800"/>
          </a:xfrm>
          <a:prstGeom prst="ellipse">
            <a:avLst/>
          </a:prstGeom>
          <a:noFill/>
          <a:ln cap="flat" cmpd="sng" w="9525">
            <a:solidFill>
              <a:srgbClr val="D9D9D9"/>
            </a:solidFill>
            <a:prstDash val="solid"/>
            <a:round/>
            <a:headEnd len="sm" w="sm" type="none"/>
            <a:tailEnd len="sm" w="sm" type="none"/>
          </a:ln>
        </p:spPr>
      </p:sp>
      <p:sp>
        <p:nvSpPr>
          <p:cNvPr id="1328" name="Google Shape;1328;p84"/>
          <p:cNvSpPr txBox="1"/>
          <p:nvPr>
            <p:ph idx="6" type="subTitle"/>
          </p:nvPr>
        </p:nvSpPr>
        <p:spPr>
          <a:xfrm>
            <a:off x="1506704"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29" name="Google Shape;1329;p84"/>
          <p:cNvSpPr txBox="1"/>
          <p:nvPr>
            <p:ph idx="7" type="subTitle"/>
          </p:nvPr>
        </p:nvSpPr>
        <p:spPr>
          <a:xfrm>
            <a:off x="1466954"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30" name="Google Shape;1330;p84"/>
          <p:cNvSpPr/>
          <p:nvPr>
            <p:ph idx="8" type="pic"/>
          </p:nvPr>
        </p:nvSpPr>
        <p:spPr>
          <a:xfrm>
            <a:off x="2645882" y="1053850"/>
            <a:ext cx="685800" cy="685800"/>
          </a:xfrm>
          <a:prstGeom prst="ellipse">
            <a:avLst/>
          </a:prstGeom>
          <a:noFill/>
          <a:ln cap="flat" cmpd="sng" w="9525">
            <a:solidFill>
              <a:srgbClr val="D9D9D9"/>
            </a:solidFill>
            <a:prstDash val="solid"/>
            <a:round/>
            <a:headEnd len="sm" w="sm" type="none"/>
            <a:tailEnd len="sm" w="sm" type="none"/>
          </a:ln>
        </p:spPr>
      </p:sp>
      <p:sp>
        <p:nvSpPr>
          <p:cNvPr id="1331" name="Google Shape;1331;p84"/>
          <p:cNvSpPr txBox="1"/>
          <p:nvPr>
            <p:ph idx="9" type="subTitle"/>
          </p:nvPr>
        </p:nvSpPr>
        <p:spPr>
          <a:xfrm>
            <a:off x="2562182"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32" name="Google Shape;1332;p84"/>
          <p:cNvSpPr txBox="1"/>
          <p:nvPr>
            <p:ph idx="13" type="subTitle"/>
          </p:nvPr>
        </p:nvSpPr>
        <p:spPr>
          <a:xfrm>
            <a:off x="2522432"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33" name="Google Shape;1333;p84"/>
          <p:cNvSpPr/>
          <p:nvPr>
            <p:ph idx="14" type="pic"/>
          </p:nvPr>
        </p:nvSpPr>
        <p:spPr>
          <a:xfrm>
            <a:off x="3701361" y="1053850"/>
            <a:ext cx="685800" cy="685800"/>
          </a:xfrm>
          <a:prstGeom prst="ellipse">
            <a:avLst/>
          </a:prstGeom>
          <a:noFill/>
          <a:ln cap="flat" cmpd="sng" w="9525">
            <a:solidFill>
              <a:srgbClr val="D9D9D9"/>
            </a:solidFill>
            <a:prstDash val="solid"/>
            <a:round/>
            <a:headEnd len="sm" w="sm" type="none"/>
            <a:tailEnd len="sm" w="sm" type="none"/>
          </a:ln>
        </p:spPr>
      </p:sp>
      <p:sp>
        <p:nvSpPr>
          <p:cNvPr id="1334" name="Google Shape;1334;p84"/>
          <p:cNvSpPr txBox="1"/>
          <p:nvPr>
            <p:ph idx="15" type="subTitle"/>
          </p:nvPr>
        </p:nvSpPr>
        <p:spPr>
          <a:xfrm>
            <a:off x="3617661"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35" name="Google Shape;1335;p84"/>
          <p:cNvSpPr txBox="1"/>
          <p:nvPr>
            <p:ph idx="16" type="subTitle"/>
          </p:nvPr>
        </p:nvSpPr>
        <p:spPr>
          <a:xfrm>
            <a:off x="3577911"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36" name="Google Shape;1336;p84"/>
          <p:cNvSpPr/>
          <p:nvPr>
            <p:ph idx="17" type="pic"/>
          </p:nvPr>
        </p:nvSpPr>
        <p:spPr>
          <a:xfrm>
            <a:off x="4756839" y="1053850"/>
            <a:ext cx="685800" cy="685800"/>
          </a:xfrm>
          <a:prstGeom prst="ellipse">
            <a:avLst/>
          </a:prstGeom>
          <a:noFill/>
          <a:ln cap="flat" cmpd="sng" w="9525">
            <a:solidFill>
              <a:srgbClr val="D9D9D9"/>
            </a:solidFill>
            <a:prstDash val="solid"/>
            <a:round/>
            <a:headEnd len="sm" w="sm" type="none"/>
            <a:tailEnd len="sm" w="sm" type="none"/>
          </a:ln>
        </p:spPr>
      </p:sp>
      <p:sp>
        <p:nvSpPr>
          <p:cNvPr id="1337" name="Google Shape;1337;p84"/>
          <p:cNvSpPr txBox="1"/>
          <p:nvPr>
            <p:ph idx="18" type="subTitle"/>
          </p:nvPr>
        </p:nvSpPr>
        <p:spPr>
          <a:xfrm>
            <a:off x="4673139"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38" name="Google Shape;1338;p84"/>
          <p:cNvSpPr txBox="1"/>
          <p:nvPr>
            <p:ph idx="19" type="subTitle"/>
          </p:nvPr>
        </p:nvSpPr>
        <p:spPr>
          <a:xfrm>
            <a:off x="4633389"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39" name="Google Shape;1339;p84"/>
          <p:cNvSpPr/>
          <p:nvPr>
            <p:ph idx="20" type="pic"/>
          </p:nvPr>
        </p:nvSpPr>
        <p:spPr>
          <a:xfrm>
            <a:off x="5812318" y="1053850"/>
            <a:ext cx="685800" cy="685800"/>
          </a:xfrm>
          <a:prstGeom prst="ellipse">
            <a:avLst/>
          </a:prstGeom>
          <a:noFill/>
          <a:ln cap="flat" cmpd="sng" w="9525">
            <a:solidFill>
              <a:srgbClr val="D9D9D9"/>
            </a:solidFill>
            <a:prstDash val="solid"/>
            <a:round/>
            <a:headEnd len="sm" w="sm" type="none"/>
            <a:tailEnd len="sm" w="sm" type="none"/>
          </a:ln>
        </p:spPr>
      </p:sp>
      <p:sp>
        <p:nvSpPr>
          <p:cNvPr id="1340" name="Google Shape;1340;p84"/>
          <p:cNvSpPr txBox="1"/>
          <p:nvPr>
            <p:ph idx="21" type="subTitle"/>
          </p:nvPr>
        </p:nvSpPr>
        <p:spPr>
          <a:xfrm>
            <a:off x="5728618"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41" name="Google Shape;1341;p84"/>
          <p:cNvSpPr txBox="1"/>
          <p:nvPr>
            <p:ph idx="22" type="subTitle"/>
          </p:nvPr>
        </p:nvSpPr>
        <p:spPr>
          <a:xfrm>
            <a:off x="5688868"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42" name="Google Shape;1342;p84"/>
          <p:cNvSpPr/>
          <p:nvPr>
            <p:ph idx="23" type="pic"/>
          </p:nvPr>
        </p:nvSpPr>
        <p:spPr>
          <a:xfrm>
            <a:off x="6867796" y="1053850"/>
            <a:ext cx="685800" cy="685800"/>
          </a:xfrm>
          <a:prstGeom prst="ellipse">
            <a:avLst/>
          </a:prstGeom>
          <a:noFill/>
          <a:ln cap="flat" cmpd="sng" w="9525">
            <a:solidFill>
              <a:srgbClr val="D9D9D9"/>
            </a:solidFill>
            <a:prstDash val="solid"/>
            <a:round/>
            <a:headEnd len="sm" w="sm" type="none"/>
            <a:tailEnd len="sm" w="sm" type="none"/>
          </a:ln>
        </p:spPr>
      </p:sp>
      <p:sp>
        <p:nvSpPr>
          <p:cNvPr id="1343" name="Google Shape;1343;p84"/>
          <p:cNvSpPr txBox="1"/>
          <p:nvPr>
            <p:ph idx="24" type="subTitle"/>
          </p:nvPr>
        </p:nvSpPr>
        <p:spPr>
          <a:xfrm>
            <a:off x="6784096"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44" name="Google Shape;1344;p84"/>
          <p:cNvSpPr txBox="1"/>
          <p:nvPr>
            <p:ph idx="25" type="subTitle"/>
          </p:nvPr>
        </p:nvSpPr>
        <p:spPr>
          <a:xfrm>
            <a:off x="6744346"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45" name="Google Shape;1345;p84"/>
          <p:cNvSpPr/>
          <p:nvPr>
            <p:ph idx="26" type="pic"/>
          </p:nvPr>
        </p:nvSpPr>
        <p:spPr>
          <a:xfrm>
            <a:off x="7923275" y="1053850"/>
            <a:ext cx="685800" cy="685800"/>
          </a:xfrm>
          <a:prstGeom prst="ellipse">
            <a:avLst/>
          </a:prstGeom>
          <a:noFill/>
          <a:ln cap="flat" cmpd="sng" w="9525">
            <a:solidFill>
              <a:srgbClr val="D9D9D9"/>
            </a:solidFill>
            <a:prstDash val="solid"/>
            <a:round/>
            <a:headEnd len="sm" w="sm" type="none"/>
            <a:tailEnd len="sm" w="sm" type="none"/>
          </a:ln>
        </p:spPr>
      </p:sp>
      <p:sp>
        <p:nvSpPr>
          <p:cNvPr id="1346" name="Google Shape;1346;p84"/>
          <p:cNvSpPr txBox="1"/>
          <p:nvPr>
            <p:ph idx="27" type="subTitle"/>
          </p:nvPr>
        </p:nvSpPr>
        <p:spPr>
          <a:xfrm>
            <a:off x="7839575" y="1813300"/>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47" name="Google Shape;1347;p84"/>
          <p:cNvSpPr txBox="1"/>
          <p:nvPr>
            <p:ph idx="28" type="subTitle"/>
          </p:nvPr>
        </p:nvSpPr>
        <p:spPr>
          <a:xfrm>
            <a:off x="7799825" y="1953568"/>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48" name="Google Shape;1348;p84"/>
          <p:cNvSpPr/>
          <p:nvPr>
            <p:ph idx="29" type="pic"/>
          </p:nvPr>
        </p:nvSpPr>
        <p:spPr>
          <a:xfrm>
            <a:off x="534925" y="2386981"/>
            <a:ext cx="685800" cy="685800"/>
          </a:xfrm>
          <a:prstGeom prst="ellipse">
            <a:avLst/>
          </a:prstGeom>
          <a:noFill/>
          <a:ln cap="flat" cmpd="sng" w="9525">
            <a:solidFill>
              <a:srgbClr val="D9D9D9"/>
            </a:solidFill>
            <a:prstDash val="solid"/>
            <a:round/>
            <a:headEnd len="sm" w="sm" type="none"/>
            <a:tailEnd len="sm" w="sm" type="none"/>
          </a:ln>
        </p:spPr>
      </p:sp>
      <p:sp>
        <p:nvSpPr>
          <p:cNvPr id="1349" name="Google Shape;1349;p84"/>
          <p:cNvSpPr txBox="1"/>
          <p:nvPr>
            <p:ph idx="30" type="subTitle"/>
          </p:nvPr>
        </p:nvSpPr>
        <p:spPr>
          <a:xfrm>
            <a:off x="451225"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50" name="Google Shape;1350;p84"/>
          <p:cNvSpPr txBox="1"/>
          <p:nvPr>
            <p:ph idx="31" type="subTitle"/>
          </p:nvPr>
        </p:nvSpPr>
        <p:spPr>
          <a:xfrm>
            <a:off x="411475"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51" name="Google Shape;1351;p84"/>
          <p:cNvSpPr/>
          <p:nvPr>
            <p:ph idx="32" type="pic"/>
          </p:nvPr>
        </p:nvSpPr>
        <p:spPr>
          <a:xfrm>
            <a:off x="1590404" y="2386981"/>
            <a:ext cx="685800" cy="685800"/>
          </a:xfrm>
          <a:prstGeom prst="ellipse">
            <a:avLst/>
          </a:prstGeom>
          <a:noFill/>
          <a:ln cap="flat" cmpd="sng" w="9525">
            <a:solidFill>
              <a:srgbClr val="D9D9D9"/>
            </a:solidFill>
            <a:prstDash val="solid"/>
            <a:round/>
            <a:headEnd len="sm" w="sm" type="none"/>
            <a:tailEnd len="sm" w="sm" type="none"/>
          </a:ln>
        </p:spPr>
      </p:sp>
      <p:sp>
        <p:nvSpPr>
          <p:cNvPr id="1352" name="Google Shape;1352;p84"/>
          <p:cNvSpPr txBox="1"/>
          <p:nvPr>
            <p:ph idx="33" type="subTitle"/>
          </p:nvPr>
        </p:nvSpPr>
        <p:spPr>
          <a:xfrm>
            <a:off x="1506704"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53" name="Google Shape;1353;p84"/>
          <p:cNvSpPr txBox="1"/>
          <p:nvPr>
            <p:ph idx="34" type="subTitle"/>
          </p:nvPr>
        </p:nvSpPr>
        <p:spPr>
          <a:xfrm>
            <a:off x="1466954"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54" name="Google Shape;1354;p84"/>
          <p:cNvSpPr/>
          <p:nvPr>
            <p:ph idx="35" type="pic"/>
          </p:nvPr>
        </p:nvSpPr>
        <p:spPr>
          <a:xfrm>
            <a:off x="2645882" y="2386981"/>
            <a:ext cx="685800" cy="685800"/>
          </a:xfrm>
          <a:prstGeom prst="ellipse">
            <a:avLst/>
          </a:prstGeom>
          <a:noFill/>
          <a:ln cap="flat" cmpd="sng" w="9525">
            <a:solidFill>
              <a:srgbClr val="D9D9D9"/>
            </a:solidFill>
            <a:prstDash val="solid"/>
            <a:round/>
            <a:headEnd len="sm" w="sm" type="none"/>
            <a:tailEnd len="sm" w="sm" type="none"/>
          </a:ln>
        </p:spPr>
      </p:sp>
      <p:sp>
        <p:nvSpPr>
          <p:cNvPr id="1355" name="Google Shape;1355;p84"/>
          <p:cNvSpPr txBox="1"/>
          <p:nvPr>
            <p:ph idx="36" type="subTitle"/>
          </p:nvPr>
        </p:nvSpPr>
        <p:spPr>
          <a:xfrm>
            <a:off x="2562182"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56" name="Google Shape;1356;p84"/>
          <p:cNvSpPr txBox="1"/>
          <p:nvPr>
            <p:ph idx="37" type="subTitle"/>
          </p:nvPr>
        </p:nvSpPr>
        <p:spPr>
          <a:xfrm>
            <a:off x="2522432"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57" name="Google Shape;1357;p84"/>
          <p:cNvSpPr/>
          <p:nvPr>
            <p:ph idx="38" type="pic"/>
          </p:nvPr>
        </p:nvSpPr>
        <p:spPr>
          <a:xfrm>
            <a:off x="3701361" y="2386981"/>
            <a:ext cx="685800" cy="685800"/>
          </a:xfrm>
          <a:prstGeom prst="ellipse">
            <a:avLst/>
          </a:prstGeom>
          <a:noFill/>
          <a:ln cap="flat" cmpd="sng" w="9525">
            <a:solidFill>
              <a:srgbClr val="D9D9D9"/>
            </a:solidFill>
            <a:prstDash val="solid"/>
            <a:round/>
            <a:headEnd len="sm" w="sm" type="none"/>
            <a:tailEnd len="sm" w="sm" type="none"/>
          </a:ln>
        </p:spPr>
      </p:sp>
      <p:sp>
        <p:nvSpPr>
          <p:cNvPr id="1358" name="Google Shape;1358;p84"/>
          <p:cNvSpPr txBox="1"/>
          <p:nvPr>
            <p:ph idx="39" type="subTitle"/>
          </p:nvPr>
        </p:nvSpPr>
        <p:spPr>
          <a:xfrm>
            <a:off x="3617661"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59" name="Google Shape;1359;p84"/>
          <p:cNvSpPr txBox="1"/>
          <p:nvPr>
            <p:ph idx="40" type="subTitle"/>
          </p:nvPr>
        </p:nvSpPr>
        <p:spPr>
          <a:xfrm>
            <a:off x="3577911"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60" name="Google Shape;1360;p84"/>
          <p:cNvSpPr/>
          <p:nvPr>
            <p:ph idx="41" type="pic"/>
          </p:nvPr>
        </p:nvSpPr>
        <p:spPr>
          <a:xfrm>
            <a:off x="4756839" y="2386981"/>
            <a:ext cx="685800" cy="685800"/>
          </a:xfrm>
          <a:prstGeom prst="ellipse">
            <a:avLst/>
          </a:prstGeom>
          <a:noFill/>
          <a:ln cap="flat" cmpd="sng" w="9525">
            <a:solidFill>
              <a:srgbClr val="D9D9D9"/>
            </a:solidFill>
            <a:prstDash val="solid"/>
            <a:round/>
            <a:headEnd len="sm" w="sm" type="none"/>
            <a:tailEnd len="sm" w="sm" type="none"/>
          </a:ln>
        </p:spPr>
      </p:sp>
      <p:sp>
        <p:nvSpPr>
          <p:cNvPr id="1361" name="Google Shape;1361;p84"/>
          <p:cNvSpPr txBox="1"/>
          <p:nvPr>
            <p:ph idx="42" type="subTitle"/>
          </p:nvPr>
        </p:nvSpPr>
        <p:spPr>
          <a:xfrm>
            <a:off x="4673139"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62" name="Google Shape;1362;p84"/>
          <p:cNvSpPr txBox="1"/>
          <p:nvPr>
            <p:ph idx="43" type="subTitle"/>
          </p:nvPr>
        </p:nvSpPr>
        <p:spPr>
          <a:xfrm>
            <a:off x="4633389"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63" name="Google Shape;1363;p84"/>
          <p:cNvSpPr/>
          <p:nvPr>
            <p:ph idx="44" type="pic"/>
          </p:nvPr>
        </p:nvSpPr>
        <p:spPr>
          <a:xfrm>
            <a:off x="5812318" y="2386981"/>
            <a:ext cx="685800" cy="685800"/>
          </a:xfrm>
          <a:prstGeom prst="ellipse">
            <a:avLst/>
          </a:prstGeom>
          <a:noFill/>
          <a:ln cap="flat" cmpd="sng" w="9525">
            <a:solidFill>
              <a:srgbClr val="D9D9D9"/>
            </a:solidFill>
            <a:prstDash val="solid"/>
            <a:round/>
            <a:headEnd len="sm" w="sm" type="none"/>
            <a:tailEnd len="sm" w="sm" type="none"/>
          </a:ln>
        </p:spPr>
      </p:sp>
      <p:sp>
        <p:nvSpPr>
          <p:cNvPr id="1364" name="Google Shape;1364;p84"/>
          <p:cNvSpPr txBox="1"/>
          <p:nvPr>
            <p:ph idx="45" type="subTitle"/>
          </p:nvPr>
        </p:nvSpPr>
        <p:spPr>
          <a:xfrm>
            <a:off x="5728618"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65" name="Google Shape;1365;p84"/>
          <p:cNvSpPr txBox="1"/>
          <p:nvPr>
            <p:ph idx="46" type="subTitle"/>
          </p:nvPr>
        </p:nvSpPr>
        <p:spPr>
          <a:xfrm>
            <a:off x="5688868"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66" name="Google Shape;1366;p84"/>
          <p:cNvSpPr/>
          <p:nvPr>
            <p:ph idx="47" type="pic"/>
          </p:nvPr>
        </p:nvSpPr>
        <p:spPr>
          <a:xfrm>
            <a:off x="6867796" y="2386981"/>
            <a:ext cx="685800" cy="685800"/>
          </a:xfrm>
          <a:prstGeom prst="ellipse">
            <a:avLst/>
          </a:prstGeom>
          <a:noFill/>
          <a:ln cap="flat" cmpd="sng" w="9525">
            <a:solidFill>
              <a:srgbClr val="D9D9D9"/>
            </a:solidFill>
            <a:prstDash val="solid"/>
            <a:round/>
            <a:headEnd len="sm" w="sm" type="none"/>
            <a:tailEnd len="sm" w="sm" type="none"/>
          </a:ln>
        </p:spPr>
      </p:sp>
      <p:sp>
        <p:nvSpPr>
          <p:cNvPr id="1367" name="Google Shape;1367;p84"/>
          <p:cNvSpPr txBox="1"/>
          <p:nvPr>
            <p:ph idx="48" type="subTitle"/>
          </p:nvPr>
        </p:nvSpPr>
        <p:spPr>
          <a:xfrm>
            <a:off x="6784096"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68" name="Google Shape;1368;p84"/>
          <p:cNvSpPr txBox="1"/>
          <p:nvPr>
            <p:ph idx="49" type="subTitle"/>
          </p:nvPr>
        </p:nvSpPr>
        <p:spPr>
          <a:xfrm>
            <a:off x="6744346"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69" name="Google Shape;1369;p84"/>
          <p:cNvSpPr/>
          <p:nvPr>
            <p:ph idx="50" type="pic"/>
          </p:nvPr>
        </p:nvSpPr>
        <p:spPr>
          <a:xfrm>
            <a:off x="7923275" y="2386981"/>
            <a:ext cx="685800" cy="685800"/>
          </a:xfrm>
          <a:prstGeom prst="ellipse">
            <a:avLst/>
          </a:prstGeom>
          <a:noFill/>
          <a:ln cap="flat" cmpd="sng" w="9525">
            <a:solidFill>
              <a:srgbClr val="D9D9D9"/>
            </a:solidFill>
            <a:prstDash val="solid"/>
            <a:round/>
            <a:headEnd len="sm" w="sm" type="none"/>
            <a:tailEnd len="sm" w="sm" type="none"/>
          </a:ln>
        </p:spPr>
      </p:sp>
      <p:sp>
        <p:nvSpPr>
          <p:cNvPr id="1370" name="Google Shape;1370;p84"/>
          <p:cNvSpPr txBox="1"/>
          <p:nvPr>
            <p:ph idx="51" type="subTitle"/>
          </p:nvPr>
        </p:nvSpPr>
        <p:spPr>
          <a:xfrm>
            <a:off x="7839575" y="3146431"/>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71" name="Google Shape;1371;p84"/>
          <p:cNvSpPr txBox="1"/>
          <p:nvPr>
            <p:ph idx="52" type="subTitle"/>
          </p:nvPr>
        </p:nvSpPr>
        <p:spPr>
          <a:xfrm>
            <a:off x="7799825" y="3286699"/>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72" name="Google Shape;1372;p84"/>
          <p:cNvSpPr/>
          <p:nvPr>
            <p:ph idx="53" type="pic"/>
          </p:nvPr>
        </p:nvSpPr>
        <p:spPr>
          <a:xfrm>
            <a:off x="534925" y="3720119"/>
            <a:ext cx="685800" cy="685800"/>
          </a:xfrm>
          <a:prstGeom prst="ellipse">
            <a:avLst/>
          </a:prstGeom>
          <a:noFill/>
          <a:ln cap="flat" cmpd="sng" w="9525">
            <a:solidFill>
              <a:srgbClr val="D9D9D9"/>
            </a:solidFill>
            <a:prstDash val="solid"/>
            <a:round/>
            <a:headEnd len="sm" w="sm" type="none"/>
            <a:tailEnd len="sm" w="sm" type="none"/>
          </a:ln>
        </p:spPr>
      </p:sp>
      <p:sp>
        <p:nvSpPr>
          <p:cNvPr id="1373" name="Google Shape;1373;p84"/>
          <p:cNvSpPr txBox="1"/>
          <p:nvPr>
            <p:ph idx="54" type="subTitle"/>
          </p:nvPr>
        </p:nvSpPr>
        <p:spPr>
          <a:xfrm>
            <a:off x="451225"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74" name="Google Shape;1374;p84"/>
          <p:cNvSpPr txBox="1"/>
          <p:nvPr>
            <p:ph idx="55" type="subTitle"/>
          </p:nvPr>
        </p:nvSpPr>
        <p:spPr>
          <a:xfrm>
            <a:off x="411475"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75" name="Google Shape;1375;p84"/>
          <p:cNvSpPr/>
          <p:nvPr>
            <p:ph idx="56" type="pic"/>
          </p:nvPr>
        </p:nvSpPr>
        <p:spPr>
          <a:xfrm>
            <a:off x="1590404" y="3720119"/>
            <a:ext cx="685800" cy="685800"/>
          </a:xfrm>
          <a:prstGeom prst="ellipse">
            <a:avLst/>
          </a:prstGeom>
          <a:noFill/>
          <a:ln cap="flat" cmpd="sng" w="9525">
            <a:solidFill>
              <a:srgbClr val="D9D9D9"/>
            </a:solidFill>
            <a:prstDash val="solid"/>
            <a:round/>
            <a:headEnd len="sm" w="sm" type="none"/>
            <a:tailEnd len="sm" w="sm" type="none"/>
          </a:ln>
        </p:spPr>
      </p:sp>
      <p:sp>
        <p:nvSpPr>
          <p:cNvPr id="1376" name="Google Shape;1376;p84"/>
          <p:cNvSpPr txBox="1"/>
          <p:nvPr>
            <p:ph idx="57" type="subTitle"/>
          </p:nvPr>
        </p:nvSpPr>
        <p:spPr>
          <a:xfrm>
            <a:off x="1506704"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77" name="Google Shape;1377;p84"/>
          <p:cNvSpPr txBox="1"/>
          <p:nvPr>
            <p:ph idx="58" type="subTitle"/>
          </p:nvPr>
        </p:nvSpPr>
        <p:spPr>
          <a:xfrm>
            <a:off x="1466954"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78" name="Google Shape;1378;p84"/>
          <p:cNvSpPr/>
          <p:nvPr>
            <p:ph idx="59" type="pic"/>
          </p:nvPr>
        </p:nvSpPr>
        <p:spPr>
          <a:xfrm>
            <a:off x="2645882" y="3720119"/>
            <a:ext cx="685800" cy="685800"/>
          </a:xfrm>
          <a:prstGeom prst="ellipse">
            <a:avLst/>
          </a:prstGeom>
          <a:noFill/>
          <a:ln cap="flat" cmpd="sng" w="9525">
            <a:solidFill>
              <a:srgbClr val="D9D9D9"/>
            </a:solidFill>
            <a:prstDash val="solid"/>
            <a:round/>
            <a:headEnd len="sm" w="sm" type="none"/>
            <a:tailEnd len="sm" w="sm" type="none"/>
          </a:ln>
        </p:spPr>
      </p:sp>
      <p:sp>
        <p:nvSpPr>
          <p:cNvPr id="1379" name="Google Shape;1379;p84"/>
          <p:cNvSpPr txBox="1"/>
          <p:nvPr>
            <p:ph idx="60" type="subTitle"/>
          </p:nvPr>
        </p:nvSpPr>
        <p:spPr>
          <a:xfrm>
            <a:off x="2562182"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80" name="Google Shape;1380;p84"/>
          <p:cNvSpPr txBox="1"/>
          <p:nvPr>
            <p:ph idx="61" type="subTitle"/>
          </p:nvPr>
        </p:nvSpPr>
        <p:spPr>
          <a:xfrm>
            <a:off x="2522432"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81" name="Google Shape;1381;p84"/>
          <p:cNvSpPr/>
          <p:nvPr>
            <p:ph idx="62" type="pic"/>
          </p:nvPr>
        </p:nvSpPr>
        <p:spPr>
          <a:xfrm>
            <a:off x="3701361" y="3720119"/>
            <a:ext cx="685800" cy="685800"/>
          </a:xfrm>
          <a:prstGeom prst="ellipse">
            <a:avLst/>
          </a:prstGeom>
          <a:noFill/>
          <a:ln cap="flat" cmpd="sng" w="9525">
            <a:solidFill>
              <a:srgbClr val="D9D9D9"/>
            </a:solidFill>
            <a:prstDash val="solid"/>
            <a:round/>
            <a:headEnd len="sm" w="sm" type="none"/>
            <a:tailEnd len="sm" w="sm" type="none"/>
          </a:ln>
        </p:spPr>
      </p:sp>
      <p:sp>
        <p:nvSpPr>
          <p:cNvPr id="1382" name="Google Shape;1382;p84"/>
          <p:cNvSpPr txBox="1"/>
          <p:nvPr>
            <p:ph idx="63" type="subTitle"/>
          </p:nvPr>
        </p:nvSpPr>
        <p:spPr>
          <a:xfrm>
            <a:off x="3617661"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83" name="Google Shape;1383;p84"/>
          <p:cNvSpPr txBox="1"/>
          <p:nvPr>
            <p:ph idx="64" type="subTitle"/>
          </p:nvPr>
        </p:nvSpPr>
        <p:spPr>
          <a:xfrm>
            <a:off x="3577911"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84" name="Google Shape;1384;p84"/>
          <p:cNvSpPr/>
          <p:nvPr>
            <p:ph idx="65" type="pic"/>
          </p:nvPr>
        </p:nvSpPr>
        <p:spPr>
          <a:xfrm>
            <a:off x="4756839" y="3720119"/>
            <a:ext cx="685800" cy="685800"/>
          </a:xfrm>
          <a:prstGeom prst="ellipse">
            <a:avLst/>
          </a:prstGeom>
          <a:noFill/>
          <a:ln cap="flat" cmpd="sng" w="9525">
            <a:solidFill>
              <a:srgbClr val="D9D9D9"/>
            </a:solidFill>
            <a:prstDash val="solid"/>
            <a:round/>
            <a:headEnd len="sm" w="sm" type="none"/>
            <a:tailEnd len="sm" w="sm" type="none"/>
          </a:ln>
        </p:spPr>
      </p:sp>
      <p:sp>
        <p:nvSpPr>
          <p:cNvPr id="1385" name="Google Shape;1385;p84"/>
          <p:cNvSpPr txBox="1"/>
          <p:nvPr>
            <p:ph idx="66" type="subTitle"/>
          </p:nvPr>
        </p:nvSpPr>
        <p:spPr>
          <a:xfrm>
            <a:off x="4673139"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86" name="Google Shape;1386;p84"/>
          <p:cNvSpPr txBox="1"/>
          <p:nvPr>
            <p:ph idx="67" type="subTitle"/>
          </p:nvPr>
        </p:nvSpPr>
        <p:spPr>
          <a:xfrm>
            <a:off x="4633389"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87" name="Google Shape;1387;p84"/>
          <p:cNvSpPr/>
          <p:nvPr>
            <p:ph idx="68" type="pic"/>
          </p:nvPr>
        </p:nvSpPr>
        <p:spPr>
          <a:xfrm>
            <a:off x="5812318" y="3720119"/>
            <a:ext cx="685800" cy="685800"/>
          </a:xfrm>
          <a:prstGeom prst="ellipse">
            <a:avLst/>
          </a:prstGeom>
          <a:noFill/>
          <a:ln cap="flat" cmpd="sng" w="9525">
            <a:solidFill>
              <a:srgbClr val="D9D9D9"/>
            </a:solidFill>
            <a:prstDash val="solid"/>
            <a:round/>
            <a:headEnd len="sm" w="sm" type="none"/>
            <a:tailEnd len="sm" w="sm" type="none"/>
          </a:ln>
        </p:spPr>
      </p:sp>
      <p:sp>
        <p:nvSpPr>
          <p:cNvPr id="1388" name="Google Shape;1388;p84"/>
          <p:cNvSpPr txBox="1"/>
          <p:nvPr>
            <p:ph idx="69" type="subTitle"/>
          </p:nvPr>
        </p:nvSpPr>
        <p:spPr>
          <a:xfrm>
            <a:off x="5728618"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89" name="Google Shape;1389;p84"/>
          <p:cNvSpPr txBox="1"/>
          <p:nvPr>
            <p:ph idx="70" type="subTitle"/>
          </p:nvPr>
        </p:nvSpPr>
        <p:spPr>
          <a:xfrm>
            <a:off x="5688868"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90" name="Google Shape;1390;p84"/>
          <p:cNvSpPr/>
          <p:nvPr>
            <p:ph idx="71" type="pic"/>
          </p:nvPr>
        </p:nvSpPr>
        <p:spPr>
          <a:xfrm>
            <a:off x="6867796" y="3720119"/>
            <a:ext cx="685800" cy="685800"/>
          </a:xfrm>
          <a:prstGeom prst="ellipse">
            <a:avLst/>
          </a:prstGeom>
          <a:noFill/>
          <a:ln cap="flat" cmpd="sng" w="9525">
            <a:solidFill>
              <a:srgbClr val="D9D9D9"/>
            </a:solidFill>
            <a:prstDash val="solid"/>
            <a:round/>
            <a:headEnd len="sm" w="sm" type="none"/>
            <a:tailEnd len="sm" w="sm" type="none"/>
          </a:ln>
        </p:spPr>
      </p:sp>
      <p:sp>
        <p:nvSpPr>
          <p:cNvPr id="1391" name="Google Shape;1391;p84"/>
          <p:cNvSpPr txBox="1"/>
          <p:nvPr>
            <p:ph idx="72" type="subTitle"/>
          </p:nvPr>
        </p:nvSpPr>
        <p:spPr>
          <a:xfrm>
            <a:off x="6784096"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92" name="Google Shape;1392;p84"/>
          <p:cNvSpPr txBox="1"/>
          <p:nvPr>
            <p:ph idx="73" type="subTitle"/>
          </p:nvPr>
        </p:nvSpPr>
        <p:spPr>
          <a:xfrm>
            <a:off x="6744346"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93" name="Google Shape;1393;p84"/>
          <p:cNvSpPr/>
          <p:nvPr>
            <p:ph idx="74" type="pic"/>
          </p:nvPr>
        </p:nvSpPr>
        <p:spPr>
          <a:xfrm>
            <a:off x="7923275" y="3720119"/>
            <a:ext cx="685800" cy="685800"/>
          </a:xfrm>
          <a:prstGeom prst="ellipse">
            <a:avLst/>
          </a:prstGeom>
          <a:noFill/>
          <a:ln cap="flat" cmpd="sng" w="9525">
            <a:solidFill>
              <a:srgbClr val="D9D9D9"/>
            </a:solidFill>
            <a:prstDash val="solid"/>
            <a:round/>
            <a:headEnd len="sm" w="sm" type="none"/>
            <a:tailEnd len="sm" w="sm" type="none"/>
          </a:ln>
        </p:spPr>
      </p:sp>
      <p:sp>
        <p:nvSpPr>
          <p:cNvPr id="1394" name="Google Shape;1394;p84"/>
          <p:cNvSpPr txBox="1"/>
          <p:nvPr>
            <p:ph idx="75" type="subTitle"/>
          </p:nvPr>
        </p:nvSpPr>
        <p:spPr>
          <a:xfrm>
            <a:off x="7839575" y="4479569"/>
            <a:ext cx="853200" cy="14580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SzPts val="800"/>
              <a:buNone/>
              <a:defRPr sz="800">
                <a:solidFill>
                  <a:schemeClr val="dk1"/>
                </a:solidFill>
              </a:defRPr>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95" name="Google Shape;1395;p84"/>
          <p:cNvSpPr txBox="1"/>
          <p:nvPr>
            <p:ph idx="76" type="subTitle"/>
          </p:nvPr>
        </p:nvSpPr>
        <p:spPr>
          <a:xfrm>
            <a:off x="7799825" y="4619837"/>
            <a:ext cx="932700" cy="145800"/>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dk2"/>
              </a:buClr>
              <a:buSzPts val="600"/>
              <a:buNone/>
              <a:defRPr sz="600"/>
            </a:lvl1pPr>
            <a:lvl2pPr lvl="1" algn="ctr">
              <a:lnSpc>
                <a:spcPct val="115000"/>
              </a:lnSpc>
              <a:spcBef>
                <a:spcPts val="0"/>
              </a:spcBef>
              <a:spcAft>
                <a:spcPts val="0"/>
              </a:spcAft>
              <a:buSzPts val="1200"/>
              <a:buNone/>
              <a:defRPr/>
            </a:lvl2pPr>
            <a:lvl3pPr lvl="2" algn="ctr">
              <a:lnSpc>
                <a:spcPct val="115000"/>
              </a:lnSpc>
              <a:spcBef>
                <a:spcPts val="0"/>
              </a:spcBef>
              <a:spcAft>
                <a:spcPts val="0"/>
              </a:spcAft>
              <a:buSzPts val="1200"/>
              <a:buNone/>
              <a:defRPr/>
            </a:lvl3pPr>
            <a:lvl4pPr lvl="3" algn="ctr">
              <a:lnSpc>
                <a:spcPct val="115000"/>
              </a:lnSpc>
              <a:spcBef>
                <a:spcPts val="0"/>
              </a:spcBef>
              <a:spcAft>
                <a:spcPts val="0"/>
              </a:spcAft>
              <a:buSzPts val="1200"/>
              <a:buNone/>
              <a:defRPr/>
            </a:lvl4pPr>
            <a:lvl5pPr lvl="4" algn="ctr">
              <a:lnSpc>
                <a:spcPct val="115000"/>
              </a:lnSpc>
              <a:spcBef>
                <a:spcPts val="0"/>
              </a:spcBef>
              <a:spcAft>
                <a:spcPts val="0"/>
              </a:spcAft>
              <a:buSzPts val="1200"/>
              <a:buNone/>
              <a:defRPr/>
            </a:lvl5pPr>
            <a:lvl6pPr lvl="5" algn="ctr">
              <a:lnSpc>
                <a:spcPct val="115000"/>
              </a:lnSpc>
              <a:spcBef>
                <a:spcPts val="0"/>
              </a:spcBef>
              <a:spcAft>
                <a:spcPts val="0"/>
              </a:spcAft>
              <a:buSzPts val="1200"/>
              <a:buNone/>
              <a:defRPr/>
            </a:lvl6pPr>
            <a:lvl7pPr lvl="6" algn="ctr">
              <a:lnSpc>
                <a:spcPct val="115000"/>
              </a:lnSpc>
              <a:spcBef>
                <a:spcPts val="0"/>
              </a:spcBef>
              <a:spcAft>
                <a:spcPts val="0"/>
              </a:spcAft>
              <a:buSzPts val="1200"/>
              <a:buNone/>
              <a:defRPr/>
            </a:lvl7pPr>
            <a:lvl8pPr lvl="7" algn="ctr">
              <a:lnSpc>
                <a:spcPct val="115000"/>
              </a:lnSpc>
              <a:spcBef>
                <a:spcPts val="0"/>
              </a:spcBef>
              <a:spcAft>
                <a:spcPts val="0"/>
              </a:spcAft>
              <a:buSzPts val="1200"/>
              <a:buNone/>
              <a:defRPr/>
            </a:lvl8pPr>
            <a:lvl9pPr lvl="8" algn="ctr">
              <a:lnSpc>
                <a:spcPct val="115000"/>
              </a:lnSpc>
              <a:spcBef>
                <a:spcPts val="0"/>
              </a:spcBef>
              <a:spcAft>
                <a:spcPts val="0"/>
              </a:spcAft>
              <a:buSzPts val="1200"/>
              <a:buNone/>
              <a:defRPr/>
            </a:lvl9pPr>
          </a:lstStyle>
          <a:p/>
        </p:txBody>
      </p:sp>
      <p:sp>
        <p:nvSpPr>
          <p:cNvPr id="1396" name="Google Shape;1396;p84"/>
          <p:cNvSpPr/>
          <p:nvPr>
            <p:ph idx="77" type="pic"/>
          </p:nvPr>
        </p:nvSpPr>
        <p:spPr>
          <a:xfrm>
            <a:off x="7923275" y="154138"/>
            <a:ext cx="685800" cy="685800"/>
          </a:xfrm>
          <a:prstGeom prst="ellipse">
            <a:avLst/>
          </a:prstGeom>
          <a:noFill/>
          <a:ln cap="flat" cmpd="sng" w="9525">
            <a:solidFill>
              <a:srgbClr val="D9D9D9"/>
            </a:solidFill>
            <a:prstDash val="solid"/>
            <a:round/>
            <a:headEnd len="sm" w="sm" type="none"/>
            <a:tailEnd len="sm" w="sm" type="none"/>
          </a:ln>
        </p:spPr>
      </p:sp>
      <p:sp>
        <p:nvSpPr>
          <p:cNvPr id="1397" name="Google Shape;1397;p84"/>
          <p:cNvSpPr txBox="1"/>
          <p:nvPr>
            <p:ph idx="78" type="subTitle"/>
          </p:nvPr>
        </p:nvSpPr>
        <p:spPr>
          <a:xfrm>
            <a:off x="6880100" y="480163"/>
            <a:ext cx="853200" cy="145800"/>
          </a:xfrm>
          <a:prstGeom prst="rect">
            <a:avLst/>
          </a:prstGeom>
          <a:noFill/>
          <a:ln>
            <a:noFill/>
          </a:ln>
        </p:spPr>
        <p:txBody>
          <a:bodyPr anchorCtr="0" anchor="t" bIns="0" lIns="0" spcFirstLastPara="1" rIns="0" wrap="square" tIns="0">
            <a:normAutofit/>
          </a:bodyPr>
          <a:lstStyle>
            <a:lvl1pPr lvl="0" algn="r">
              <a:lnSpc>
                <a:spcPct val="100000"/>
              </a:lnSpc>
              <a:spcBef>
                <a:spcPts val="0"/>
              </a:spcBef>
              <a:spcAft>
                <a:spcPts val="0"/>
              </a:spcAft>
              <a:buSzPts val="800"/>
              <a:buNone/>
              <a:defRPr sz="800">
                <a:solidFill>
                  <a:schemeClr val="dk1"/>
                </a:solidFill>
              </a:defRPr>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
        <p:nvSpPr>
          <p:cNvPr id="1398" name="Google Shape;1398;p84"/>
          <p:cNvSpPr txBox="1"/>
          <p:nvPr>
            <p:ph idx="79" type="subTitle"/>
          </p:nvPr>
        </p:nvSpPr>
        <p:spPr>
          <a:xfrm>
            <a:off x="6840350" y="620430"/>
            <a:ext cx="932700" cy="145800"/>
          </a:xfrm>
          <a:prstGeom prst="rect">
            <a:avLst/>
          </a:prstGeom>
          <a:noFill/>
          <a:ln>
            <a:noFill/>
          </a:ln>
        </p:spPr>
        <p:txBody>
          <a:bodyPr anchorCtr="0" anchor="t" bIns="0" lIns="0" spcFirstLastPara="1" rIns="0" wrap="square" tIns="0">
            <a:normAutofit/>
          </a:bodyPr>
          <a:lstStyle>
            <a:lvl1pPr lvl="0" algn="r">
              <a:lnSpc>
                <a:spcPct val="90000"/>
              </a:lnSpc>
              <a:spcBef>
                <a:spcPts val="0"/>
              </a:spcBef>
              <a:spcAft>
                <a:spcPts val="0"/>
              </a:spcAft>
              <a:buClr>
                <a:schemeClr val="dk2"/>
              </a:buClr>
              <a:buSzPts val="600"/>
              <a:buNone/>
              <a:defRPr sz="600"/>
            </a:lvl1pPr>
            <a:lvl2pPr lvl="1" algn="r">
              <a:lnSpc>
                <a:spcPct val="115000"/>
              </a:lnSpc>
              <a:spcBef>
                <a:spcPts val="0"/>
              </a:spcBef>
              <a:spcAft>
                <a:spcPts val="0"/>
              </a:spcAft>
              <a:buSzPts val="1200"/>
              <a:buNone/>
              <a:defRPr/>
            </a:lvl2pPr>
            <a:lvl3pPr lvl="2" algn="r">
              <a:lnSpc>
                <a:spcPct val="115000"/>
              </a:lnSpc>
              <a:spcBef>
                <a:spcPts val="0"/>
              </a:spcBef>
              <a:spcAft>
                <a:spcPts val="0"/>
              </a:spcAft>
              <a:buSzPts val="1200"/>
              <a:buNone/>
              <a:defRPr/>
            </a:lvl3pPr>
            <a:lvl4pPr lvl="3" algn="r">
              <a:lnSpc>
                <a:spcPct val="115000"/>
              </a:lnSpc>
              <a:spcBef>
                <a:spcPts val="0"/>
              </a:spcBef>
              <a:spcAft>
                <a:spcPts val="0"/>
              </a:spcAft>
              <a:buSzPts val="1200"/>
              <a:buNone/>
              <a:defRPr/>
            </a:lvl4pPr>
            <a:lvl5pPr lvl="4" algn="r">
              <a:lnSpc>
                <a:spcPct val="115000"/>
              </a:lnSpc>
              <a:spcBef>
                <a:spcPts val="0"/>
              </a:spcBef>
              <a:spcAft>
                <a:spcPts val="0"/>
              </a:spcAft>
              <a:buSzPts val="1200"/>
              <a:buNone/>
              <a:defRPr/>
            </a:lvl5pPr>
            <a:lvl6pPr lvl="5" algn="r">
              <a:lnSpc>
                <a:spcPct val="115000"/>
              </a:lnSpc>
              <a:spcBef>
                <a:spcPts val="0"/>
              </a:spcBef>
              <a:spcAft>
                <a:spcPts val="0"/>
              </a:spcAft>
              <a:buSzPts val="1200"/>
              <a:buNone/>
              <a:defRPr/>
            </a:lvl6pPr>
            <a:lvl7pPr lvl="6" algn="r">
              <a:lnSpc>
                <a:spcPct val="115000"/>
              </a:lnSpc>
              <a:spcBef>
                <a:spcPts val="0"/>
              </a:spcBef>
              <a:spcAft>
                <a:spcPts val="0"/>
              </a:spcAft>
              <a:buSzPts val="1200"/>
              <a:buNone/>
              <a:defRPr/>
            </a:lvl7pPr>
            <a:lvl8pPr lvl="7" algn="r">
              <a:lnSpc>
                <a:spcPct val="115000"/>
              </a:lnSpc>
              <a:spcBef>
                <a:spcPts val="0"/>
              </a:spcBef>
              <a:spcAft>
                <a:spcPts val="0"/>
              </a:spcAft>
              <a:buSzPts val="1200"/>
              <a:buNone/>
              <a:defRPr/>
            </a:lvl8pPr>
            <a:lvl9pPr lvl="8" algn="r">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oints vertical">
  <p:cSld name="BLANK_1_1">
    <p:spTree>
      <p:nvGrpSpPr>
        <p:cNvPr id="1399" name="Shape 1399"/>
        <p:cNvGrpSpPr/>
        <p:nvPr/>
      </p:nvGrpSpPr>
      <p:grpSpPr>
        <a:xfrm>
          <a:off x="0" y="0"/>
          <a:ext cx="0" cy="0"/>
          <a:chOff x="0" y="0"/>
          <a:chExt cx="0" cy="0"/>
        </a:xfrm>
      </p:grpSpPr>
      <p:sp>
        <p:nvSpPr>
          <p:cNvPr id="1400" name="Google Shape;1400;p85"/>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401" name="Google Shape;1401;p85"/>
          <p:cNvSpPr txBox="1"/>
          <p:nvPr/>
        </p:nvSpPr>
        <p:spPr>
          <a:xfrm>
            <a:off x="411473"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402" name="Google Shape;1402;p85"/>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403" name="Google Shape;1403;p85"/>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85"/>
          <p:cNvSpPr/>
          <p:nvPr>
            <p:ph idx="2" type="pic"/>
          </p:nvPr>
        </p:nvSpPr>
        <p:spPr>
          <a:xfrm>
            <a:off x="2400300" y="1177925"/>
            <a:ext cx="6334800" cy="1336800"/>
          </a:xfrm>
          <a:prstGeom prst="rect">
            <a:avLst/>
          </a:prstGeom>
          <a:noFill/>
          <a:ln>
            <a:noFill/>
          </a:ln>
        </p:spPr>
      </p:sp>
      <p:sp>
        <p:nvSpPr>
          <p:cNvPr id="1405" name="Google Shape;1405;p85"/>
          <p:cNvSpPr/>
          <p:nvPr>
            <p:ph idx="3" type="pic"/>
          </p:nvPr>
        </p:nvSpPr>
        <p:spPr>
          <a:xfrm>
            <a:off x="2400300" y="3036200"/>
            <a:ext cx="6334800" cy="1336800"/>
          </a:xfrm>
          <a:prstGeom prst="rect">
            <a:avLst/>
          </a:prstGeom>
          <a:noFill/>
          <a:ln>
            <a:noFill/>
          </a:ln>
        </p:spPr>
      </p:sp>
      <p:cxnSp>
        <p:nvCxnSpPr>
          <p:cNvPr id="1406" name="Google Shape;1406;p85"/>
          <p:cNvCxnSpPr/>
          <p:nvPr/>
        </p:nvCxnSpPr>
        <p:spPr>
          <a:xfrm>
            <a:off x="411738" y="2755450"/>
            <a:ext cx="8323500" cy="0"/>
          </a:xfrm>
          <a:prstGeom prst="straightConnector1">
            <a:avLst/>
          </a:prstGeom>
          <a:noFill/>
          <a:ln cap="flat" cmpd="sng" w="9525">
            <a:solidFill>
              <a:schemeClr val="lt2"/>
            </a:solidFill>
            <a:prstDash val="solid"/>
            <a:round/>
            <a:headEnd len="sm" w="sm" type="none"/>
            <a:tailEnd len="sm" w="sm" type="none"/>
          </a:ln>
        </p:spPr>
      </p:cxnSp>
      <p:sp>
        <p:nvSpPr>
          <p:cNvPr id="1407" name="Google Shape;1407;p85"/>
          <p:cNvSpPr txBox="1"/>
          <p:nvPr>
            <p:ph idx="1" type="subTitle"/>
          </p:nvPr>
        </p:nvSpPr>
        <p:spPr>
          <a:xfrm>
            <a:off x="418200" y="1654025"/>
            <a:ext cx="1807500" cy="288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408" name="Google Shape;1408;p85"/>
          <p:cNvSpPr txBox="1"/>
          <p:nvPr>
            <p:ph idx="4" type="subTitle"/>
          </p:nvPr>
        </p:nvSpPr>
        <p:spPr>
          <a:xfrm>
            <a:off x="418200" y="3512300"/>
            <a:ext cx="1807500" cy="288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a:solidFill>
                  <a:schemeClr val="dk1"/>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409" name="Google Shape;1409;p85"/>
          <p:cNvSpPr txBox="1"/>
          <p:nvPr>
            <p:ph idx="5" type="body"/>
          </p:nvPr>
        </p:nvSpPr>
        <p:spPr>
          <a:xfrm>
            <a:off x="418200" y="1898100"/>
            <a:ext cx="1807500" cy="1138200"/>
          </a:xfrm>
          <a:prstGeom prst="rect">
            <a:avLst/>
          </a:prstGeom>
          <a:noFill/>
          <a:ln>
            <a:noFill/>
          </a:ln>
        </p:spPr>
        <p:txBody>
          <a:bodyPr anchorCtr="0" anchor="t" bIns="0" lIns="0" spcFirstLastPara="1" rIns="0" wrap="square" tIns="0">
            <a:normAutofit/>
          </a:bodyPr>
          <a:lstStyle>
            <a:lvl1pPr indent="-285750" lvl="0" marL="4572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1pPr>
            <a:lvl2pPr indent="-285750" lvl="1" marL="914400" algn="l">
              <a:lnSpc>
                <a:spcPct val="115000"/>
              </a:lnSpc>
              <a:spcBef>
                <a:spcPts val="0"/>
              </a:spcBef>
              <a:spcAft>
                <a:spcPts val="0"/>
              </a:spcAft>
              <a:buSzPts val="900"/>
              <a:buChar char="●"/>
              <a:defRPr sz="900"/>
            </a:lvl2pPr>
            <a:lvl3pPr indent="-285750" lvl="2" marL="13716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3pPr>
            <a:lvl4pPr indent="-285750" lvl="3" marL="1828800" algn="l">
              <a:lnSpc>
                <a:spcPct val="115000"/>
              </a:lnSpc>
              <a:spcBef>
                <a:spcPts val="0"/>
              </a:spcBef>
              <a:spcAft>
                <a:spcPts val="0"/>
              </a:spcAft>
              <a:buSzPts val="900"/>
              <a:buChar char="●"/>
              <a:defRPr sz="900"/>
            </a:lvl4pPr>
            <a:lvl5pPr indent="-285750" lvl="4" marL="22860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5pPr>
            <a:lvl6pPr indent="-285750" lvl="5" marL="2743200" algn="l">
              <a:lnSpc>
                <a:spcPct val="115000"/>
              </a:lnSpc>
              <a:spcBef>
                <a:spcPts val="0"/>
              </a:spcBef>
              <a:spcAft>
                <a:spcPts val="0"/>
              </a:spcAft>
              <a:buSzPts val="900"/>
              <a:buChar char="●"/>
              <a:defRPr sz="900"/>
            </a:lvl6pPr>
            <a:lvl7pPr indent="-285750" lvl="6" marL="32004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7pPr>
            <a:lvl8pPr indent="-285750" lvl="7" marL="3657600" algn="l">
              <a:lnSpc>
                <a:spcPct val="115000"/>
              </a:lnSpc>
              <a:spcBef>
                <a:spcPts val="0"/>
              </a:spcBef>
              <a:spcAft>
                <a:spcPts val="0"/>
              </a:spcAft>
              <a:buSzPts val="900"/>
              <a:buChar char="●"/>
              <a:defRPr sz="900"/>
            </a:lvl8pPr>
            <a:lvl9pPr indent="-285750" lvl="8" marL="41148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9pPr>
          </a:lstStyle>
          <a:p/>
        </p:txBody>
      </p:sp>
      <p:sp>
        <p:nvSpPr>
          <p:cNvPr id="1410" name="Google Shape;1410;p85"/>
          <p:cNvSpPr txBox="1"/>
          <p:nvPr>
            <p:ph idx="6" type="body"/>
          </p:nvPr>
        </p:nvSpPr>
        <p:spPr>
          <a:xfrm>
            <a:off x="411475" y="3760354"/>
            <a:ext cx="1807500" cy="1138200"/>
          </a:xfrm>
          <a:prstGeom prst="rect">
            <a:avLst/>
          </a:prstGeom>
          <a:noFill/>
          <a:ln>
            <a:noFill/>
          </a:ln>
        </p:spPr>
        <p:txBody>
          <a:bodyPr anchorCtr="0" anchor="t" bIns="0" lIns="0" spcFirstLastPara="1" rIns="0" wrap="square" tIns="0">
            <a:normAutofit/>
          </a:bodyPr>
          <a:lstStyle>
            <a:lvl1pPr indent="-285750" lvl="0" marL="4572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1pPr>
            <a:lvl2pPr indent="-285750" lvl="1" marL="914400" algn="l">
              <a:lnSpc>
                <a:spcPct val="115000"/>
              </a:lnSpc>
              <a:spcBef>
                <a:spcPts val="0"/>
              </a:spcBef>
              <a:spcAft>
                <a:spcPts val="0"/>
              </a:spcAft>
              <a:buSzPts val="900"/>
              <a:buChar char="●"/>
              <a:defRPr sz="900"/>
            </a:lvl2pPr>
            <a:lvl3pPr indent="-285750" lvl="2" marL="13716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3pPr>
            <a:lvl4pPr indent="-285750" lvl="3" marL="1828800" algn="l">
              <a:lnSpc>
                <a:spcPct val="115000"/>
              </a:lnSpc>
              <a:spcBef>
                <a:spcPts val="0"/>
              </a:spcBef>
              <a:spcAft>
                <a:spcPts val="0"/>
              </a:spcAft>
              <a:buSzPts val="900"/>
              <a:buChar char="●"/>
              <a:defRPr sz="900"/>
            </a:lvl4pPr>
            <a:lvl5pPr indent="-285750" lvl="4" marL="22860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5pPr>
            <a:lvl6pPr indent="-285750" lvl="5" marL="2743200" algn="l">
              <a:lnSpc>
                <a:spcPct val="115000"/>
              </a:lnSpc>
              <a:spcBef>
                <a:spcPts val="0"/>
              </a:spcBef>
              <a:spcAft>
                <a:spcPts val="0"/>
              </a:spcAft>
              <a:buSzPts val="900"/>
              <a:buChar char="●"/>
              <a:defRPr sz="900"/>
            </a:lvl6pPr>
            <a:lvl7pPr indent="-285750" lvl="6" marL="32004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7pPr>
            <a:lvl8pPr indent="-285750" lvl="7" marL="3657600" algn="l">
              <a:lnSpc>
                <a:spcPct val="115000"/>
              </a:lnSpc>
              <a:spcBef>
                <a:spcPts val="0"/>
              </a:spcBef>
              <a:spcAft>
                <a:spcPts val="0"/>
              </a:spcAft>
              <a:buSzPts val="900"/>
              <a:buChar char="●"/>
              <a:defRPr sz="900"/>
            </a:lvl8pPr>
            <a:lvl9pPr indent="-285750" lvl="8" marL="4114800" algn="l">
              <a:lnSpc>
                <a:spcPct val="115000"/>
              </a:lnSpc>
              <a:spcBef>
                <a:spcPts val="0"/>
              </a:spcBef>
              <a:spcAft>
                <a:spcPts val="0"/>
              </a:spcAft>
              <a:buSzPts val="900"/>
              <a:buFont typeface="Merriweather Light"/>
              <a:buChar char="●"/>
              <a:defRPr sz="900">
                <a:latin typeface="Merriweather Light"/>
                <a:ea typeface="Merriweather Light"/>
                <a:cs typeface="Merriweather Light"/>
                <a:sym typeface="Merriweather Light"/>
              </a:defRPr>
            </a:lvl9pPr>
          </a:lstStyle>
          <a:p/>
        </p:txBody>
      </p:sp>
      <p:sp>
        <p:nvSpPr>
          <p:cNvPr id="1411" name="Google Shape;1411;p85"/>
          <p:cNvSpPr txBox="1"/>
          <p:nvPr>
            <p:ph idx="7" type="subTitle"/>
          </p:nvPr>
        </p:nvSpPr>
        <p:spPr>
          <a:xfrm>
            <a:off x="2408800" y="458162"/>
            <a:ext cx="6334800" cy="4788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2700"/>
              <a:buNone/>
              <a:defRPr sz="27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409">
          <p15:clr>
            <a:srgbClr val="FA7B17"/>
          </p15:clr>
        </p15:guide>
        <p15:guide id="4" orient="horz" pos="492">
          <p15:clr>
            <a:srgbClr val="FA7B17"/>
          </p15:clr>
        </p15:guide>
        <p15:guide id="5" pos="2880">
          <p15:clr>
            <a:srgbClr val="FA7B17"/>
          </p15:clr>
        </p15:guide>
        <p15:guide id="6" pos="5501">
          <p15:clr>
            <a:srgbClr val="FA7B17"/>
          </p15:clr>
        </p15:guide>
        <p15:guide id="7" orient="horz" pos="3168">
          <p15:clr>
            <a:srgbClr val="FA7B17"/>
          </p15:clr>
        </p15:guide>
        <p15:guide id="8" orient="horz" pos="3080">
          <p15:clr>
            <a:srgbClr val="FA7B17"/>
          </p15:clr>
        </p15:guide>
        <p15:guide id="9" pos="1512">
          <p15:clr>
            <a:srgbClr val="FA7B17"/>
          </p15:clr>
        </p15:guide>
        <p15:guide id="10" orient="horz" pos="742">
          <p15:clr>
            <a:srgbClr val="FA7B17"/>
          </p15:clr>
        </p15:guide>
        <p15:guide id="11" orient="horz" pos="1584">
          <p15:clr>
            <a:srgbClr val="FA7B17"/>
          </p15:clr>
        </p15:guide>
        <p15:guide id="12" orient="horz" pos="1913">
          <p15:clr>
            <a:srgbClr val="FA7B17"/>
          </p15:clr>
        </p15:guide>
        <p15:guide id="13" orient="horz" pos="2755">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Blank">
    <p:spTree>
      <p:nvGrpSpPr>
        <p:cNvPr id="1412" name="Shape 1412"/>
        <p:cNvGrpSpPr/>
        <p:nvPr/>
      </p:nvGrpSpPr>
      <p:grpSpPr>
        <a:xfrm>
          <a:off x="0" y="0"/>
          <a:ext cx="0" cy="0"/>
          <a:chOff x="0" y="0"/>
          <a:chExt cx="0" cy="0"/>
        </a:xfrm>
      </p:grpSpPr>
      <p:sp>
        <p:nvSpPr>
          <p:cNvPr id="1413" name="Google Shape;1413;p86"/>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414" name="Google Shape;1414;p86"/>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415" name="Google Shape;1415;p86"/>
          <p:cNvSpPr/>
          <p:nvPr/>
        </p:nvSpPr>
        <p:spPr>
          <a:xfrm>
            <a:off x="489461" y="4671498"/>
            <a:ext cx="110172" cy="137795"/>
          </a:xfrm>
          <a:custGeom>
            <a:rect b="b" l="l" r="r" t="t"/>
            <a:pathLst>
              <a:path extrusionOk="0" h="275590" w="220344">
                <a:moveTo>
                  <a:pt x="189054" y="274989"/>
                </a:moveTo>
                <a:lnTo>
                  <a:pt x="30936" y="274989"/>
                </a:lnTo>
                <a:lnTo>
                  <a:pt x="18944" y="272541"/>
                </a:lnTo>
                <a:lnTo>
                  <a:pt x="9105" y="265883"/>
                </a:lnTo>
                <a:lnTo>
                  <a:pt x="2447" y="256044"/>
                </a:lnTo>
                <a:lnTo>
                  <a:pt x="0" y="244052"/>
                </a:lnTo>
                <a:lnTo>
                  <a:pt x="0" y="30936"/>
                </a:lnTo>
                <a:lnTo>
                  <a:pt x="2447" y="18944"/>
                </a:lnTo>
                <a:lnTo>
                  <a:pt x="9105" y="9105"/>
                </a:lnTo>
                <a:lnTo>
                  <a:pt x="18944" y="2447"/>
                </a:lnTo>
                <a:lnTo>
                  <a:pt x="30936" y="0"/>
                </a:lnTo>
                <a:lnTo>
                  <a:pt x="189054" y="0"/>
                </a:lnTo>
                <a:lnTo>
                  <a:pt x="201046" y="2447"/>
                </a:lnTo>
                <a:lnTo>
                  <a:pt x="210885" y="9105"/>
                </a:lnTo>
                <a:lnTo>
                  <a:pt x="217543" y="18944"/>
                </a:lnTo>
                <a:lnTo>
                  <a:pt x="217886" y="20624"/>
                </a:lnTo>
                <a:lnTo>
                  <a:pt x="25120" y="20624"/>
                </a:lnTo>
                <a:lnTo>
                  <a:pt x="20624" y="25120"/>
                </a:lnTo>
                <a:lnTo>
                  <a:pt x="20624" y="249875"/>
                </a:lnTo>
                <a:lnTo>
                  <a:pt x="25120" y="254364"/>
                </a:lnTo>
                <a:lnTo>
                  <a:pt x="217886" y="254364"/>
                </a:lnTo>
                <a:lnTo>
                  <a:pt x="217543" y="256044"/>
                </a:lnTo>
                <a:lnTo>
                  <a:pt x="210885" y="265883"/>
                </a:lnTo>
                <a:lnTo>
                  <a:pt x="201046" y="272541"/>
                </a:lnTo>
                <a:lnTo>
                  <a:pt x="189054" y="274989"/>
                </a:lnTo>
                <a:close/>
              </a:path>
              <a:path extrusionOk="0" h="275590" w="220344">
                <a:moveTo>
                  <a:pt x="217886" y="254364"/>
                </a:moveTo>
                <a:lnTo>
                  <a:pt x="194877" y="254364"/>
                </a:lnTo>
                <a:lnTo>
                  <a:pt x="199367" y="249875"/>
                </a:lnTo>
                <a:lnTo>
                  <a:pt x="199367" y="25120"/>
                </a:lnTo>
                <a:lnTo>
                  <a:pt x="194877" y="20624"/>
                </a:lnTo>
                <a:lnTo>
                  <a:pt x="217886" y="20624"/>
                </a:lnTo>
                <a:lnTo>
                  <a:pt x="219991" y="30936"/>
                </a:lnTo>
                <a:lnTo>
                  <a:pt x="219991" y="244052"/>
                </a:lnTo>
                <a:lnTo>
                  <a:pt x="217886" y="254364"/>
                </a:lnTo>
                <a:close/>
              </a:path>
              <a:path extrusionOk="0" h="275590" w="220344">
                <a:moveTo>
                  <a:pt x="102557" y="75663"/>
                </a:moveTo>
                <a:lnTo>
                  <a:pt x="99683" y="75621"/>
                </a:lnTo>
                <a:lnTo>
                  <a:pt x="62333" y="75621"/>
                </a:lnTo>
                <a:lnTo>
                  <a:pt x="59968" y="74673"/>
                </a:lnTo>
                <a:lnTo>
                  <a:pt x="55877" y="70630"/>
                </a:lnTo>
                <a:lnTo>
                  <a:pt x="54853" y="68183"/>
                </a:lnTo>
                <a:lnTo>
                  <a:pt x="54853" y="62436"/>
                </a:lnTo>
                <a:lnTo>
                  <a:pt x="55877" y="59988"/>
                </a:lnTo>
                <a:lnTo>
                  <a:pt x="59968" y="55946"/>
                </a:lnTo>
                <a:lnTo>
                  <a:pt x="62436" y="54956"/>
                </a:lnTo>
                <a:lnTo>
                  <a:pt x="65309" y="54997"/>
                </a:lnTo>
                <a:lnTo>
                  <a:pt x="102659" y="54997"/>
                </a:lnTo>
                <a:lnTo>
                  <a:pt x="105025" y="55946"/>
                </a:lnTo>
                <a:lnTo>
                  <a:pt x="109115" y="59988"/>
                </a:lnTo>
                <a:lnTo>
                  <a:pt x="110139" y="62436"/>
                </a:lnTo>
                <a:lnTo>
                  <a:pt x="110139" y="68183"/>
                </a:lnTo>
                <a:lnTo>
                  <a:pt x="109115" y="70630"/>
                </a:lnTo>
                <a:lnTo>
                  <a:pt x="105025" y="74673"/>
                </a:lnTo>
                <a:lnTo>
                  <a:pt x="102659" y="75621"/>
                </a:lnTo>
                <a:lnTo>
                  <a:pt x="65309" y="75621"/>
                </a:lnTo>
                <a:lnTo>
                  <a:pt x="62436" y="75663"/>
                </a:lnTo>
                <a:lnTo>
                  <a:pt x="102557" y="75663"/>
                </a:lnTo>
                <a:close/>
              </a:path>
              <a:path extrusionOk="0" h="275590" w="220344">
                <a:moveTo>
                  <a:pt x="102659" y="54997"/>
                </a:moveTo>
                <a:lnTo>
                  <a:pt x="99683" y="54997"/>
                </a:lnTo>
                <a:lnTo>
                  <a:pt x="102557" y="54956"/>
                </a:lnTo>
                <a:close/>
              </a:path>
              <a:path extrusionOk="0" h="275590" w="220344">
                <a:moveTo>
                  <a:pt x="157554" y="137535"/>
                </a:moveTo>
                <a:lnTo>
                  <a:pt x="154681" y="137494"/>
                </a:lnTo>
                <a:lnTo>
                  <a:pt x="62333" y="137494"/>
                </a:lnTo>
                <a:lnTo>
                  <a:pt x="59975" y="136545"/>
                </a:lnTo>
                <a:lnTo>
                  <a:pt x="55877" y="132503"/>
                </a:lnTo>
                <a:lnTo>
                  <a:pt x="54853" y="130056"/>
                </a:lnTo>
                <a:lnTo>
                  <a:pt x="54853" y="124308"/>
                </a:lnTo>
                <a:lnTo>
                  <a:pt x="55877" y="121861"/>
                </a:lnTo>
                <a:lnTo>
                  <a:pt x="59975" y="117819"/>
                </a:lnTo>
                <a:lnTo>
                  <a:pt x="62436" y="116829"/>
                </a:lnTo>
                <a:lnTo>
                  <a:pt x="65309" y="116870"/>
                </a:lnTo>
                <a:lnTo>
                  <a:pt x="157657" y="116870"/>
                </a:lnTo>
                <a:lnTo>
                  <a:pt x="160016" y="117819"/>
                </a:lnTo>
                <a:lnTo>
                  <a:pt x="164113" y="121861"/>
                </a:lnTo>
                <a:lnTo>
                  <a:pt x="165137" y="124308"/>
                </a:lnTo>
                <a:lnTo>
                  <a:pt x="165137" y="130056"/>
                </a:lnTo>
                <a:lnTo>
                  <a:pt x="164113" y="132503"/>
                </a:lnTo>
                <a:lnTo>
                  <a:pt x="160016" y="136545"/>
                </a:lnTo>
                <a:lnTo>
                  <a:pt x="157657" y="137494"/>
                </a:lnTo>
                <a:lnTo>
                  <a:pt x="65309" y="137494"/>
                </a:lnTo>
                <a:lnTo>
                  <a:pt x="62436" y="137535"/>
                </a:lnTo>
                <a:lnTo>
                  <a:pt x="157554" y="137535"/>
                </a:lnTo>
                <a:close/>
              </a:path>
              <a:path extrusionOk="0" h="275590" w="220344">
                <a:moveTo>
                  <a:pt x="157657" y="116870"/>
                </a:moveTo>
                <a:lnTo>
                  <a:pt x="154681" y="116870"/>
                </a:lnTo>
                <a:lnTo>
                  <a:pt x="157554" y="116829"/>
                </a:lnTo>
                <a:close/>
              </a:path>
              <a:path extrusionOk="0" h="275590" w="220344">
                <a:moveTo>
                  <a:pt x="157554" y="178784"/>
                </a:moveTo>
                <a:lnTo>
                  <a:pt x="154681" y="178742"/>
                </a:lnTo>
                <a:lnTo>
                  <a:pt x="62333" y="178742"/>
                </a:lnTo>
                <a:lnTo>
                  <a:pt x="59968" y="177794"/>
                </a:lnTo>
                <a:lnTo>
                  <a:pt x="55877" y="173751"/>
                </a:lnTo>
                <a:lnTo>
                  <a:pt x="54853" y="171304"/>
                </a:lnTo>
                <a:lnTo>
                  <a:pt x="54853" y="165557"/>
                </a:lnTo>
                <a:lnTo>
                  <a:pt x="55877" y="163109"/>
                </a:lnTo>
                <a:lnTo>
                  <a:pt x="59968" y="159067"/>
                </a:lnTo>
                <a:lnTo>
                  <a:pt x="62436" y="158077"/>
                </a:lnTo>
                <a:lnTo>
                  <a:pt x="65309" y="158118"/>
                </a:lnTo>
                <a:lnTo>
                  <a:pt x="157657" y="158118"/>
                </a:lnTo>
                <a:lnTo>
                  <a:pt x="160022" y="159067"/>
                </a:lnTo>
                <a:lnTo>
                  <a:pt x="164113" y="163109"/>
                </a:lnTo>
                <a:lnTo>
                  <a:pt x="165137" y="165557"/>
                </a:lnTo>
                <a:lnTo>
                  <a:pt x="165137" y="171304"/>
                </a:lnTo>
                <a:lnTo>
                  <a:pt x="164113" y="173751"/>
                </a:lnTo>
                <a:lnTo>
                  <a:pt x="160022" y="177794"/>
                </a:lnTo>
                <a:lnTo>
                  <a:pt x="157657" y="178742"/>
                </a:lnTo>
                <a:lnTo>
                  <a:pt x="65309" y="178742"/>
                </a:lnTo>
                <a:lnTo>
                  <a:pt x="62436" y="178784"/>
                </a:lnTo>
                <a:lnTo>
                  <a:pt x="157554" y="178784"/>
                </a:lnTo>
                <a:close/>
              </a:path>
              <a:path extrusionOk="0" h="275590" w="220344">
                <a:moveTo>
                  <a:pt x="157657" y="158118"/>
                </a:moveTo>
                <a:lnTo>
                  <a:pt x="154681" y="158118"/>
                </a:lnTo>
                <a:lnTo>
                  <a:pt x="157554" y="158077"/>
                </a:lnTo>
                <a:close/>
              </a:path>
              <a:path extrusionOk="0" h="275590" w="220344">
                <a:moveTo>
                  <a:pt x="130056" y="220032"/>
                </a:moveTo>
                <a:lnTo>
                  <a:pt x="127182" y="219991"/>
                </a:lnTo>
                <a:lnTo>
                  <a:pt x="62333" y="219991"/>
                </a:lnTo>
                <a:lnTo>
                  <a:pt x="59975" y="219042"/>
                </a:lnTo>
                <a:lnTo>
                  <a:pt x="55877" y="215000"/>
                </a:lnTo>
                <a:lnTo>
                  <a:pt x="54853" y="212552"/>
                </a:lnTo>
                <a:lnTo>
                  <a:pt x="54853" y="206805"/>
                </a:lnTo>
                <a:lnTo>
                  <a:pt x="55877" y="204358"/>
                </a:lnTo>
                <a:lnTo>
                  <a:pt x="59975" y="200315"/>
                </a:lnTo>
                <a:lnTo>
                  <a:pt x="62436" y="199325"/>
                </a:lnTo>
                <a:lnTo>
                  <a:pt x="65309" y="199367"/>
                </a:lnTo>
                <a:lnTo>
                  <a:pt x="130158" y="199367"/>
                </a:lnTo>
                <a:lnTo>
                  <a:pt x="132517" y="200315"/>
                </a:lnTo>
                <a:lnTo>
                  <a:pt x="136614" y="204358"/>
                </a:lnTo>
                <a:lnTo>
                  <a:pt x="137638" y="206805"/>
                </a:lnTo>
                <a:lnTo>
                  <a:pt x="137638" y="212552"/>
                </a:lnTo>
                <a:lnTo>
                  <a:pt x="136614" y="215000"/>
                </a:lnTo>
                <a:lnTo>
                  <a:pt x="132517" y="219042"/>
                </a:lnTo>
                <a:lnTo>
                  <a:pt x="130158" y="219991"/>
                </a:lnTo>
                <a:lnTo>
                  <a:pt x="65309" y="219991"/>
                </a:lnTo>
                <a:lnTo>
                  <a:pt x="62436" y="220032"/>
                </a:lnTo>
                <a:lnTo>
                  <a:pt x="130056" y="220032"/>
                </a:lnTo>
                <a:close/>
              </a:path>
              <a:path extrusionOk="0" h="275590" w="220344">
                <a:moveTo>
                  <a:pt x="130158" y="199367"/>
                </a:moveTo>
                <a:lnTo>
                  <a:pt x="127182" y="199367"/>
                </a:lnTo>
                <a:lnTo>
                  <a:pt x="130056" y="199325"/>
                </a:lnTo>
                <a:close/>
              </a:path>
            </a:pathLst>
          </a:custGeom>
          <a:solidFill>
            <a:srgbClr val="000000">
              <a:alpha val="2901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416" name="Google Shape;1416;p86"/>
          <p:cNvSpPr txBox="1"/>
          <p:nvPr/>
        </p:nvSpPr>
        <p:spPr>
          <a:xfrm>
            <a:off x="660400" y="4680450"/>
            <a:ext cx="535500" cy="226200"/>
          </a:xfrm>
          <a:prstGeom prst="rect">
            <a:avLst/>
          </a:prstGeom>
          <a:noFill/>
          <a:ln>
            <a:noFill/>
          </a:ln>
        </p:spPr>
        <p:txBody>
          <a:bodyPr anchorCtr="0" anchor="t" bIns="0" lIns="0" spcFirstLastPara="1" rIns="0" wrap="square" tIns="10475">
            <a:spAutoFit/>
          </a:bodyPr>
          <a:lstStyle/>
          <a:p>
            <a:pPr indent="0" lvl="0" marL="12700" marR="0" rtl="0" algn="l">
              <a:lnSpc>
                <a:spcPct val="100000"/>
              </a:lnSpc>
              <a:spcBef>
                <a:spcPts val="0"/>
              </a:spcBef>
              <a:spcAft>
                <a:spcPts val="0"/>
              </a:spcAft>
              <a:buClr>
                <a:srgbClr val="000000"/>
              </a:buClr>
              <a:buSzPts val="700"/>
              <a:buFont typeface="Arial"/>
              <a:buNone/>
            </a:pPr>
            <a:r>
              <a:rPr b="0" i="0" lang="en" sz="700" u="none" cap="none" strike="noStrike">
                <a:solidFill>
                  <a:srgbClr val="747787"/>
                </a:solidFill>
                <a:latin typeface="Poppins SemiBold"/>
                <a:ea typeface="Poppins SemiBold"/>
                <a:cs typeface="Poppins SemiBold"/>
                <a:sym typeface="Poppins SemiBold"/>
              </a:rPr>
              <a:t>CASE STUDY</a:t>
            </a:r>
            <a:endParaRPr b="0" i="0" sz="700" u="none" cap="none" strike="noStrike">
              <a:solidFill>
                <a:srgbClr val="000000"/>
              </a:solidFill>
              <a:latin typeface="Poppins SemiBold"/>
              <a:ea typeface="Poppins SemiBold"/>
              <a:cs typeface="Poppins SemiBold"/>
              <a:sym typeface="Poppins SemiBold"/>
            </a:endParaRPr>
          </a:p>
        </p:txBody>
      </p:sp>
      <p:sp>
        <p:nvSpPr>
          <p:cNvPr id="1417" name="Google Shape;1417;p86"/>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18" name="Google Shape;1418;p86"/>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19" name="Google Shape;1419;p86"/>
          <p:cNvSpPr txBox="1"/>
          <p:nvPr/>
        </p:nvSpPr>
        <p:spPr>
          <a:xfrm>
            <a:off x="2587752" y="4938075"/>
            <a:ext cx="23031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chemeClr val="accent1"/>
              </a:solidFill>
              <a:latin typeface="Poppins SemiBold"/>
              <a:ea typeface="Poppins SemiBold"/>
              <a:cs typeface="Poppins SemiBold"/>
              <a:sym typeface="Poppins SemiBold"/>
            </a:endParaRPr>
          </a:p>
        </p:txBody>
      </p:sp>
      <p:sp>
        <p:nvSpPr>
          <p:cNvPr id="1420" name="Google Shape;1420;p86"/>
          <p:cNvSpPr txBox="1"/>
          <p:nvPr>
            <p:ph type="title"/>
          </p:nvPr>
        </p:nvSpPr>
        <p:spPr>
          <a:xfrm>
            <a:off x="2566755" y="525698"/>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421" name="Google Shape;1421;p86"/>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22" name="Google Shape;1422;p86"/>
          <p:cNvSpPr txBox="1"/>
          <p:nvPr>
            <p:ph idx="3" type="title"/>
          </p:nvPr>
        </p:nvSpPr>
        <p:spPr>
          <a:xfrm>
            <a:off x="2566755" y="2021786"/>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423" name="Google Shape;1423;p86"/>
          <p:cNvSpPr txBox="1"/>
          <p:nvPr>
            <p:ph idx="1" type="subTitle"/>
          </p:nvPr>
        </p:nvSpPr>
        <p:spPr>
          <a:xfrm>
            <a:off x="461975" y="1847913"/>
            <a:ext cx="1428900" cy="7854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chemeClr val="lt2"/>
              </a:buClr>
              <a:buSzPts val="700"/>
              <a:buNone/>
              <a:defRPr sz="700">
                <a:solidFill>
                  <a:schemeClr val="lt2"/>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424" name="Google Shape;1424;p86"/>
          <p:cNvSpPr txBox="1"/>
          <p:nvPr>
            <p:ph idx="4" type="body"/>
          </p:nvPr>
        </p:nvSpPr>
        <p:spPr>
          <a:xfrm>
            <a:off x="461963" y="2461538"/>
            <a:ext cx="1428900" cy="1513200"/>
          </a:xfrm>
          <a:prstGeom prst="rect">
            <a:avLst/>
          </a:prstGeom>
          <a:noFill/>
          <a:ln>
            <a:noFill/>
          </a:ln>
        </p:spPr>
        <p:txBody>
          <a:bodyPr anchorCtr="0" anchor="b" bIns="0" lIns="0" spcFirstLastPara="1" rIns="0" wrap="square" tIns="0">
            <a:noAutofit/>
          </a:bodyPr>
          <a:lstStyle>
            <a:lvl1pPr indent="-279400" lvl="0" marL="4572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1pPr>
            <a:lvl2pPr indent="-279400" lvl="1" marL="914400" algn="l">
              <a:lnSpc>
                <a:spcPct val="125000"/>
              </a:lnSpc>
              <a:spcBef>
                <a:spcPts val="0"/>
              </a:spcBef>
              <a:spcAft>
                <a:spcPts val="0"/>
              </a:spcAft>
              <a:buSzPts val="800"/>
              <a:buChar char="●"/>
              <a:defRPr sz="800"/>
            </a:lvl2pPr>
            <a:lvl3pPr indent="-279400" lvl="2" marL="1371600" algn="l">
              <a:lnSpc>
                <a:spcPct val="125000"/>
              </a:lnSpc>
              <a:spcBef>
                <a:spcPts val="0"/>
              </a:spcBef>
              <a:spcAft>
                <a:spcPts val="0"/>
              </a:spcAft>
              <a:buSzPts val="800"/>
              <a:buChar char="●"/>
              <a:defRPr sz="800"/>
            </a:lvl3pPr>
            <a:lvl4pPr indent="-279400" lvl="3" marL="1828800" algn="l">
              <a:lnSpc>
                <a:spcPct val="125000"/>
              </a:lnSpc>
              <a:spcBef>
                <a:spcPts val="0"/>
              </a:spcBef>
              <a:spcAft>
                <a:spcPts val="0"/>
              </a:spcAft>
              <a:buSzPts val="800"/>
              <a:buChar char="●"/>
              <a:defRPr sz="800"/>
            </a:lvl4pPr>
            <a:lvl5pPr indent="-279400" lvl="4" marL="22860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5pPr>
            <a:lvl6pPr indent="-279400" lvl="5" marL="2743200" algn="l">
              <a:lnSpc>
                <a:spcPct val="125000"/>
              </a:lnSpc>
              <a:spcBef>
                <a:spcPts val="0"/>
              </a:spcBef>
              <a:spcAft>
                <a:spcPts val="0"/>
              </a:spcAft>
              <a:buSzPts val="800"/>
              <a:buChar char="●"/>
              <a:defRPr sz="800"/>
            </a:lvl6pPr>
            <a:lvl7pPr indent="-279400" lvl="6" marL="3200400" algn="l">
              <a:lnSpc>
                <a:spcPct val="125000"/>
              </a:lnSpc>
              <a:spcBef>
                <a:spcPts val="0"/>
              </a:spcBef>
              <a:spcAft>
                <a:spcPts val="0"/>
              </a:spcAft>
              <a:buSzPts val="800"/>
              <a:buChar char="●"/>
              <a:defRPr sz="800"/>
            </a:lvl7pPr>
            <a:lvl8pPr indent="-279400" lvl="7" marL="3657600" algn="l">
              <a:lnSpc>
                <a:spcPct val="125000"/>
              </a:lnSpc>
              <a:spcBef>
                <a:spcPts val="0"/>
              </a:spcBef>
              <a:spcAft>
                <a:spcPts val="0"/>
              </a:spcAft>
              <a:buSzPts val="800"/>
              <a:buChar char="●"/>
              <a:defRPr sz="800"/>
            </a:lvl8pPr>
            <a:lvl9pPr indent="-279400" lvl="8" marL="4114800" algn="l">
              <a:lnSpc>
                <a:spcPct val="125000"/>
              </a:lnSpc>
              <a:spcBef>
                <a:spcPts val="0"/>
              </a:spcBef>
              <a:spcAft>
                <a:spcPts val="0"/>
              </a:spcAft>
              <a:buSzPts val="800"/>
              <a:buFont typeface="Merriweather Light"/>
              <a:buChar char="●"/>
              <a:defRPr sz="800">
                <a:latin typeface="Merriweather Light"/>
                <a:ea typeface="Merriweather Light"/>
                <a:cs typeface="Merriweather Light"/>
                <a:sym typeface="Merriweather Light"/>
              </a:defRPr>
            </a:lvl9pPr>
          </a:lstStyle>
          <a:p/>
        </p:txBody>
      </p:sp>
      <p:sp>
        <p:nvSpPr>
          <p:cNvPr id="1425" name="Google Shape;1425;p86"/>
          <p:cNvSpPr txBox="1"/>
          <p:nvPr>
            <p:ph idx="5" type="title"/>
          </p:nvPr>
        </p:nvSpPr>
        <p:spPr>
          <a:xfrm>
            <a:off x="2566755" y="3288611"/>
            <a:ext cx="53052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300"/>
              <a:buNone/>
              <a:defRPr sz="2300">
                <a:solidFill>
                  <a:schemeClr val="accent1"/>
                </a:solidFill>
              </a:defRPr>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426" name="Google Shape;1426;p86"/>
          <p:cNvSpPr txBox="1"/>
          <p:nvPr>
            <p:ph idx="6" type="body"/>
          </p:nvPr>
        </p:nvSpPr>
        <p:spPr>
          <a:xfrm>
            <a:off x="2566150" y="958933"/>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1427" name="Google Shape;1427;p86"/>
          <p:cNvSpPr txBox="1"/>
          <p:nvPr>
            <p:ph idx="7" type="body"/>
          </p:nvPr>
        </p:nvSpPr>
        <p:spPr>
          <a:xfrm>
            <a:off x="2566150" y="2456692"/>
            <a:ext cx="6120600" cy="7197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1428" name="Google Shape;1428;p86"/>
          <p:cNvSpPr txBox="1"/>
          <p:nvPr>
            <p:ph idx="8" type="body"/>
          </p:nvPr>
        </p:nvSpPr>
        <p:spPr>
          <a:xfrm>
            <a:off x="2566150" y="3723521"/>
            <a:ext cx="6120600" cy="10935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1429" name="Google Shape;1429;p86"/>
          <p:cNvSpPr txBox="1"/>
          <p:nvPr>
            <p:ph idx="9" type="title"/>
          </p:nvPr>
        </p:nvSpPr>
        <p:spPr>
          <a:xfrm>
            <a:off x="461963" y="4104500"/>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30" name="Google Shape;1430;p86"/>
          <p:cNvSpPr txBox="1"/>
          <p:nvPr>
            <p:ph idx="13" type="title"/>
          </p:nvPr>
        </p:nvSpPr>
        <p:spPr>
          <a:xfrm>
            <a:off x="461963" y="4250963"/>
            <a:ext cx="1451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Stories Service">
  <p:cSld name="Blank_2_1_1">
    <p:spTree>
      <p:nvGrpSpPr>
        <p:cNvPr id="1431" name="Shape 1431"/>
        <p:cNvGrpSpPr/>
        <p:nvPr/>
      </p:nvGrpSpPr>
      <p:grpSpPr>
        <a:xfrm>
          <a:off x="0" y="0"/>
          <a:ext cx="0" cy="0"/>
          <a:chOff x="0" y="0"/>
          <a:chExt cx="0" cy="0"/>
        </a:xfrm>
      </p:grpSpPr>
      <p:sp>
        <p:nvSpPr>
          <p:cNvPr id="1432" name="Google Shape;1432;p87"/>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433" name="Google Shape;1433;p87"/>
          <p:cNvSpPr txBox="1"/>
          <p:nvPr>
            <p:ph type="title"/>
          </p:nvPr>
        </p:nvSpPr>
        <p:spPr>
          <a:xfrm>
            <a:off x="240030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2pPr>
            <a:lvl3pPr lvl="2"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3pPr>
            <a:lvl4pPr lvl="3"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4pPr>
            <a:lvl5pPr lvl="4"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5pPr>
            <a:lvl6pPr lvl="5"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6pPr>
            <a:lvl7pPr lvl="6"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7pPr>
            <a:lvl8pPr lvl="7"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8pPr>
            <a:lvl9pPr lvl="8" algn="l">
              <a:lnSpc>
                <a:spcPct val="100000"/>
              </a:lnSpc>
              <a:spcBef>
                <a:spcPts val="0"/>
              </a:spcBef>
              <a:spcAft>
                <a:spcPts val="0"/>
              </a:spcAft>
              <a:buClr>
                <a:schemeClr val="dk2"/>
              </a:buClr>
              <a:buSzPts val="1400"/>
              <a:buFont typeface="Poppins SemiBold"/>
              <a:buNone/>
              <a:defRPr sz="1400">
                <a:solidFill>
                  <a:schemeClr val="dk2"/>
                </a:solidFill>
                <a:latin typeface="Poppins SemiBold"/>
                <a:ea typeface="Poppins SemiBold"/>
                <a:cs typeface="Poppins SemiBold"/>
                <a:sym typeface="Poppins SemiBold"/>
              </a:defRPr>
            </a:lvl9pPr>
          </a:lstStyle>
          <a:p/>
        </p:txBody>
      </p:sp>
      <p:sp>
        <p:nvSpPr>
          <p:cNvPr id="1434" name="Google Shape;1434;p87"/>
          <p:cNvSpPr txBox="1"/>
          <p:nvPr>
            <p:ph idx="2"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435" name="Google Shape;1435;p87"/>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87"/>
          <p:cNvSpPr txBox="1"/>
          <p:nvPr/>
        </p:nvSpPr>
        <p:spPr>
          <a:xfrm>
            <a:off x="2413881" y="4938075"/>
            <a:ext cx="30177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 </a:t>
            </a:r>
            <a:endParaRPr b="0" i="0" sz="600" u="none" cap="none" strike="noStrike">
              <a:solidFill>
                <a:srgbClr val="464B54"/>
              </a:solidFill>
              <a:latin typeface="Poppins SemiBold"/>
              <a:ea typeface="Poppins SemiBold"/>
              <a:cs typeface="Poppins SemiBold"/>
              <a:sym typeface="Poppins SemiBold"/>
            </a:endParaRPr>
          </a:p>
        </p:txBody>
      </p:sp>
      <p:sp>
        <p:nvSpPr>
          <p:cNvPr id="1437" name="Google Shape;1437;p87"/>
          <p:cNvSpPr txBox="1"/>
          <p:nvPr>
            <p:ph idx="12" type="sldNum"/>
          </p:nvPr>
        </p:nvSpPr>
        <p:spPr>
          <a:xfrm>
            <a:off x="8686800" y="4937760"/>
            <a:ext cx="2622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1438" name="Google Shape;1438;p87"/>
          <p:cNvSpPr txBox="1"/>
          <p:nvPr>
            <p:ph idx="1" type="subTitle"/>
          </p:nvPr>
        </p:nvSpPr>
        <p:spPr>
          <a:xfrm>
            <a:off x="2400300" y="3618738"/>
            <a:ext cx="6331200" cy="641400"/>
          </a:xfrm>
          <a:prstGeom prst="rect">
            <a:avLst/>
          </a:prstGeom>
          <a:noFill/>
          <a:ln>
            <a:noFill/>
          </a:ln>
        </p:spPr>
        <p:txBody>
          <a:bodyPr anchorCtr="0" anchor="t" bIns="0" lIns="0" spcFirstLastPara="1" rIns="0" wrap="square" tIns="0">
            <a:normAutofit/>
          </a:bodyPr>
          <a:lstStyle>
            <a:lvl1pPr lvl="0" algn="ctr">
              <a:lnSpc>
                <a:spcPct val="115000"/>
              </a:lnSpc>
              <a:spcBef>
                <a:spcPts val="0"/>
              </a:spcBef>
              <a:spcAft>
                <a:spcPts val="0"/>
              </a:spcAft>
              <a:buSzPts val="2800"/>
              <a:buNone/>
              <a:defRPr sz="28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cxnSp>
        <p:nvCxnSpPr>
          <p:cNvPr id="1439" name="Google Shape;1439;p87"/>
          <p:cNvCxnSpPr/>
          <p:nvPr/>
        </p:nvCxnSpPr>
        <p:spPr>
          <a:xfrm>
            <a:off x="3704675" y="2860432"/>
            <a:ext cx="35688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extLst>
    <p:ext uri="{DCECCB84-F9BA-43D5-87BE-67443E8EF086}">
      <p15:sldGuideLst>
        <p15:guide id="1" pos="1398">
          <p15:clr>
            <a:srgbClr val="FA7B17"/>
          </p15:clr>
        </p15:guide>
        <p15:guide id="2" pos="260">
          <p15:clr>
            <a:srgbClr val="FA7B17"/>
          </p15:clr>
        </p15:guide>
        <p15:guide id="3" orient="horz" pos="288">
          <p15:clr>
            <a:srgbClr val="FA7B17"/>
          </p15:clr>
        </p15:guide>
        <p15:guide id="4" orient="horz" pos="3175">
          <p15:clr>
            <a:srgbClr val="FA7B17"/>
          </p15:clr>
        </p15:guide>
        <p15:guide id="5" orient="horz" pos="3111">
          <p15:clr>
            <a:srgbClr val="FA7B17"/>
          </p15:clr>
        </p15:guide>
        <p15:guide id="6" pos="1512">
          <p15:clr>
            <a:srgbClr val="FA7B17"/>
          </p15:clr>
        </p15:guide>
        <p15:guide id="7" pos="5500">
          <p15:clr>
            <a:srgbClr val="FA7B17"/>
          </p15:clr>
        </p15:guide>
        <p15:guide id="8" orient="horz" pos="405">
          <p15:clr>
            <a:srgbClr val="FA7B17"/>
          </p15:clr>
        </p15:guide>
        <p15:guide id="9" orient="horz" pos="492">
          <p15:clr>
            <a:srgbClr val="FA7B17"/>
          </p15:clr>
        </p15:guide>
        <p15:guide id="10" orient="horz" pos="2495">
          <p15:clr>
            <a:srgbClr val="FA7B17"/>
          </p15:clr>
        </p15:guide>
        <p15:guide id="11" orient="horz" pos="1802">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grid">
  <p:cSld name="CUSTOM">
    <p:spTree>
      <p:nvGrpSpPr>
        <p:cNvPr id="1440" name="Shape 1440"/>
        <p:cNvGrpSpPr/>
        <p:nvPr/>
      </p:nvGrpSpPr>
      <p:grpSpPr>
        <a:xfrm>
          <a:off x="0" y="0"/>
          <a:ext cx="0" cy="0"/>
          <a:chOff x="0" y="0"/>
          <a:chExt cx="0" cy="0"/>
        </a:xfrm>
      </p:grpSpPr>
      <p:sp>
        <p:nvSpPr>
          <p:cNvPr id="1441" name="Google Shape;1441;p88"/>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442" name="Google Shape;1442;p88"/>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88"/>
          <p:cNvSpPr/>
          <p:nvPr/>
        </p:nvSpPr>
        <p:spPr>
          <a:xfrm>
            <a:off x="6172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88"/>
          <p:cNvSpPr/>
          <p:nvPr/>
        </p:nvSpPr>
        <p:spPr>
          <a:xfrm>
            <a:off x="9601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88"/>
          <p:cNvSpPr/>
          <p:nvPr/>
        </p:nvSpPr>
        <p:spPr>
          <a:xfrm>
            <a:off x="13030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88"/>
          <p:cNvSpPr/>
          <p:nvPr/>
        </p:nvSpPr>
        <p:spPr>
          <a:xfrm>
            <a:off x="16459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88"/>
          <p:cNvSpPr/>
          <p:nvPr/>
        </p:nvSpPr>
        <p:spPr>
          <a:xfrm>
            <a:off x="19888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88"/>
          <p:cNvSpPr/>
          <p:nvPr/>
        </p:nvSpPr>
        <p:spPr>
          <a:xfrm>
            <a:off x="23317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88"/>
          <p:cNvSpPr/>
          <p:nvPr/>
        </p:nvSpPr>
        <p:spPr>
          <a:xfrm>
            <a:off x="26746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88"/>
          <p:cNvSpPr/>
          <p:nvPr/>
        </p:nvSpPr>
        <p:spPr>
          <a:xfrm>
            <a:off x="30175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88"/>
          <p:cNvSpPr/>
          <p:nvPr/>
        </p:nvSpPr>
        <p:spPr>
          <a:xfrm>
            <a:off x="33604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88"/>
          <p:cNvSpPr/>
          <p:nvPr/>
        </p:nvSpPr>
        <p:spPr>
          <a:xfrm>
            <a:off x="37033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88"/>
          <p:cNvSpPr/>
          <p:nvPr/>
        </p:nvSpPr>
        <p:spPr>
          <a:xfrm>
            <a:off x="40462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88"/>
          <p:cNvSpPr/>
          <p:nvPr/>
        </p:nvSpPr>
        <p:spPr>
          <a:xfrm>
            <a:off x="43891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88"/>
          <p:cNvSpPr/>
          <p:nvPr/>
        </p:nvSpPr>
        <p:spPr>
          <a:xfrm>
            <a:off x="47320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88"/>
          <p:cNvSpPr/>
          <p:nvPr/>
        </p:nvSpPr>
        <p:spPr>
          <a:xfrm>
            <a:off x="50749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88"/>
          <p:cNvSpPr/>
          <p:nvPr/>
        </p:nvSpPr>
        <p:spPr>
          <a:xfrm>
            <a:off x="54178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88"/>
          <p:cNvSpPr/>
          <p:nvPr/>
        </p:nvSpPr>
        <p:spPr>
          <a:xfrm>
            <a:off x="57607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88"/>
          <p:cNvSpPr/>
          <p:nvPr/>
        </p:nvSpPr>
        <p:spPr>
          <a:xfrm>
            <a:off x="61036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88"/>
          <p:cNvSpPr/>
          <p:nvPr/>
        </p:nvSpPr>
        <p:spPr>
          <a:xfrm>
            <a:off x="64465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88"/>
          <p:cNvSpPr/>
          <p:nvPr/>
        </p:nvSpPr>
        <p:spPr>
          <a:xfrm>
            <a:off x="67894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88"/>
          <p:cNvSpPr/>
          <p:nvPr/>
        </p:nvSpPr>
        <p:spPr>
          <a:xfrm>
            <a:off x="71323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88"/>
          <p:cNvSpPr/>
          <p:nvPr/>
        </p:nvSpPr>
        <p:spPr>
          <a:xfrm>
            <a:off x="74752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88"/>
          <p:cNvSpPr/>
          <p:nvPr/>
        </p:nvSpPr>
        <p:spPr>
          <a:xfrm>
            <a:off x="78181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88"/>
          <p:cNvSpPr/>
          <p:nvPr/>
        </p:nvSpPr>
        <p:spPr>
          <a:xfrm>
            <a:off x="81610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88"/>
          <p:cNvSpPr/>
          <p:nvPr/>
        </p:nvSpPr>
        <p:spPr>
          <a:xfrm>
            <a:off x="8503925" y="914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88"/>
          <p:cNvSpPr/>
          <p:nvPr/>
        </p:nvSpPr>
        <p:spPr>
          <a:xfrm>
            <a:off x="6172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88"/>
          <p:cNvSpPr/>
          <p:nvPr/>
        </p:nvSpPr>
        <p:spPr>
          <a:xfrm>
            <a:off x="9601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88"/>
          <p:cNvSpPr/>
          <p:nvPr/>
        </p:nvSpPr>
        <p:spPr>
          <a:xfrm>
            <a:off x="13030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88"/>
          <p:cNvSpPr/>
          <p:nvPr/>
        </p:nvSpPr>
        <p:spPr>
          <a:xfrm>
            <a:off x="16459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88"/>
          <p:cNvSpPr/>
          <p:nvPr/>
        </p:nvSpPr>
        <p:spPr>
          <a:xfrm>
            <a:off x="19888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88"/>
          <p:cNvSpPr/>
          <p:nvPr/>
        </p:nvSpPr>
        <p:spPr>
          <a:xfrm>
            <a:off x="23317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88"/>
          <p:cNvSpPr/>
          <p:nvPr/>
        </p:nvSpPr>
        <p:spPr>
          <a:xfrm>
            <a:off x="26746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88"/>
          <p:cNvSpPr/>
          <p:nvPr/>
        </p:nvSpPr>
        <p:spPr>
          <a:xfrm>
            <a:off x="30175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88"/>
          <p:cNvSpPr/>
          <p:nvPr/>
        </p:nvSpPr>
        <p:spPr>
          <a:xfrm>
            <a:off x="33604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88"/>
          <p:cNvSpPr/>
          <p:nvPr/>
        </p:nvSpPr>
        <p:spPr>
          <a:xfrm>
            <a:off x="37033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88"/>
          <p:cNvSpPr/>
          <p:nvPr/>
        </p:nvSpPr>
        <p:spPr>
          <a:xfrm>
            <a:off x="40462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88"/>
          <p:cNvSpPr/>
          <p:nvPr/>
        </p:nvSpPr>
        <p:spPr>
          <a:xfrm>
            <a:off x="43891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88"/>
          <p:cNvSpPr/>
          <p:nvPr/>
        </p:nvSpPr>
        <p:spPr>
          <a:xfrm>
            <a:off x="47320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88"/>
          <p:cNvSpPr/>
          <p:nvPr/>
        </p:nvSpPr>
        <p:spPr>
          <a:xfrm>
            <a:off x="50749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88"/>
          <p:cNvSpPr/>
          <p:nvPr/>
        </p:nvSpPr>
        <p:spPr>
          <a:xfrm>
            <a:off x="54178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88"/>
          <p:cNvSpPr/>
          <p:nvPr/>
        </p:nvSpPr>
        <p:spPr>
          <a:xfrm>
            <a:off x="57607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88"/>
          <p:cNvSpPr/>
          <p:nvPr/>
        </p:nvSpPr>
        <p:spPr>
          <a:xfrm>
            <a:off x="61036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88"/>
          <p:cNvSpPr/>
          <p:nvPr/>
        </p:nvSpPr>
        <p:spPr>
          <a:xfrm>
            <a:off x="64465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88"/>
          <p:cNvSpPr/>
          <p:nvPr/>
        </p:nvSpPr>
        <p:spPr>
          <a:xfrm>
            <a:off x="67894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88"/>
          <p:cNvSpPr/>
          <p:nvPr/>
        </p:nvSpPr>
        <p:spPr>
          <a:xfrm>
            <a:off x="71323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88"/>
          <p:cNvSpPr/>
          <p:nvPr/>
        </p:nvSpPr>
        <p:spPr>
          <a:xfrm>
            <a:off x="74752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88"/>
          <p:cNvSpPr/>
          <p:nvPr/>
        </p:nvSpPr>
        <p:spPr>
          <a:xfrm>
            <a:off x="78181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88"/>
          <p:cNvSpPr/>
          <p:nvPr/>
        </p:nvSpPr>
        <p:spPr>
          <a:xfrm>
            <a:off x="81610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88"/>
          <p:cNvSpPr/>
          <p:nvPr/>
        </p:nvSpPr>
        <p:spPr>
          <a:xfrm>
            <a:off x="8503925" y="1257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88"/>
          <p:cNvSpPr/>
          <p:nvPr/>
        </p:nvSpPr>
        <p:spPr>
          <a:xfrm>
            <a:off x="6172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88"/>
          <p:cNvSpPr/>
          <p:nvPr/>
        </p:nvSpPr>
        <p:spPr>
          <a:xfrm>
            <a:off x="9601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88"/>
          <p:cNvSpPr/>
          <p:nvPr/>
        </p:nvSpPr>
        <p:spPr>
          <a:xfrm>
            <a:off x="13030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88"/>
          <p:cNvSpPr/>
          <p:nvPr/>
        </p:nvSpPr>
        <p:spPr>
          <a:xfrm>
            <a:off x="16459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88"/>
          <p:cNvSpPr/>
          <p:nvPr/>
        </p:nvSpPr>
        <p:spPr>
          <a:xfrm>
            <a:off x="19888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88"/>
          <p:cNvSpPr/>
          <p:nvPr/>
        </p:nvSpPr>
        <p:spPr>
          <a:xfrm>
            <a:off x="23317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88"/>
          <p:cNvSpPr/>
          <p:nvPr/>
        </p:nvSpPr>
        <p:spPr>
          <a:xfrm>
            <a:off x="26746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88"/>
          <p:cNvSpPr/>
          <p:nvPr/>
        </p:nvSpPr>
        <p:spPr>
          <a:xfrm>
            <a:off x="30175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88"/>
          <p:cNvSpPr/>
          <p:nvPr/>
        </p:nvSpPr>
        <p:spPr>
          <a:xfrm>
            <a:off x="33604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88"/>
          <p:cNvSpPr/>
          <p:nvPr/>
        </p:nvSpPr>
        <p:spPr>
          <a:xfrm>
            <a:off x="37033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88"/>
          <p:cNvSpPr/>
          <p:nvPr/>
        </p:nvSpPr>
        <p:spPr>
          <a:xfrm>
            <a:off x="40462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88"/>
          <p:cNvSpPr/>
          <p:nvPr/>
        </p:nvSpPr>
        <p:spPr>
          <a:xfrm>
            <a:off x="43891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88"/>
          <p:cNvSpPr/>
          <p:nvPr/>
        </p:nvSpPr>
        <p:spPr>
          <a:xfrm>
            <a:off x="47320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88"/>
          <p:cNvSpPr/>
          <p:nvPr/>
        </p:nvSpPr>
        <p:spPr>
          <a:xfrm>
            <a:off x="50749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88"/>
          <p:cNvSpPr/>
          <p:nvPr/>
        </p:nvSpPr>
        <p:spPr>
          <a:xfrm>
            <a:off x="54178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88"/>
          <p:cNvSpPr/>
          <p:nvPr/>
        </p:nvSpPr>
        <p:spPr>
          <a:xfrm>
            <a:off x="57607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88"/>
          <p:cNvSpPr/>
          <p:nvPr/>
        </p:nvSpPr>
        <p:spPr>
          <a:xfrm>
            <a:off x="61036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88"/>
          <p:cNvSpPr/>
          <p:nvPr/>
        </p:nvSpPr>
        <p:spPr>
          <a:xfrm>
            <a:off x="64465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88"/>
          <p:cNvSpPr/>
          <p:nvPr/>
        </p:nvSpPr>
        <p:spPr>
          <a:xfrm>
            <a:off x="67894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88"/>
          <p:cNvSpPr/>
          <p:nvPr/>
        </p:nvSpPr>
        <p:spPr>
          <a:xfrm>
            <a:off x="71323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88"/>
          <p:cNvSpPr/>
          <p:nvPr/>
        </p:nvSpPr>
        <p:spPr>
          <a:xfrm>
            <a:off x="74752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88"/>
          <p:cNvSpPr/>
          <p:nvPr/>
        </p:nvSpPr>
        <p:spPr>
          <a:xfrm>
            <a:off x="78181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88"/>
          <p:cNvSpPr/>
          <p:nvPr/>
        </p:nvSpPr>
        <p:spPr>
          <a:xfrm>
            <a:off x="81610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88"/>
          <p:cNvSpPr/>
          <p:nvPr/>
        </p:nvSpPr>
        <p:spPr>
          <a:xfrm>
            <a:off x="8503925" y="16002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88"/>
          <p:cNvSpPr/>
          <p:nvPr/>
        </p:nvSpPr>
        <p:spPr>
          <a:xfrm>
            <a:off x="6172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88"/>
          <p:cNvSpPr/>
          <p:nvPr/>
        </p:nvSpPr>
        <p:spPr>
          <a:xfrm>
            <a:off x="9601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88"/>
          <p:cNvSpPr/>
          <p:nvPr/>
        </p:nvSpPr>
        <p:spPr>
          <a:xfrm>
            <a:off x="13030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88"/>
          <p:cNvSpPr/>
          <p:nvPr/>
        </p:nvSpPr>
        <p:spPr>
          <a:xfrm>
            <a:off x="16459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88"/>
          <p:cNvSpPr/>
          <p:nvPr/>
        </p:nvSpPr>
        <p:spPr>
          <a:xfrm>
            <a:off x="19888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88"/>
          <p:cNvSpPr/>
          <p:nvPr/>
        </p:nvSpPr>
        <p:spPr>
          <a:xfrm>
            <a:off x="23317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88"/>
          <p:cNvSpPr/>
          <p:nvPr/>
        </p:nvSpPr>
        <p:spPr>
          <a:xfrm>
            <a:off x="26746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88"/>
          <p:cNvSpPr/>
          <p:nvPr/>
        </p:nvSpPr>
        <p:spPr>
          <a:xfrm>
            <a:off x="30175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88"/>
          <p:cNvSpPr/>
          <p:nvPr/>
        </p:nvSpPr>
        <p:spPr>
          <a:xfrm>
            <a:off x="33604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88"/>
          <p:cNvSpPr/>
          <p:nvPr/>
        </p:nvSpPr>
        <p:spPr>
          <a:xfrm>
            <a:off x="37033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88"/>
          <p:cNvSpPr/>
          <p:nvPr/>
        </p:nvSpPr>
        <p:spPr>
          <a:xfrm>
            <a:off x="40462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88"/>
          <p:cNvSpPr/>
          <p:nvPr/>
        </p:nvSpPr>
        <p:spPr>
          <a:xfrm>
            <a:off x="43891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88"/>
          <p:cNvSpPr/>
          <p:nvPr/>
        </p:nvSpPr>
        <p:spPr>
          <a:xfrm>
            <a:off x="47320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88"/>
          <p:cNvSpPr/>
          <p:nvPr/>
        </p:nvSpPr>
        <p:spPr>
          <a:xfrm>
            <a:off x="50749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88"/>
          <p:cNvSpPr/>
          <p:nvPr/>
        </p:nvSpPr>
        <p:spPr>
          <a:xfrm>
            <a:off x="54178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88"/>
          <p:cNvSpPr/>
          <p:nvPr/>
        </p:nvSpPr>
        <p:spPr>
          <a:xfrm>
            <a:off x="57607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88"/>
          <p:cNvSpPr/>
          <p:nvPr/>
        </p:nvSpPr>
        <p:spPr>
          <a:xfrm>
            <a:off x="61036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88"/>
          <p:cNvSpPr/>
          <p:nvPr/>
        </p:nvSpPr>
        <p:spPr>
          <a:xfrm>
            <a:off x="64465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88"/>
          <p:cNvSpPr/>
          <p:nvPr/>
        </p:nvSpPr>
        <p:spPr>
          <a:xfrm>
            <a:off x="67894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88"/>
          <p:cNvSpPr/>
          <p:nvPr/>
        </p:nvSpPr>
        <p:spPr>
          <a:xfrm>
            <a:off x="71323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88"/>
          <p:cNvSpPr/>
          <p:nvPr/>
        </p:nvSpPr>
        <p:spPr>
          <a:xfrm>
            <a:off x="74752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88"/>
          <p:cNvSpPr/>
          <p:nvPr/>
        </p:nvSpPr>
        <p:spPr>
          <a:xfrm>
            <a:off x="78181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88"/>
          <p:cNvSpPr/>
          <p:nvPr/>
        </p:nvSpPr>
        <p:spPr>
          <a:xfrm>
            <a:off x="81610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88"/>
          <p:cNvSpPr/>
          <p:nvPr/>
        </p:nvSpPr>
        <p:spPr>
          <a:xfrm>
            <a:off x="8503925" y="19431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88"/>
          <p:cNvSpPr/>
          <p:nvPr/>
        </p:nvSpPr>
        <p:spPr>
          <a:xfrm>
            <a:off x="6172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88"/>
          <p:cNvSpPr/>
          <p:nvPr/>
        </p:nvSpPr>
        <p:spPr>
          <a:xfrm>
            <a:off x="9601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88"/>
          <p:cNvSpPr/>
          <p:nvPr/>
        </p:nvSpPr>
        <p:spPr>
          <a:xfrm>
            <a:off x="13030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88"/>
          <p:cNvSpPr/>
          <p:nvPr/>
        </p:nvSpPr>
        <p:spPr>
          <a:xfrm>
            <a:off x="16459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88"/>
          <p:cNvSpPr/>
          <p:nvPr/>
        </p:nvSpPr>
        <p:spPr>
          <a:xfrm>
            <a:off x="19888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88"/>
          <p:cNvSpPr/>
          <p:nvPr/>
        </p:nvSpPr>
        <p:spPr>
          <a:xfrm>
            <a:off x="23317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88"/>
          <p:cNvSpPr/>
          <p:nvPr/>
        </p:nvSpPr>
        <p:spPr>
          <a:xfrm>
            <a:off x="26746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88"/>
          <p:cNvSpPr/>
          <p:nvPr/>
        </p:nvSpPr>
        <p:spPr>
          <a:xfrm>
            <a:off x="30175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88"/>
          <p:cNvSpPr/>
          <p:nvPr/>
        </p:nvSpPr>
        <p:spPr>
          <a:xfrm>
            <a:off x="33604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88"/>
          <p:cNvSpPr/>
          <p:nvPr/>
        </p:nvSpPr>
        <p:spPr>
          <a:xfrm>
            <a:off x="37033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88"/>
          <p:cNvSpPr/>
          <p:nvPr/>
        </p:nvSpPr>
        <p:spPr>
          <a:xfrm>
            <a:off x="40462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88"/>
          <p:cNvSpPr/>
          <p:nvPr/>
        </p:nvSpPr>
        <p:spPr>
          <a:xfrm>
            <a:off x="43891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88"/>
          <p:cNvSpPr/>
          <p:nvPr/>
        </p:nvSpPr>
        <p:spPr>
          <a:xfrm>
            <a:off x="47320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88"/>
          <p:cNvSpPr/>
          <p:nvPr/>
        </p:nvSpPr>
        <p:spPr>
          <a:xfrm>
            <a:off x="50749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88"/>
          <p:cNvSpPr/>
          <p:nvPr/>
        </p:nvSpPr>
        <p:spPr>
          <a:xfrm>
            <a:off x="54178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88"/>
          <p:cNvSpPr/>
          <p:nvPr/>
        </p:nvSpPr>
        <p:spPr>
          <a:xfrm>
            <a:off x="57607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88"/>
          <p:cNvSpPr/>
          <p:nvPr/>
        </p:nvSpPr>
        <p:spPr>
          <a:xfrm>
            <a:off x="61036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88"/>
          <p:cNvSpPr/>
          <p:nvPr/>
        </p:nvSpPr>
        <p:spPr>
          <a:xfrm>
            <a:off x="64465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88"/>
          <p:cNvSpPr/>
          <p:nvPr/>
        </p:nvSpPr>
        <p:spPr>
          <a:xfrm>
            <a:off x="67894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88"/>
          <p:cNvSpPr/>
          <p:nvPr/>
        </p:nvSpPr>
        <p:spPr>
          <a:xfrm>
            <a:off x="71323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88"/>
          <p:cNvSpPr/>
          <p:nvPr/>
        </p:nvSpPr>
        <p:spPr>
          <a:xfrm>
            <a:off x="74752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88"/>
          <p:cNvSpPr/>
          <p:nvPr/>
        </p:nvSpPr>
        <p:spPr>
          <a:xfrm>
            <a:off x="78181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88"/>
          <p:cNvSpPr/>
          <p:nvPr/>
        </p:nvSpPr>
        <p:spPr>
          <a:xfrm>
            <a:off x="81610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88"/>
          <p:cNvSpPr/>
          <p:nvPr/>
        </p:nvSpPr>
        <p:spPr>
          <a:xfrm>
            <a:off x="8503925" y="22860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88"/>
          <p:cNvSpPr/>
          <p:nvPr/>
        </p:nvSpPr>
        <p:spPr>
          <a:xfrm>
            <a:off x="6172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88"/>
          <p:cNvSpPr/>
          <p:nvPr/>
        </p:nvSpPr>
        <p:spPr>
          <a:xfrm>
            <a:off x="9601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88"/>
          <p:cNvSpPr/>
          <p:nvPr/>
        </p:nvSpPr>
        <p:spPr>
          <a:xfrm>
            <a:off x="13030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88"/>
          <p:cNvSpPr/>
          <p:nvPr/>
        </p:nvSpPr>
        <p:spPr>
          <a:xfrm>
            <a:off x="16459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88"/>
          <p:cNvSpPr/>
          <p:nvPr/>
        </p:nvSpPr>
        <p:spPr>
          <a:xfrm>
            <a:off x="19888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88"/>
          <p:cNvSpPr/>
          <p:nvPr/>
        </p:nvSpPr>
        <p:spPr>
          <a:xfrm>
            <a:off x="23317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88"/>
          <p:cNvSpPr/>
          <p:nvPr/>
        </p:nvSpPr>
        <p:spPr>
          <a:xfrm>
            <a:off x="26746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88"/>
          <p:cNvSpPr/>
          <p:nvPr/>
        </p:nvSpPr>
        <p:spPr>
          <a:xfrm>
            <a:off x="30175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88"/>
          <p:cNvSpPr/>
          <p:nvPr/>
        </p:nvSpPr>
        <p:spPr>
          <a:xfrm>
            <a:off x="33604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88"/>
          <p:cNvSpPr/>
          <p:nvPr/>
        </p:nvSpPr>
        <p:spPr>
          <a:xfrm>
            <a:off x="37033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88"/>
          <p:cNvSpPr/>
          <p:nvPr/>
        </p:nvSpPr>
        <p:spPr>
          <a:xfrm>
            <a:off x="40462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88"/>
          <p:cNvSpPr/>
          <p:nvPr/>
        </p:nvSpPr>
        <p:spPr>
          <a:xfrm>
            <a:off x="43891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88"/>
          <p:cNvSpPr/>
          <p:nvPr/>
        </p:nvSpPr>
        <p:spPr>
          <a:xfrm>
            <a:off x="47320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88"/>
          <p:cNvSpPr/>
          <p:nvPr/>
        </p:nvSpPr>
        <p:spPr>
          <a:xfrm>
            <a:off x="50749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88"/>
          <p:cNvSpPr/>
          <p:nvPr/>
        </p:nvSpPr>
        <p:spPr>
          <a:xfrm>
            <a:off x="54178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88"/>
          <p:cNvSpPr/>
          <p:nvPr/>
        </p:nvSpPr>
        <p:spPr>
          <a:xfrm>
            <a:off x="57607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88"/>
          <p:cNvSpPr/>
          <p:nvPr/>
        </p:nvSpPr>
        <p:spPr>
          <a:xfrm>
            <a:off x="61036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88"/>
          <p:cNvSpPr/>
          <p:nvPr/>
        </p:nvSpPr>
        <p:spPr>
          <a:xfrm>
            <a:off x="64465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88"/>
          <p:cNvSpPr/>
          <p:nvPr/>
        </p:nvSpPr>
        <p:spPr>
          <a:xfrm>
            <a:off x="67894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88"/>
          <p:cNvSpPr/>
          <p:nvPr/>
        </p:nvSpPr>
        <p:spPr>
          <a:xfrm>
            <a:off x="71323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88"/>
          <p:cNvSpPr/>
          <p:nvPr/>
        </p:nvSpPr>
        <p:spPr>
          <a:xfrm>
            <a:off x="74752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88"/>
          <p:cNvSpPr/>
          <p:nvPr/>
        </p:nvSpPr>
        <p:spPr>
          <a:xfrm>
            <a:off x="78181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88"/>
          <p:cNvSpPr/>
          <p:nvPr/>
        </p:nvSpPr>
        <p:spPr>
          <a:xfrm>
            <a:off x="81610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88"/>
          <p:cNvSpPr/>
          <p:nvPr/>
        </p:nvSpPr>
        <p:spPr>
          <a:xfrm>
            <a:off x="8503925" y="26289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88"/>
          <p:cNvSpPr/>
          <p:nvPr/>
        </p:nvSpPr>
        <p:spPr>
          <a:xfrm>
            <a:off x="6172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88"/>
          <p:cNvSpPr/>
          <p:nvPr/>
        </p:nvSpPr>
        <p:spPr>
          <a:xfrm>
            <a:off x="9601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88"/>
          <p:cNvSpPr/>
          <p:nvPr/>
        </p:nvSpPr>
        <p:spPr>
          <a:xfrm>
            <a:off x="13030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88"/>
          <p:cNvSpPr/>
          <p:nvPr/>
        </p:nvSpPr>
        <p:spPr>
          <a:xfrm>
            <a:off x="16459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88"/>
          <p:cNvSpPr/>
          <p:nvPr/>
        </p:nvSpPr>
        <p:spPr>
          <a:xfrm>
            <a:off x="19888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88"/>
          <p:cNvSpPr/>
          <p:nvPr/>
        </p:nvSpPr>
        <p:spPr>
          <a:xfrm>
            <a:off x="23317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88"/>
          <p:cNvSpPr/>
          <p:nvPr/>
        </p:nvSpPr>
        <p:spPr>
          <a:xfrm>
            <a:off x="26746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88"/>
          <p:cNvSpPr/>
          <p:nvPr/>
        </p:nvSpPr>
        <p:spPr>
          <a:xfrm>
            <a:off x="30175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88"/>
          <p:cNvSpPr/>
          <p:nvPr/>
        </p:nvSpPr>
        <p:spPr>
          <a:xfrm>
            <a:off x="33604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88"/>
          <p:cNvSpPr/>
          <p:nvPr/>
        </p:nvSpPr>
        <p:spPr>
          <a:xfrm>
            <a:off x="37033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88"/>
          <p:cNvSpPr/>
          <p:nvPr/>
        </p:nvSpPr>
        <p:spPr>
          <a:xfrm>
            <a:off x="40462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88"/>
          <p:cNvSpPr/>
          <p:nvPr/>
        </p:nvSpPr>
        <p:spPr>
          <a:xfrm>
            <a:off x="43891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88"/>
          <p:cNvSpPr/>
          <p:nvPr/>
        </p:nvSpPr>
        <p:spPr>
          <a:xfrm>
            <a:off x="47320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88"/>
          <p:cNvSpPr/>
          <p:nvPr/>
        </p:nvSpPr>
        <p:spPr>
          <a:xfrm>
            <a:off x="50749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88"/>
          <p:cNvSpPr/>
          <p:nvPr/>
        </p:nvSpPr>
        <p:spPr>
          <a:xfrm>
            <a:off x="54178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88"/>
          <p:cNvSpPr/>
          <p:nvPr/>
        </p:nvSpPr>
        <p:spPr>
          <a:xfrm>
            <a:off x="57607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88"/>
          <p:cNvSpPr/>
          <p:nvPr/>
        </p:nvSpPr>
        <p:spPr>
          <a:xfrm>
            <a:off x="61036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88"/>
          <p:cNvSpPr/>
          <p:nvPr/>
        </p:nvSpPr>
        <p:spPr>
          <a:xfrm>
            <a:off x="64465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88"/>
          <p:cNvSpPr/>
          <p:nvPr/>
        </p:nvSpPr>
        <p:spPr>
          <a:xfrm>
            <a:off x="67894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88"/>
          <p:cNvSpPr/>
          <p:nvPr/>
        </p:nvSpPr>
        <p:spPr>
          <a:xfrm>
            <a:off x="71323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88"/>
          <p:cNvSpPr/>
          <p:nvPr/>
        </p:nvSpPr>
        <p:spPr>
          <a:xfrm>
            <a:off x="74752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88"/>
          <p:cNvSpPr/>
          <p:nvPr/>
        </p:nvSpPr>
        <p:spPr>
          <a:xfrm>
            <a:off x="78181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88"/>
          <p:cNvSpPr/>
          <p:nvPr/>
        </p:nvSpPr>
        <p:spPr>
          <a:xfrm>
            <a:off x="81610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88"/>
          <p:cNvSpPr/>
          <p:nvPr/>
        </p:nvSpPr>
        <p:spPr>
          <a:xfrm>
            <a:off x="8503925" y="29718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88"/>
          <p:cNvSpPr/>
          <p:nvPr/>
        </p:nvSpPr>
        <p:spPr>
          <a:xfrm>
            <a:off x="6172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88"/>
          <p:cNvSpPr/>
          <p:nvPr/>
        </p:nvSpPr>
        <p:spPr>
          <a:xfrm>
            <a:off x="9601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88"/>
          <p:cNvSpPr/>
          <p:nvPr/>
        </p:nvSpPr>
        <p:spPr>
          <a:xfrm>
            <a:off x="13030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88"/>
          <p:cNvSpPr/>
          <p:nvPr/>
        </p:nvSpPr>
        <p:spPr>
          <a:xfrm>
            <a:off x="16459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88"/>
          <p:cNvSpPr/>
          <p:nvPr/>
        </p:nvSpPr>
        <p:spPr>
          <a:xfrm>
            <a:off x="19888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88"/>
          <p:cNvSpPr/>
          <p:nvPr/>
        </p:nvSpPr>
        <p:spPr>
          <a:xfrm>
            <a:off x="23317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88"/>
          <p:cNvSpPr/>
          <p:nvPr/>
        </p:nvSpPr>
        <p:spPr>
          <a:xfrm>
            <a:off x="26746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88"/>
          <p:cNvSpPr/>
          <p:nvPr/>
        </p:nvSpPr>
        <p:spPr>
          <a:xfrm>
            <a:off x="30175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88"/>
          <p:cNvSpPr/>
          <p:nvPr/>
        </p:nvSpPr>
        <p:spPr>
          <a:xfrm>
            <a:off x="33604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88"/>
          <p:cNvSpPr/>
          <p:nvPr/>
        </p:nvSpPr>
        <p:spPr>
          <a:xfrm>
            <a:off x="37033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88"/>
          <p:cNvSpPr/>
          <p:nvPr/>
        </p:nvSpPr>
        <p:spPr>
          <a:xfrm>
            <a:off x="40462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88"/>
          <p:cNvSpPr/>
          <p:nvPr/>
        </p:nvSpPr>
        <p:spPr>
          <a:xfrm>
            <a:off x="43891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88"/>
          <p:cNvSpPr/>
          <p:nvPr/>
        </p:nvSpPr>
        <p:spPr>
          <a:xfrm>
            <a:off x="47320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88"/>
          <p:cNvSpPr/>
          <p:nvPr/>
        </p:nvSpPr>
        <p:spPr>
          <a:xfrm>
            <a:off x="50749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88"/>
          <p:cNvSpPr/>
          <p:nvPr/>
        </p:nvSpPr>
        <p:spPr>
          <a:xfrm>
            <a:off x="54178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88"/>
          <p:cNvSpPr/>
          <p:nvPr/>
        </p:nvSpPr>
        <p:spPr>
          <a:xfrm>
            <a:off x="57607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88"/>
          <p:cNvSpPr/>
          <p:nvPr/>
        </p:nvSpPr>
        <p:spPr>
          <a:xfrm>
            <a:off x="61036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88"/>
          <p:cNvSpPr/>
          <p:nvPr/>
        </p:nvSpPr>
        <p:spPr>
          <a:xfrm>
            <a:off x="64465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88"/>
          <p:cNvSpPr/>
          <p:nvPr/>
        </p:nvSpPr>
        <p:spPr>
          <a:xfrm>
            <a:off x="67894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88"/>
          <p:cNvSpPr/>
          <p:nvPr/>
        </p:nvSpPr>
        <p:spPr>
          <a:xfrm>
            <a:off x="71323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88"/>
          <p:cNvSpPr/>
          <p:nvPr/>
        </p:nvSpPr>
        <p:spPr>
          <a:xfrm>
            <a:off x="74752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88"/>
          <p:cNvSpPr/>
          <p:nvPr/>
        </p:nvSpPr>
        <p:spPr>
          <a:xfrm>
            <a:off x="78181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88"/>
          <p:cNvSpPr/>
          <p:nvPr/>
        </p:nvSpPr>
        <p:spPr>
          <a:xfrm>
            <a:off x="81610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88"/>
          <p:cNvSpPr/>
          <p:nvPr/>
        </p:nvSpPr>
        <p:spPr>
          <a:xfrm>
            <a:off x="8503925" y="33147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88"/>
          <p:cNvSpPr/>
          <p:nvPr/>
        </p:nvSpPr>
        <p:spPr>
          <a:xfrm>
            <a:off x="6172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88"/>
          <p:cNvSpPr/>
          <p:nvPr/>
        </p:nvSpPr>
        <p:spPr>
          <a:xfrm>
            <a:off x="9601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88"/>
          <p:cNvSpPr/>
          <p:nvPr/>
        </p:nvSpPr>
        <p:spPr>
          <a:xfrm>
            <a:off x="13030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88"/>
          <p:cNvSpPr/>
          <p:nvPr/>
        </p:nvSpPr>
        <p:spPr>
          <a:xfrm>
            <a:off x="16459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88"/>
          <p:cNvSpPr/>
          <p:nvPr/>
        </p:nvSpPr>
        <p:spPr>
          <a:xfrm>
            <a:off x="19888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88"/>
          <p:cNvSpPr/>
          <p:nvPr/>
        </p:nvSpPr>
        <p:spPr>
          <a:xfrm>
            <a:off x="23317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88"/>
          <p:cNvSpPr/>
          <p:nvPr/>
        </p:nvSpPr>
        <p:spPr>
          <a:xfrm>
            <a:off x="26746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88"/>
          <p:cNvSpPr/>
          <p:nvPr/>
        </p:nvSpPr>
        <p:spPr>
          <a:xfrm>
            <a:off x="30175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88"/>
          <p:cNvSpPr/>
          <p:nvPr/>
        </p:nvSpPr>
        <p:spPr>
          <a:xfrm>
            <a:off x="33604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88"/>
          <p:cNvSpPr/>
          <p:nvPr/>
        </p:nvSpPr>
        <p:spPr>
          <a:xfrm>
            <a:off x="37033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88"/>
          <p:cNvSpPr/>
          <p:nvPr/>
        </p:nvSpPr>
        <p:spPr>
          <a:xfrm>
            <a:off x="40462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88"/>
          <p:cNvSpPr/>
          <p:nvPr/>
        </p:nvSpPr>
        <p:spPr>
          <a:xfrm>
            <a:off x="43891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88"/>
          <p:cNvSpPr/>
          <p:nvPr/>
        </p:nvSpPr>
        <p:spPr>
          <a:xfrm>
            <a:off x="47320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88"/>
          <p:cNvSpPr/>
          <p:nvPr/>
        </p:nvSpPr>
        <p:spPr>
          <a:xfrm>
            <a:off x="50749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88"/>
          <p:cNvSpPr/>
          <p:nvPr/>
        </p:nvSpPr>
        <p:spPr>
          <a:xfrm>
            <a:off x="54178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88"/>
          <p:cNvSpPr/>
          <p:nvPr/>
        </p:nvSpPr>
        <p:spPr>
          <a:xfrm>
            <a:off x="57607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88"/>
          <p:cNvSpPr/>
          <p:nvPr/>
        </p:nvSpPr>
        <p:spPr>
          <a:xfrm>
            <a:off x="61036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88"/>
          <p:cNvSpPr/>
          <p:nvPr/>
        </p:nvSpPr>
        <p:spPr>
          <a:xfrm>
            <a:off x="64465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88"/>
          <p:cNvSpPr/>
          <p:nvPr/>
        </p:nvSpPr>
        <p:spPr>
          <a:xfrm>
            <a:off x="67894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88"/>
          <p:cNvSpPr/>
          <p:nvPr/>
        </p:nvSpPr>
        <p:spPr>
          <a:xfrm>
            <a:off x="71323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88"/>
          <p:cNvSpPr/>
          <p:nvPr/>
        </p:nvSpPr>
        <p:spPr>
          <a:xfrm>
            <a:off x="74752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88"/>
          <p:cNvSpPr/>
          <p:nvPr/>
        </p:nvSpPr>
        <p:spPr>
          <a:xfrm>
            <a:off x="78181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88"/>
          <p:cNvSpPr/>
          <p:nvPr/>
        </p:nvSpPr>
        <p:spPr>
          <a:xfrm>
            <a:off x="81610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88"/>
          <p:cNvSpPr/>
          <p:nvPr/>
        </p:nvSpPr>
        <p:spPr>
          <a:xfrm>
            <a:off x="8503925" y="36576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88"/>
          <p:cNvSpPr/>
          <p:nvPr/>
        </p:nvSpPr>
        <p:spPr>
          <a:xfrm>
            <a:off x="6172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88"/>
          <p:cNvSpPr/>
          <p:nvPr/>
        </p:nvSpPr>
        <p:spPr>
          <a:xfrm>
            <a:off x="9601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88"/>
          <p:cNvSpPr/>
          <p:nvPr/>
        </p:nvSpPr>
        <p:spPr>
          <a:xfrm>
            <a:off x="13030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88"/>
          <p:cNvSpPr/>
          <p:nvPr/>
        </p:nvSpPr>
        <p:spPr>
          <a:xfrm>
            <a:off x="16459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88"/>
          <p:cNvSpPr/>
          <p:nvPr/>
        </p:nvSpPr>
        <p:spPr>
          <a:xfrm>
            <a:off x="19888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88"/>
          <p:cNvSpPr/>
          <p:nvPr/>
        </p:nvSpPr>
        <p:spPr>
          <a:xfrm>
            <a:off x="23317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88"/>
          <p:cNvSpPr/>
          <p:nvPr/>
        </p:nvSpPr>
        <p:spPr>
          <a:xfrm>
            <a:off x="26746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88"/>
          <p:cNvSpPr/>
          <p:nvPr/>
        </p:nvSpPr>
        <p:spPr>
          <a:xfrm>
            <a:off x="30175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88"/>
          <p:cNvSpPr/>
          <p:nvPr/>
        </p:nvSpPr>
        <p:spPr>
          <a:xfrm>
            <a:off x="33604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88"/>
          <p:cNvSpPr/>
          <p:nvPr/>
        </p:nvSpPr>
        <p:spPr>
          <a:xfrm>
            <a:off x="37033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88"/>
          <p:cNvSpPr/>
          <p:nvPr/>
        </p:nvSpPr>
        <p:spPr>
          <a:xfrm>
            <a:off x="40462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88"/>
          <p:cNvSpPr/>
          <p:nvPr/>
        </p:nvSpPr>
        <p:spPr>
          <a:xfrm>
            <a:off x="43891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88"/>
          <p:cNvSpPr/>
          <p:nvPr/>
        </p:nvSpPr>
        <p:spPr>
          <a:xfrm>
            <a:off x="47320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88"/>
          <p:cNvSpPr/>
          <p:nvPr/>
        </p:nvSpPr>
        <p:spPr>
          <a:xfrm>
            <a:off x="50749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88"/>
          <p:cNvSpPr/>
          <p:nvPr/>
        </p:nvSpPr>
        <p:spPr>
          <a:xfrm>
            <a:off x="54178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88"/>
          <p:cNvSpPr/>
          <p:nvPr/>
        </p:nvSpPr>
        <p:spPr>
          <a:xfrm>
            <a:off x="57607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88"/>
          <p:cNvSpPr/>
          <p:nvPr/>
        </p:nvSpPr>
        <p:spPr>
          <a:xfrm>
            <a:off x="61036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88"/>
          <p:cNvSpPr/>
          <p:nvPr/>
        </p:nvSpPr>
        <p:spPr>
          <a:xfrm>
            <a:off x="64465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88"/>
          <p:cNvSpPr/>
          <p:nvPr/>
        </p:nvSpPr>
        <p:spPr>
          <a:xfrm>
            <a:off x="67894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88"/>
          <p:cNvSpPr/>
          <p:nvPr/>
        </p:nvSpPr>
        <p:spPr>
          <a:xfrm>
            <a:off x="71323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88"/>
          <p:cNvSpPr/>
          <p:nvPr/>
        </p:nvSpPr>
        <p:spPr>
          <a:xfrm>
            <a:off x="74752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88"/>
          <p:cNvSpPr/>
          <p:nvPr/>
        </p:nvSpPr>
        <p:spPr>
          <a:xfrm>
            <a:off x="78181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88"/>
          <p:cNvSpPr/>
          <p:nvPr/>
        </p:nvSpPr>
        <p:spPr>
          <a:xfrm>
            <a:off x="81610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88"/>
          <p:cNvSpPr/>
          <p:nvPr/>
        </p:nvSpPr>
        <p:spPr>
          <a:xfrm>
            <a:off x="8503925" y="40005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88"/>
          <p:cNvSpPr/>
          <p:nvPr/>
        </p:nvSpPr>
        <p:spPr>
          <a:xfrm>
            <a:off x="6172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88"/>
          <p:cNvSpPr/>
          <p:nvPr/>
        </p:nvSpPr>
        <p:spPr>
          <a:xfrm>
            <a:off x="9601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88"/>
          <p:cNvSpPr/>
          <p:nvPr/>
        </p:nvSpPr>
        <p:spPr>
          <a:xfrm>
            <a:off x="13030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88"/>
          <p:cNvSpPr/>
          <p:nvPr/>
        </p:nvSpPr>
        <p:spPr>
          <a:xfrm>
            <a:off x="16459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88"/>
          <p:cNvSpPr/>
          <p:nvPr/>
        </p:nvSpPr>
        <p:spPr>
          <a:xfrm>
            <a:off x="19888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88"/>
          <p:cNvSpPr/>
          <p:nvPr/>
        </p:nvSpPr>
        <p:spPr>
          <a:xfrm>
            <a:off x="23317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88"/>
          <p:cNvSpPr/>
          <p:nvPr/>
        </p:nvSpPr>
        <p:spPr>
          <a:xfrm>
            <a:off x="26746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88"/>
          <p:cNvSpPr/>
          <p:nvPr/>
        </p:nvSpPr>
        <p:spPr>
          <a:xfrm>
            <a:off x="30175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88"/>
          <p:cNvSpPr/>
          <p:nvPr/>
        </p:nvSpPr>
        <p:spPr>
          <a:xfrm>
            <a:off x="33604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88"/>
          <p:cNvSpPr/>
          <p:nvPr/>
        </p:nvSpPr>
        <p:spPr>
          <a:xfrm>
            <a:off x="37033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88"/>
          <p:cNvSpPr/>
          <p:nvPr/>
        </p:nvSpPr>
        <p:spPr>
          <a:xfrm>
            <a:off x="40462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88"/>
          <p:cNvSpPr/>
          <p:nvPr/>
        </p:nvSpPr>
        <p:spPr>
          <a:xfrm>
            <a:off x="43891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88"/>
          <p:cNvSpPr/>
          <p:nvPr/>
        </p:nvSpPr>
        <p:spPr>
          <a:xfrm>
            <a:off x="47320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88"/>
          <p:cNvSpPr/>
          <p:nvPr/>
        </p:nvSpPr>
        <p:spPr>
          <a:xfrm>
            <a:off x="50749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88"/>
          <p:cNvSpPr/>
          <p:nvPr/>
        </p:nvSpPr>
        <p:spPr>
          <a:xfrm>
            <a:off x="54178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88"/>
          <p:cNvSpPr/>
          <p:nvPr/>
        </p:nvSpPr>
        <p:spPr>
          <a:xfrm>
            <a:off x="57607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88"/>
          <p:cNvSpPr/>
          <p:nvPr/>
        </p:nvSpPr>
        <p:spPr>
          <a:xfrm>
            <a:off x="61036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88"/>
          <p:cNvSpPr/>
          <p:nvPr/>
        </p:nvSpPr>
        <p:spPr>
          <a:xfrm>
            <a:off x="64465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88"/>
          <p:cNvSpPr/>
          <p:nvPr/>
        </p:nvSpPr>
        <p:spPr>
          <a:xfrm>
            <a:off x="67894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88"/>
          <p:cNvSpPr/>
          <p:nvPr/>
        </p:nvSpPr>
        <p:spPr>
          <a:xfrm>
            <a:off x="71323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88"/>
          <p:cNvSpPr/>
          <p:nvPr/>
        </p:nvSpPr>
        <p:spPr>
          <a:xfrm>
            <a:off x="74752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88"/>
          <p:cNvSpPr/>
          <p:nvPr/>
        </p:nvSpPr>
        <p:spPr>
          <a:xfrm>
            <a:off x="78181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88"/>
          <p:cNvSpPr/>
          <p:nvPr/>
        </p:nvSpPr>
        <p:spPr>
          <a:xfrm>
            <a:off x="81610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88"/>
          <p:cNvSpPr/>
          <p:nvPr/>
        </p:nvSpPr>
        <p:spPr>
          <a:xfrm>
            <a:off x="8503925" y="43434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88"/>
          <p:cNvSpPr/>
          <p:nvPr/>
        </p:nvSpPr>
        <p:spPr>
          <a:xfrm>
            <a:off x="6172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88"/>
          <p:cNvSpPr/>
          <p:nvPr/>
        </p:nvSpPr>
        <p:spPr>
          <a:xfrm>
            <a:off x="9601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88"/>
          <p:cNvSpPr/>
          <p:nvPr/>
        </p:nvSpPr>
        <p:spPr>
          <a:xfrm>
            <a:off x="13030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88"/>
          <p:cNvSpPr/>
          <p:nvPr/>
        </p:nvSpPr>
        <p:spPr>
          <a:xfrm>
            <a:off x="16459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88"/>
          <p:cNvSpPr/>
          <p:nvPr/>
        </p:nvSpPr>
        <p:spPr>
          <a:xfrm>
            <a:off x="19888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88"/>
          <p:cNvSpPr/>
          <p:nvPr/>
        </p:nvSpPr>
        <p:spPr>
          <a:xfrm>
            <a:off x="23317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88"/>
          <p:cNvSpPr/>
          <p:nvPr/>
        </p:nvSpPr>
        <p:spPr>
          <a:xfrm>
            <a:off x="26746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88"/>
          <p:cNvSpPr/>
          <p:nvPr/>
        </p:nvSpPr>
        <p:spPr>
          <a:xfrm>
            <a:off x="30175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88"/>
          <p:cNvSpPr/>
          <p:nvPr/>
        </p:nvSpPr>
        <p:spPr>
          <a:xfrm>
            <a:off x="33604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88"/>
          <p:cNvSpPr/>
          <p:nvPr/>
        </p:nvSpPr>
        <p:spPr>
          <a:xfrm>
            <a:off x="37033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88"/>
          <p:cNvSpPr/>
          <p:nvPr/>
        </p:nvSpPr>
        <p:spPr>
          <a:xfrm>
            <a:off x="40462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88"/>
          <p:cNvSpPr/>
          <p:nvPr/>
        </p:nvSpPr>
        <p:spPr>
          <a:xfrm>
            <a:off x="43891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88"/>
          <p:cNvSpPr/>
          <p:nvPr/>
        </p:nvSpPr>
        <p:spPr>
          <a:xfrm>
            <a:off x="47320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88"/>
          <p:cNvSpPr/>
          <p:nvPr/>
        </p:nvSpPr>
        <p:spPr>
          <a:xfrm>
            <a:off x="50749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88"/>
          <p:cNvSpPr/>
          <p:nvPr/>
        </p:nvSpPr>
        <p:spPr>
          <a:xfrm>
            <a:off x="54178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88"/>
          <p:cNvSpPr/>
          <p:nvPr/>
        </p:nvSpPr>
        <p:spPr>
          <a:xfrm>
            <a:off x="57607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88"/>
          <p:cNvSpPr/>
          <p:nvPr/>
        </p:nvSpPr>
        <p:spPr>
          <a:xfrm>
            <a:off x="61036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88"/>
          <p:cNvSpPr/>
          <p:nvPr/>
        </p:nvSpPr>
        <p:spPr>
          <a:xfrm>
            <a:off x="64465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88"/>
          <p:cNvSpPr/>
          <p:nvPr/>
        </p:nvSpPr>
        <p:spPr>
          <a:xfrm>
            <a:off x="67894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88"/>
          <p:cNvSpPr/>
          <p:nvPr/>
        </p:nvSpPr>
        <p:spPr>
          <a:xfrm>
            <a:off x="71323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88"/>
          <p:cNvSpPr/>
          <p:nvPr/>
        </p:nvSpPr>
        <p:spPr>
          <a:xfrm>
            <a:off x="74752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88"/>
          <p:cNvSpPr/>
          <p:nvPr/>
        </p:nvSpPr>
        <p:spPr>
          <a:xfrm>
            <a:off x="78181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88"/>
          <p:cNvSpPr/>
          <p:nvPr/>
        </p:nvSpPr>
        <p:spPr>
          <a:xfrm>
            <a:off x="81610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88"/>
          <p:cNvSpPr/>
          <p:nvPr/>
        </p:nvSpPr>
        <p:spPr>
          <a:xfrm>
            <a:off x="8503925" y="4686300"/>
            <a:ext cx="228600" cy="228600"/>
          </a:xfrm>
          <a:prstGeom prst="roundRect">
            <a:avLst>
              <a:gd fmla="val 16667" name="adj"/>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3168">
          <p15:clr>
            <a:srgbClr val="FA7B17"/>
          </p15:clr>
        </p15:guide>
        <p15:guide id="4" orient="horz" pos="576">
          <p15:clr>
            <a:srgbClr val="FA7B17"/>
          </p15:clr>
        </p15:guide>
        <p15:guide id="5" pos="5501">
          <p15:clr>
            <a:srgbClr val="FA7B17"/>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lide">
  <p:cSld name="CUSTOM_1">
    <p:bg>
      <p:bgPr>
        <a:solidFill>
          <a:srgbClr val="000000"/>
        </a:solidFill>
      </p:bgPr>
    </p:bg>
    <p:spTree>
      <p:nvGrpSpPr>
        <p:cNvPr id="1731" name="Shape 1731"/>
        <p:cNvGrpSpPr/>
        <p:nvPr/>
      </p:nvGrpSpPr>
      <p:grpSpPr>
        <a:xfrm>
          <a:off x="0" y="0"/>
          <a:ext cx="0" cy="0"/>
          <a:chOff x="0" y="0"/>
          <a:chExt cx="0" cy="0"/>
        </a:xfrm>
      </p:grpSpPr>
    </p:spTree>
  </p:cSld>
  <p:clrMapOvr>
    <a:masterClrMapping/>
  </p:clrMapOvr>
  <p:extLst>
    <p:ext uri="{DCECCB84-F9BA-43D5-87BE-67443E8EF086}">
      <p15:sldGuideLst>
        <p15:guide id="1" pos="259">
          <p15:clr>
            <a:srgbClr val="FA7B17"/>
          </p15:clr>
        </p15:guide>
        <p15:guide id="2" orient="horz" pos="288">
          <p15:clr>
            <a:srgbClr val="FA7B17"/>
          </p15:clr>
        </p15:guide>
        <p15:guide id="3" orient="horz" pos="3168">
          <p15:clr>
            <a:srgbClr val="FA7B17"/>
          </p15:clr>
        </p15:guide>
        <p15:guide id="4" orient="horz" pos="576">
          <p15:clr>
            <a:srgbClr val="FA7B17"/>
          </p15:clr>
        </p15:guide>
        <p15:guide id="5" pos="5501">
          <p15:clr>
            <a:srgbClr val="FA7B17"/>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32" name="Shape 1732"/>
        <p:cNvGrpSpPr/>
        <p:nvPr/>
      </p:nvGrpSpPr>
      <p:grpSpPr>
        <a:xfrm>
          <a:off x="0" y="0"/>
          <a:ext cx="0" cy="0"/>
          <a:chOff x="0" y="0"/>
          <a:chExt cx="0" cy="0"/>
        </a:xfrm>
      </p:grpSpPr>
      <p:sp>
        <p:nvSpPr>
          <p:cNvPr id="1733" name="Google Shape;1733;p90"/>
          <p:cNvSpPr txBox="1"/>
          <p:nvPr>
            <p:ph type="title"/>
          </p:nvPr>
        </p:nvSpPr>
        <p:spPr>
          <a:xfrm>
            <a:off x="457200" y="475663"/>
            <a:ext cx="7875900" cy="1286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000"/>
              <a:buNone/>
              <a:defRPr i="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34" name="Google Shape;1734;p90"/>
          <p:cNvSpPr txBox="1"/>
          <p:nvPr>
            <p:ph idx="1" type="body"/>
          </p:nvPr>
        </p:nvSpPr>
        <p:spPr>
          <a:xfrm>
            <a:off x="342900" y="1665716"/>
            <a:ext cx="7451700" cy="16683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200"/>
              <a:buNone/>
              <a:defRPr b="0" i="0" sz="1200">
                <a:solidFill>
                  <a:srgbClr val="464B54"/>
                </a:solidFill>
                <a:latin typeface="Times New Roman"/>
                <a:ea typeface="Times New Roman"/>
                <a:cs typeface="Times New Roman"/>
                <a:sym typeface="Times New Roman"/>
              </a:defRPr>
            </a:lvl1pPr>
            <a:lvl2pPr indent="-228600" lvl="1" marL="914400" algn="l">
              <a:lnSpc>
                <a:spcPct val="115000"/>
              </a:lnSpc>
              <a:spcBef>
                <a:spcPts val="1200"/>
              </a:spcBef>
              <a:spcAft>
                <a:spcPts val="0"/>
              </a:spcAft>
              <a:buSzPts val="1200"/>
              <a:buNone/>
              <a:defRPr/>
            </a:lvl2pPr>
            <a:lvl3pPr indent="-228600" lvl="2" marL="1371600" algn="l">
              <a:lnSpc>
                <a:spcPct val="115000"/>
              </a:lnSpc>
              <a:spcBef>
                <a:spcPts val="1200"/>
              </a:spcBef>
              <a:spcAft>
                <a:spcPts val="0"/>
              </a:spcAft>
              <a:buSzPts val="1200"/>
              <a:buNone/>
              <a:defRPr/>
            </a:lvl3pPr>
            <a:lvl4pPr indent="-228600" lvl="3" marL="1828800" algn="l">
              <a:lnSpc>
                <a:spcPct val="115000"/>
              </a:lnSpc>
              <a:spcBef>
                <a:spcPts val="1200"/>
              </a:spcBef>
              <a:spcAft>
                <a:spcPts val="0"/>
              </a:spcAft>
              <a:buSzPts val="1200"/>
              <a:buNone/>
              <a:defRPr/>
            </a:lvl4pPr>
            <a:lvl5pPr indent="-228600" lvl="4" marL="2286000" algn="l">
              <a:lnSpc>
                <a:spcPct val="115000"/>
              </a:lnSpc>
              <a:spcBef>
                <a:spcPts val="1200"/>
              </a:spcBef>
              <a:spcAft>
                <a:spcPts val="0"/>
              </a:spcAft>
              <a:buSzPts val="1200"/>
              <a:buNone/>
              <a:defRPr/>
            </a:lvl5pPr>
            <a:lvl6pPr indent="-228600" lvl="5" marL="2743200" algn="l">
              <a:lnSpc>
                <a:spcPct val="115000"/>
              </a:lnSpc>
              <a:spcBef>
                <a:spcPts val="1200"/>
              </a:spcBef>
              <a:spcAft>
                <a:spcPts val="0"/>
              </a:spcAft>
              <a:buSzPts val="1200"/>
              <a:buNone/>
              <a:defRPr/>
            </a:lvl6pPr>
            <a:lvl7pPr indent="-228600" lvl="6" marL="3200400" algn="l">
              <a:lnSpc>
                <a:spcPct val="115000"/>
              </a:lnSpc>
              <a:spcBef>
                <a:spcPts val="1200"/>
              </a:spcBef>
              <a:spcAft>
                <a:spcPts val="0"/>
              </a:spcAft>
              <a:buSzPts val="1200"/>
              <a:buNone/>
              <a:defRPr/>
            </a:lvl7pPr>
            <a:lvl8pPr indent="-228600" lvl="7" marL="3657600" algn="l">
              <a:lnSpc>
                <a:spcPct val="115000"/>
              </a:lnSpc>
              <a:spcBef>
                <a:spcPts val="1200"/>
              </a:spcBef>
              <a:spcAft>
                <a:spcPts val="0"/>
              </a:spcAft>
              <a:buSzPts val="1200"/>
              <a:buNone/>
              <a:defRPr/>
            </a:lvl8pPr>
            <a:lvl9pPr indent="-228600" lvl="8" marL="4114800" algn="l">
              <a:lnSpc>
                <a:spcPct val="115000"/>
              </a:lnSpc>
              <a:spcBef>
                <a:spcPts val="1200"/>
              </a:spcBef>
              <a:spcAft>
                <a:spcPts val="1200"/>
              </a:spcAft>
              <a:buSzPts val="1200"/>
              <a:buNone/>
              <a:defRPr/>
            </a:lvl9pPr>
          </a:lstStyle>
          <a:p/>
        </p:txBody>
      </p:sp>
      <p:sp>
        <p:nvSpPr>
          <p:cNvPr id="1735" name="Google Shape;1735;p90"/>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1736" name="Google Shape;1736;p90"/>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1737" name="Google Shape;1737;p90"/>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s (Icons)">
  <p:cSld name="Blank_1_9">
    <p:spTree>
      <p:nvGrpSpPr>
        <p:cNvPr id="1738" name="Shape 1738"/>
        <p:cNvGrpSpPr/>
        <p:nvPr/>
      </p:nvGrpSpPr>
      <p:grpSpPr>
        <a:xfrm>
          <a:off x="0" y="0"/>
          <a:ext cx="0" cy="0"/>
          <a:chOff x="0" y="0"/>
          <a:chExt cx="0" cy="0"/>
        </a:xfrm>
      </p:grpSpPr>
      <p:sp>
        <p:nvSpPr>
          <p:cNvPr id="1739" name="Google Shape;1739;p91"/>
          <p:cNvSpPr/>
          <p:nvPr/>
        </p:nvSpPr>
        <p:spPr>
          <a:xfrm>
            <a:off x="470447" y="3107531"/>
            <a:ext cx="2200275" cy="0"/>
          </a:xfrm>
          <a:custGeom>
            <a:rect b="b" l="l" r="r" t="t"/>
            <a:pathLst>
              <a:path extrusionOk="0" h="120000" w="4400550">
                <a:moveTo>
                  <a:pt x="0" y="0"/>
                </a:moveTo>
                <a:lnTo>
                  <a:pt x="440055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40" name="Google Shape;1740;p91"/>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741" name="Google Shape;1741;p91"/>
          <p:cNvSpPr/>
          <p:nvPr/>
        </p:nvSpPr>
        <p:spPr>
          <a:xfrm>
            <a:off x="3424238" y="3107531"/>
            <a:ext cx="2200275" cy="0"/>
          </a:xfrm>
          <a:custGeom>
            <a:rect b="b" l="l" r="r" t="t"/>
            <a:pathLst>
              <a:path extrusionOk="0" h="120000" w="4400550">
                <a:moveTo>
                  <a:pt x="0" y="0"/>
                </a:moveTo>
                <a:lnTo>
                  <a:pt x="440055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42" name="Google Shape;1742;p91"/>
          <p:cNvSpPr/>
          <p:nvPr/>
        </p:nvSpPr>
        <p:spPr>
          <a:xfrm>
            <a:off x="6376988" y="3107531"/>
            <a:ext cx="2200275" cy="0"/>
          </a:xfrm>
          <a:custGeom>
            <a:rect b="b" l="l" r="r" t="t"/>
            <a:pathLst>
              <a:path extrusionOk="0" h="120000" w="4400550">
                <a:moveTo>
                  <a:pt x="0" y="0"/>
                </a:moveTo>
                <a:lnTo>
                  <a:pt x="4400550" y="0"/>
                </a:lnTo>
              </a:path>
            </a:pathLst>
          </a:custGeom>
          <a:noFill/>
          <a:ln cap="flat" cmpd="sng" w="28575">
            <a:solidFill>
              <a:srgbClr val="D12C2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43" name="Google Shape;1743;p91"/>
          <p:cNvSpPr txBox="1"/>
          <p:nvPr>
            <p:ph type="title"/>
          </p:nvPr>
        </p:nvSpPr>
        <p:spPr>
          <a:xfrm>
            <a:off x="470447" y="3241592"/>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744" name="Google Shape;1744;p91"/>
          <p:cNvSpPr txBox="1"/>
          <p:nvPr>
            <p:ph idx="2" type="title"/>
          </p:nvPr>
        </p:nvSpPr>
        <p:spPr>
          <a:xfrm>
            <a:off x="3424238" y="3252213"/>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45" name="Google Shape;1745;p91"/>
          <p:cNvSpPr txBox="1"/>
          <p:nvPr>
            <p:ph idx="3" type="title"/>
          </p:nvPr>
        </p:nvSpPr>
        <p:spPr>
          <a:xfrm>
            <a:off x="6378025" y="3252213"/>
            <a:ext cx="22068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46" name="Google Shape;1746;p91"/>
          <p:cNvSpPr txBox="1"/>
          <p:nvPr>
            <p:ph idx="1" type="body"/>
          </p:nvPr>
        </p:nvSpPr>
        <p:spPr>
          <a:xfrm>
            <a:off x="465138"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747" name="Google Shape;1747;p91"/>
          <p:cNvSpPr txBox="1"/>
          <p:nvPr>
            <p:ph idx="4" type="body"/>
          </p:nvPr>
        </p:nvSpPr>
        <p:spPr>
          <a:xfrm>
            <a:off x="3424238"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748" name="Google Shape;1748;p91"/>
          <p:cNvSpPr txBox="1"/>
          <p:nvPr>
            <p:ph idx="5" type="body"/>
          </p:nvPr>
        </p:nvSpPr>
        <p:spPr>
          <a:xfrm>
            <a:off x="6378025" y="3602138"/>
            <a:ext cx="2206800" cy="11433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749" name="Google Shape;1749;p91"/>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50" name="Google Shape;1750;p91"/>
          <p:cNvSpPr txBox="1"/>
          <p:nvPr>
            <p:ph idx="6"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751" name="Google Shape;1751;p91"/>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olumn text">
  <p:cSld name="Blank_1_6_1_1">
    <p:spTree>
      <p:nvGrpSpPr>
        <p:cNvPr id="83" name="Shape 83"/>
        <p:cNvGrpSpPr/>
        <p:nvPr/>
      </p:nvGrpSpPr>
      <p:grpSpPr>
        <a:xfrm>
          <a:off x="0" y="0"/>
          <a:ext cx="0" cy="0"/>
          <a:chOff x="0" y="0"/>
          <a:chExt cx="0" cy="0"/>
        </a:xfrm>
      </p:grpSpPr>
      <p:sp>
        <p:nvSpPr>
          <p:cNvPr id="84" name="Google Shape;84;p10"/>
          <p:cNvSpPr txBox="1"/>
          <p:nvPr/>
        </p:nvSpPr>
        <p:spPr>
          <a:xfrm>
            <a:off x="411473" y="4945566"/>
            <a:ext cx="3017700" cy="102600"/>
          </a:xfrm>
          <a:prstGeom prst="rect">
            <a:avLst/>
          </a:prstGeom>
          <a:noFill/>
          <a:ln>
            <a:noFill/>
          </a:ln>
        </p:spPr>
        <p:txBody>
          <a:bodyPr anchorCtr="0" anchor="t" bIns="0" lIns="0" spcFirstLastPara="1" rIns="0" wrap="square" tIns="10150">
            <a:no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 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85" name="Google Shape;85;p10"/>
          <p:cNvSpPr txBox="1"/>
          <p:nvPr>
            <p:ph type="title"/>
          </p:nvPr>
        </p:nvSpPr>
        <p:spPr>
          <a:xfrm>
            <a:off x="411475" y="534088"/>
            <a:ext cx="1600200" cy="145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86" name="Google Shape;86;p10"/>
          <p:cNvSpPr/>
          <p:nvPr/>
        </p:nvSpPr>
        <p:spPr>
          <a:xfrm>
            <a:off x="411480" y="457200"/>
            <a:ext cx="1600200" cy="18300"/>
          </a:xfrm>
          <a:prstGeom prst="rect">
            <a:avLst/>
          </a:pr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0"/>
          <p:cNvSpPr txBox="1"/>
          <p:nvPr>
            <p:ph idx="12" type="sldNum"/>
          </p:nvPr>
        </p:nvSpPr>
        <p:spPr>
          <a:xfrm>
            <a:off x="8686800" y="4947747"/>
            <a:ext cx="262200" cy="924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Poppins SemiBold"/>
                <a:ea typeface="Poppins SemiBold"/>
                <a:cs typeface="Poppins SemiBold"/>
                <a:sym typeface="Poppins SemiBold"/>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10"/>
          <p:cNvSpPr txBox="1"/>
          <p:nvPr>
            <p:ph idx="1" type="subTitle"/>
          </p:nvPr>
        </p:nvSpPr>
        <p:spPr>
          <a:xfrm>
            <a:off x="409988" y="988752"/>
            <a:ext cx="6280200" cy="404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2400"/>
              <a:buNone/>
              <a:defRPr sz="2400"/>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89" name="Google Shape;89;p10"/>
          <p:cNvSpPr txBox="1"/>
          <p:nvPr>
            <p:ph idx="2" type="body"/>
          </p:nvPr>
        </p:nvSpPr>
        <p:spPr>
          <a:xfrm>
            <a:off x="411475" y="1458450"/>
            <a:ext cx="2991600" cy="34290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90" name="Google Shape;90;p10"/>
          <p:cNvSpPr/>
          <p:nvPr>
            <p:ph idx="3" type="pic"/>
          </p:nvPr>
        </p:nvSpPr>
        <p:spPr>
          <a:xfrm>
            <a:off x="7132325" y="1458450"/>
            <a:ext cx="1600200" cy="3429000"/>
          </a:xfrm>
          <a:prstGeom prst="rect">
            <a:avLst/>
          </a:prstGeom>
          <a:noFill/>
          <a:ln>
            <a:noFill/>
          </a:ln>
        </p:spPr>
      </p:sp>
      <p:sp>
        <p:nvSpPr>
          <p:cNvPr id="91" name="Google Shape;91;p10"/>
          <p:cNvSpPr txBox="1"/>
          <p:nvPr>
            <p:ph idx="4" type="body"/>
          </p:nvPr>
        </p:nvSpPr>
        <p:spPr>
          <a:xfrm>
            <a:off x="3820825" y="1458450"/>
            <a:ext cx="2991600" cy="34290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extLst>
    <p:ext uri="{DCECCB84-F9BA-43D5-87BE-67443E8EF086}">
      <p15:sldGuideLst>
        <p15:guide id="1" pos="258">
          <p15:clr>
            <a:srgbClr val="FA7B17"/>
          </p15:clr>
        </p15:guide>
        <p15:guide id="2" pos="5502">
          <p15:clr>
            <a:srgbClr val="FA7B17"/>
          </p15:clr>
        </p15:guide>
        <p15:guide id="3" orient="horz" pos="288">
          <p15:clr>
            <a:srgbClr val="FA7B17"/>
          </p15:clr>
        </p15:guide>
        <p15:guide id="4" orient="horz" pos="406">
          <p15:clr>
            <a:srgbClr val="FA7B17"/>
          </p15:clr>
        </p15:guide>
        <p15:guide id="5" orient="horz" pos="492">
          <p15:clr>
            <a:srgbClr val="FA7B17"/>
          </p15:clr>
        </p15:guide>
        <p15:guide id="6" pos="1267">
          <p15:clr>
            <a:srgbClr val="FA7B17"/>
          </p15:clr>
        </p15:guide>
        <p15:guide id="7" pos="4493">
          <p15:clr>
            <a:srgbClr val="FA7B17"/>
          </p15:clr>
        </p15:guide>
        <p15:guide id="8" orient="horz" pos="1937">
          <p15:clr>
            <a:srgbClr val="FA7B17"/>
          </p15:clr>
        </p15:guide>
        <p15:guide id="9" orient="horz" pos="792">
          <p15:clr>
            <a:srgbClr val="FA7B17"/>
          </p15:clr>
        </p15:guide>
        <p15:guide id="10" orient="horz" pos="3168">
          <p15:clr>
            <a:srgbClr val="FA7B17"/>
          </p15:clr>
        </p15:guide>
        <p15:guide id="11" orient="horz" pos="3078">
          <p15:clr>
            <a:srgbClr val="FA7B17"/>
          </p15:clr>
        </p15:guide>
        <p15:guide id="12" pos="2880">
          <p15:clr>
            <a:srgbClr val="FA7B17"/>
          </p15:clr>
        </p15:guide>
        <p15:guide id="13" orient="horz" pos="919">
          <p15:clr>
            <a:srgbClr val="FA7B17"/>
          </p15:clr>
        </p15:guide>
        <p15:guide id="14" pos="4291">
          <p15:clr>
            <a:srgbClr val="FA7B17"/>
          </p15:clr>
        </p15:guide>
        <p15:guide id="15" pos="2144">
          <p15:clr>
            <a:srgbClr val="FA7B17"/>
          </p15:clr>
        </p15:guide>
        <p15:guide id="16" pos="2412">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Quotes">
  <p:cSld name="Blank_1_1_3">
    <p:spTree>
      <p:nvGrpSpPr>
        <p:cNvPr id="1752" name="Shape 1752"/>
        <p:cNvGrpSpPr/>
        <p:nvPr/>
      </p:nvGrpSpPr>
      <p:grpSpPr>
        <a:xfrm>
          <a:off x="0" y="0"/>
          <a:ext cx="0" cy="0"/>
          <a:chOff x="0" y="0"/>
          <a:chExt cx="0" cy="0"/>
        </a:xfrm>
      </p:grpSpPr>
      <p:sp>
        <p:nvSpPr>
          <p:cNvPr id="1753" name="Google Shape;1753;p92"/>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54" name="Google Shape;1754;p92"/>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755" name="Google Shape;1755;p92"/>
          <p:cNvSpPr txBox="1"/>
          <p:nvPr>
            <p:ph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56" name="Google Shape;1756;p92"/>
          <p:cNvSpPr txBox="1"/>
          <p:nvPr>
            <p:ph idx="1" type="body"/>
          </p:nvPr>
        </p:nvSpPr>
        <p:spPr>
          <a:xfrm>
            <a:off x="760413"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2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25000"/>
              </a:lnSpc>
              <a:spcBef>
                <a:spcPts val="0"/>
              </a:spcBef>
              <a:spcAft>
                <a:spcPts val="0"/>
              </a:spcAft>
              <a:buSzPts val="1200"/>
              <a:buChar char="●"/>
              <a:defRPr i="1" sz="1200"/>
            </a:lvl2pPr>
            <a:lvl3pPr indent="-304800" lvl="2" marL="1371600" algn="l">
              <a:lnSpc>
                <a:spcPct val="125000"/>
              </a:lnSpc>
              <a:spcBef>
                <a:spcPts val="0"/>
              </a:spcBef>
              <a:spcAft>
                <a:spcPts val="0"/>
              </a:spcAft>
              <a:buSzPts val="1200"/>
              <a:buChar char="●"/>
              <a:defRPr i="1" sz="1200"/>
            </a:lvl3pPr>
            <a:lvl4pPr indent="-304800" lvl="3" marL="1828800" algn="l">
              <a:lnSpc>
                <a:spcPct val="125000"/>
              </a:lnSpc>
              <a:spcBef>
                <a:spcPts val="0"/>
              </a:spcBef>
              <a:spcAft>
                <a:spcPts val="0"/>
              </a:spcAft>
              <a:buSzPts val="1200"/>
              <a:buChar char="●"/>
              <a:defRPr i="1" sz="1200"/>
            </a:lvl4pPr>
            <a:lvl5pPr indent="-304800" lvl="4" marL="2286000" algn="l">
              <a:lnSpc>
                <a:spcPct val="12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25000"/>
              </a:lnSpc>
              <a:spcBef>
                <a:spcPts val="0"/>
              </a:spcBef>
              <a:spcAft>
                <a:spcPts val="0"/>
              </a:spcAft>
              <a:buSzPts val="1200"/>
              <a:buChar char="●"/>
              <a:defRPr i="1" sz="1200"/>
            </a:lvl6pPr>
            <a:lvl7pPr indent="-304800" lvl="6" marL="3200400" algn="l">
              <a:lnSpc>
                <a:spcPct val="125000"/>
              </a:lnSpc>
              <a:spcBef>
                <a:spcPts val="0"/>
              </a:spcBef>
              <a:spcAft>
                <a:spcPts val="0"/>
              </a:spcAft>
              <a:buSzPts val="1200"/>
              <a:buChar char="●"/>
              <a:defRPr i="1" sz="1200"/>
            </a:lvl7pPr>
            <a:lvl8pPr indent="-304800" lvl="7" marL="3657600" algn="l">
              <a:lnSpc>
                <a:spcPct val="125000"/>
              </a:lnSpc>
              <a:spcBef>
                <a:spcPts val="0"/>
              </a:spcBef>
              <a:spcAft>
                <a:spcPts val="0"/>
              </a:spcAft>
              <a:buSzPts val="1200"/>
              <a:buChar char="●"/>
              <a:defRPr i="1" sz="1200"/>
            </a:lvl8pPr>
            <a:lvl9pPr indent="-304800" lvl="8" marL="4114800" algn="l">
              <a:lnSpc>
                <a:spcPct val="12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1757" name="Google Shape;1757;p92"/>
          <p:cNvSpPr txBox="1"/>
          <p:nvPr>
            <p:ph idx="2" type="body"/>
          </p:nvPr>
        </p:nvSpPr>
        <p:spPr>
          <a:xfrm>
            <a:off x="5189538" y="1827850"/>
            <a:ext cx="3413100" cy="1882200"/>
          </a:xfrm>
          <a:prstGeom prst="rect">
            <a:avLst/>
          </a:prstGeom>
          <a:noFill/>
          <a:ln>
            <a:noFill/>
          </a:ln>
        </p:spPr>
        <p:txBody>
          <a:bodyPr anchorCtr="0" anchor="t" bIns="0" lIns="0" spcFirstLastPara="1" rIns="0" wrap="square" tIns="0">
            <a:normAutofit/>
          </a:bodyPr>
          <a:lstStyle>
            <a:lvl1pPr indent="-304800" lvl="0" marL="457200" algn="l">
              <a:lnSpc>
                <a:spcPct val="11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i="1" sz="1200"/>
            </a:lvl2pPr>
            <a:lvl3pPr indent="-304800" lvl="2" marL="1371600" algn="l">
              <a:lnSpc>
                <a:spcPct val="115000"/>
              </a:lnSpc>
              <a:spcBef>
                <a:spcPts val="0"/>
              </a:spcBef>
              <a:spcAft>
                <a:spcPts val="0"/>
              </a:spcAft>
              <a:buSzPts val="1200"/>
              <a:buChar char="●"/>
              <a:defRPr i="1" sz="1200"/>
            </a:lvl3pPr>
            <a:lvl4pPr indent="-304800" lvl="3" marL="1828800" algn="l">
              <a:lnSpc>
                <a:spcPct val="115000"/>
              </a:lnSpc>
              <a:spcBef>
                <a:spcPts val="0"/>
              </a:spcBef>
              <a:spcAft>
                <a:spcPts val="0"/>
              </a:spcAft>
              <a:buSzPts val="1200"/>
              <a:buChar char="●"/>
              <a:defRPr i="1" sz="1200"/>
            </a:lvl4pPr>
            <a:lvl5pPr indent="-304800" lvl="4" marL="2286000" algn="l">
              <a:lnSpc>
                <a:spcPct val="11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i="1" sz="1200"/>
            </a:lvl6pPr>
            <a:lvl7pPr indent="-304800" lvl="6" marL="3200400" algn="l">
              <a:lnSpc>
                <a:spcPct val="115000"/>
              </a:lnSpc>
              <a:spcBef>
                <a:spcPts val="0"/>
              </a:spcBef>
              <a:spcAft>
                <a:spcPts val="0"/>
              </a:spcAft>
              <a:buSzPts val="1200"/>
              <a:buChar char="●"/>
              <a:defRPr i="1" sz="1200"/>
            </a:lvl7pPr>
            <a:lvl8pPr indent="-304800" lvl="7" marL="3657600" algn="l">
              <a:lnSpc>
                <a:spcPct val="115000"/>
              </a:lnSpc>
              <a:spcBef>
                <a:spcPts val="0"/>
              </a:spcBef>
              <a:spcAft>
                <a:spcPts val="0"/>
              </a:spcAft>
              <a:buSzPts val="1200"/>
              <a:buChar char="●"/>
              <a:defRPr i="1" sz="1200"/>
            </a:lvl8pPr>
            <a:lvl9pPr indent="-304800" lvl="8" marL="4114800" algn="l">
              <a:lnSpc>
                <a:spcPct val="115000"/>
              </a:lnSpc>
              <a:spcBef>
                <a:spcPts val="0"/>
              </a:spcBef>
              <a:spcAft>
                <a:spcPts val="0"/>
              </a:spcAft>
              <a:buSzPts val="1200"/>
              <a:buFont typeface="Merriweather Light"/>
              <a:buChar char="●"/>
              <a:defRPr i="1" sz="1200">
                <a:latin typeface="Merriweather Light"/>
                <a:ea typeface="Merriweather Light"/>
                <a:cs typeface="Merriweather Light"/>
                <a:sym typeface="Merriweather Light"/>
              </a:defRPr>
            </a:lvl9pPr>
          </a:lstStyle>
          <a:p/>
        </p:txBody>
      </p:sp>
      <p:sp>
        <p:nvSpPr>
          <p:cNvPr id="1758" name="Google Shape;1758;p92"/>
          <p:cNvSpPr txBox="1"/>
          <p:nvPr>
            <p:ph idx="3" type="title"/>
          </p:nvPr>
        </p:nvSpPr>
        <p:spPr>
          <a:xfrm>
            <a:off x="1819302" y="4147950"/>
            <a:ext cx="18912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59" name="Google Shape;1759;p92"/>
          <p:cNvSpPr txBox="1"/>
          <p:nvPr>
            <p:ph idx="4" type="title"/>
          </p:nvPr>
        </p:nvSpPr>
        <p:spPr>
          <a:xfrm>
            <a:off x="1819300" y="4294413"/>
            <a:ext cx="15903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60" name="Google Shape;1760;p92"/>
          <p:cNvSpPr txBox="1"/>
          <p:nvPr>
            <p:ph idx="5" type="title"/>
          </p:nvPr>
        </p:nvSpPr>
        <p:spPr>
          <a:xfrm>
            <a:off x="6256264" y="4147950"/>
            <a:ext cx="18912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61" name="Google Shape;1761;p92"/>
          <p:cNvSpPr txBox="1"/>
          <p:nvPr>
            <p:ph idx="6" type="title"/>
          </p:nvPr>
        </p:nvSpPr>
        <p:spPr>
          <a:xfrm>
            <a:off x="6256263" y="4294413"/>
            <a:ext cx="18912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700"/>
              <a:buNone/>
              <a:defRPr sz="7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62" name="Google Shape;1762;p92"/>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image">
  <p:cSld name="Blank_1_3">
    <p:spTree>
      <p:nvGrpSpPr>
        <p:cNvPr id="1763" name="Shape 1763"/>
        <p:cNvGrpSpPr/>
        <p:nvPr/>
      </p:nvGrpSpPr>
      <p:grpSpPr>
        <a:xfrm>
          <a:off x="0" y="0"/>
          <a:ext cx="0" cy="0"/>
          <a:chOff x="0" y="0"/>
          <a:chExt cx="0" cy="0"/>
        </a:xfrm>
      </p:grpSpPr>
      <p:sp>
        <p:nvSpPr>
          <p:cNvPr id="1764" name="Google Shape;1764;p93"/>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65" name="Google Shape;1765;p93"/>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766" name="Google Shape;1766;p93"/>
          <p:cNvSpPr txBox="1"/>
          <p:nvPr>
            <p:ph idx="1" type="body"/>
          </p:nvPr>
        </p:nvSpPr>
        <p:spPr>
          <a:xfrm>
            <a:off x="465138" y="1809825"/>
            <a:ext cx="3116700" cy="2088900"/>
          </a:xfrm>
          <a:prstGeom prst="rect">
            <a:avLst/>
          </a:prstGeom>
          <a:noFill/>
          <a:ln>
            <a:noFill/>
          </a:ln>
        </p:spPr>
        <p:txBody>
          <a:bodyPr anchorCtr="0" anchor="t" bIns="0" lIns="0" spcFirstLastPara="1" rIns="0" wrap="square" tIns="0">
            <a:normAutofit/>
          </a:bodyPr>
          <a:lstStyle>
            <a:lvl1pPr indent="-298450" lvl="0" marL="457200" algn="l">
              <a:lnSpc>
                <a:spcPct val="115000"/>
              </a:lnSpc>
              <a:spcBef>
                <a:spcPts val="0"/>
              </a:spcBef>
              <a:spcAft>
                <a:spcPts val="0"/>
              </a:spcAft>
              <a:buSzPts val="1100"/>
              <a:buChar char="●"/>
              <a:defRPr sz="1100"/>
            </a:lvl1pPr>
            <a:lvl2pPr indent="-298450" lvl="1" marL="9144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2pPr>
            <a:lvl3pPr indent="-298450" lvl="2" marL="13716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3pPr>
            <a:lvl4pPr indent="-298450" lvl="3" marL="18288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6pPr>
            <a:lvl7pPr indent="-298450" lvl="6" marL="32004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7pPr>
            <a:lvl8pPr indent="-298450" lvl="7" marL="3657600" algn="l">
              <a:lnSpc>
                <a:spcPct val="115000"/>
              </a:lnSpc>
              <a:spcBef>
                <a:spcPts val="0"/>
              </a:spcBef>
              <a:spcAft>
                <a:spcPts val="0"/>
              </a:spcAft>
              <a:buSzPts val="1100"/>
              <a:buFont typeface="Poppins SemiBold"/>
              <a:buChar char="●"/>
              <a:defRPr sz="1100">
                <a:latin typeface="Poppins SemiBold"/>
                <a:ea typeface="Poppins SemiBold"/>
                <a:cs typeface="Poppins SemiBold"/>
                <a:sym typeface="Poppins SemiBold"/>
              </a:defRPr>
            </a:lvl8pPr>
            <a:lvl9pPr indent="-298450" lvl="8" marL="4114800" algn="l">
              <a:lnSpc>
                <a:spcPct val="115000"/>
              </a:lnSpc>
              <a:spcBef>
                <a:spcPts val="0"/>
              </a:spcBef>
              <a:spcAft>
                <a:spcPts val="0"/>
              </a:spcAft>
              <a:buSzPts val="1100"/>
              <a:buChar char="●"/>
              <a:defRPr sz="1100"/>
            </a:lvl9pPr>
          </a:lstStyle>
          <a:p/>
        </p:txBody>
      </p:sp>
      <p:sp>
        <p:nvSpPr>
          <p:cNvPr id="1767" name="Google Shape;1767;p93"/>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68" name="Google Shape;1768;p93"/>
          <p:cNvSpPr txBox="1"/>
          <p:nvPr>
            <p:ph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69" name="Google Shape;1769;p93"/>
          <p:cNvSpPr txBox="1"/>
          <p:nvPr>
            <p:ph idx="2" type="subTitle"/>
          </p:nvPr>
        </p:nvSpPr>
        <p:spPr>
          <a:xfrm>
            <a:off x="476250" y="906930"/>
            <a:ext cx="8520600" cy="7926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4500"/>
              <a:buNone/>
              <a:defRPr sz="45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image offerings">
  <p:cSld name="Blank_1_3_1">
    <p:spTree>
      <p:nvGrpSpPr>
        <p:cNvPr id="1770" name="Shape 1770"/>
        <p:cNvGrpSpPr/>
        <p:nvPr/>
      </p:nvGrpSpPr>
      <p:grpSpPr>
        <a:xfrm>
          <a:off x="0" y="0"/>
          <a:ext cx="0" cy="0"/>
          <a:chOff x="0" y="0"/>
          <a:chExt cx="0" cy="0"/>
        </a:xfrm>
      </p:grpSpPr>
      <p:sp>
        <p:nvSpPr>
          <p:cNvPr id="1771" name="Google Shape;1771;p94"/>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72" name="Google Shape;1772;p94"/>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773" name="Google Shape;1773;p94"/>
          <p:cNvSpPr txBox="1"/>
          <p:nvPr>
            <p:ph idx="1" type="body"/>
          </p:nvPr>
        </p:nvSpPr>
        <p:spPr>
          <a:xfrm>
            <a:off x="465138" y="1924125"/>
            <a:ext cx="2460900" cy="2088900"/>
          </a:xfrm>
          <a:prstGeom prst="rect">
            <a:avLst/>
          </a:prstGeom>
          <a:noFill/>
          <a:ln>
            <a:noFill/>
          </a:ln>
        </p:spPr>
        <p:txBody>
          <a:bodyPr anchorCtr="0" anchor="t" bIns="0" lIns="0" spcFirstLastPara="1" rIns="0" wrap="square" tIns="0">
            <a:spAutoFit/>
          </a:bodyPr>
          <a:lstStyle>
            <a:lvl1pPr indent="-298450" lvl="0" marL="457200" algn="l">
              <a:lnSpc>
                <a:spcPct val="115000"/>
              </a:lnSpc>
              <a:spcBef>
                <a:spcPts val="0"/>
              </a:spcBef>
              <a:spcAft>
                <a:spcPts val="0"/>
              </a:spcAft>
              <a:buSzPts val="1100"/>
              <a:buFont typeface="Merriweather Light"/>
              <a:buChar char="●"/>
              <a:defRPr sz="1100">
                <a:latin typeface="Merriweather Light"/>
                <a:ea typeface="Merriweather Light"/>
                <a:cs typeface="Merriweather Light"/>
                <a:sym typeface="Merriweather Light"/>
              </a:defRPr>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Font typeface="Merriweather Light"/>
              <a:buChar char="●"/>
              <a:defRPr sz="1100">
                <a:latin typeface="Merriweather Light"/>
                <a:ea typeface="Merriweather Light"/>
                <a:cs typeface="Merriweather Light"/>
                <a:sym typeface="Merriweather Light"/>
              </a:defRPr>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Font typeface="Merriweather Light"/>
              <a:buChar char="●"/>
              <a:defRPr sz="1100">
                <a:latin typeface="Merriweather Light"/>
                <a:ea typeface="Merriweather Light"/>
                <a:cs typeface="Merriweather Light"/>
                <a:sym typeface="Merriweather Light"/>
              </a:defRPr>
            </a:lvl9pPr>
          </a:lstStyle>
          <a:p/>
        </p:txBody>
      </p:sp>
      <p:sp>
        <p:nvSpPr>
          <p:cNvPr id="1774" name="Google Shape;1774;p94"/>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75" name="Google Shape;1775;p94"/>
          <p:cNvSpPr txBox="1"/>
          <p:nvPr>
            <p:ph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6" name="Google Shape;1776;p94"/>
          <p:cNvSpPr txBox="1"/>
          <p:nvPr>
            <p:ph idx="2" type="subTitle"/>
          </p:nvPr>
        </p:nvSpPr>
        <p:spPr>
          <a:xfrm>
            <a:off x="476250" y="906930"/>
            <a:ext cx="8520600" cy="7926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500"/>
              <a:buNone/>
              <a:defRPr sz="45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777" name="Google Shape;1777;p94"/>
          <p:cNvSpPr/>
          <p:nvPr/>
        </p:nvSpPr>
        <p:spPr>
          <a:xfrm>
            <a:off x="3050790" y="1928402"/>
            <a:ext cx="0" cy="2738438"/>
          </a:xfrm>
          <a:custGeom>
            <a:rect b="b" l="l" r="r" t="t"/>
            <a:pathLst>
              <a:path extrusionOk="0" h="5476875" w="120000">
                <a:moveTo>
                  <a:pt x="0" y="0"/>
                </a:moveTo>
                <a:lnTo>
                  <a:pt x="0" y="5476870"/>
                </a:lnTo>
              </a:path>
            </a:pathLst>
          </a:custGeom>
          <a:noFill/>
          <a:ln cap="flat" cmpd="sng" w="952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78" name="Google Shape;1778;p94"/>
          <p:cNvSpPr txBox="1"/>
          <p:nvPr>
            <p:ph idx="3" type="title"/>
          </p:nvPr>
        </p:nvSpPr>
        <p:spPr>
          <a:xfrm>
            <a:off x="6786048" y="1911288"/>
            <a:ext cx="1785600" cy="1662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9" name="Google Shape;1779;p94"/>
          <p:cNvSpPr txBox="1"/>
          <p:nvPr>
            <p:ph idx="4" type="subTitle"/>
          </p:nvPr>
        </p:nvSpPr>
        <p:spPr>
          <a:xfrm>
            <a:off x="7062438" y="2348875"/>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200"/>
              <a:buNone/>
              <a:defRPr sz="800">
                <a:solidFill>
                  <a:srgbClr val="E1221A"/>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780" name="Google Shape;1780;p94"/>
          <p:cNvSpPr txBox="1"/>
          <p:nvPr>
            <p:ph idx="5" type="subTitle"/>
          </p:nvPr>
        </p:nvSpPr>
        <p:spPr>
          <a:xfrm>
            <a:off x="7062438" y="2879956"/>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200"/>
              <a:buNone/>
              <a:defRPr sz="800">
                <a:solidFill>
                  <a:srgbClr val="E1221A"/>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781" name="Google Shape;1781;p94"/>
          <p:cNvSpPr txBox="1"/>
          <p:nvPr>
            <p:ph idx="6" type="subTitle"/>
          </p:nvPr>
        </p:nvSpPr>
        <p:spPr>
          <a:xfrm>
            <a:off x="7062438" y="3411037"/>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200"/>
              <a:buNone/>
              <a:defRPr sz="800">
                <a:solidFill>
                  <a:srgbClr val="E1221A"/>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782" name="Google Shape;1782;p94"/>
          <p:cNvSpPr txBox="1"/>
          <p:nvPr>
            <p:ph idx="7" type="subTitle"/>
          </p:nvPr>
        </p:nvSpPr>
        <p:spPr>
          <a:xfrm>
            <a:off x="7062438" y="3942117"/>
            <a:ext cx="1624500" cy="159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200"/>
              <a:buNone/>
              <a:defRPr sz="800">
                <a:solidFill>
                  <a:srgbClr val="E1221A"/>
                </a:solidFill>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sp>
        <p:nvSpPr>
          <p:cNvPr id="1783" name="Google Shape;1783;p94"/>
          <p:cNvSpPr txBox="1"/>
          <p:nvPr>
            <p:ph idx="8" type="subTitle"/>
          </p:nvPr>
        </p:nvSpPr>
        <p:spPr>
          <a:xfrm>
            <a:off x="7062438" y="249725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
        <p:nvSpPr>
          <p:cNvPr id="1784" name="Google Shape;1784;p94"/>
          <p:cNvSpPr txBox="1"/>
          <p:nvPr>
            <p:ph idx="9" type="subTitle"/>
          </p:nvPr>
        </p:nvSpPr>
        <p:spPr>
          <a:xfrm>
            <a:off x="7062438" y="302534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
        <p:nvSpPr>
          <p:cNvPr id="1785" name="Google Shape;1785;p94"/>
          <p:cNvSpPr txBox="1"/>
          <p:nvPr>
            <p:ph idx="13" type="subTitle"/>
          </p:nvPr>
        </p:nvSpPr>
        <p:spPr>
          <a:xfrm>
            <a:off x="7062438" y="355781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
        <p:nvSpPr>
          <p:cNvPr id="1786" name="Google Shape;1786;p94"/>
          <p:cNvSpPr txBox="1"/>
          <p:nvPr>
            <p:ph idx="14" type="subTitle"/>
          </p:nvPr>
        </p:nvSpPr>
        <p:spPr>
          <a:xfrm>
            <a:off x="7062438" y="4085905"/>
            <a:ext cx="1624500" cy="2586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chemeClr val="dk2"/>
              </a:buClr>
              <a:buSzPts val="800"/>
              <a:buFont typeface="Merriweather Light"/>
              <a:buNone/>
              <a:defRPr sz="800">
                <a:latin typeface="Merriweather Light"/>
                <a:ea typeface="Merriweather Light"/>
                <a:cs typeface="Merriweather Light"/>
                <a:sym typeface="Merriweather Light"/>
              </a:defRPr>
            </a:lvl1pPr>
            <a:lvl2pPr lvl="1" algn="l">
              <a:lnSpc>
                <a:spcPct val="115000"/>
              </a:lnSpc>
              <a:spcBef>
                <a:spcPts val="0"/>
              </a:spcBef>
              <a:spcAft>
                <a:spcPts val="0"/>
              </a:spcAft>
              <a:buClr>
                <a:schemeClr val="dk2"/>
              </a:buClr>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Clr>
                <a:schemeClr val="dk2"/>
              </a:buClr>
              <a:buSzPts val="800"/>
              <a:buFont typeface="Merriweather Light"/>
              <a:buNone/>
              <a:defRPr sz="800">
                <a:solidFill>
                  <a:schemeClr val="dk2"/>
                </a:solidFill>
                <a:latin typeface="Merriweather Light"/>
                <a:ea typeface="Merriweather Light"/>
                <a:cs typeface="Merriweather Light"/>
                <a:sym typeface="Merriweather Light"/>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1787" name="Shape 1787"/>
        <p:cNvGrpSpPr/>
        <p:nvPr/>
      </p:nvGrpSpPr>
      <p:grpSpPr>
        <a:xfrm>
          <a:off x="0" y="0"/>
          <a:ext cx="0" cy="0"/>
          <a:chOff x="0" y="0"/>
          <a:chExt cx="0" cy="0"/>
        </a:xfrm>
      </p:grpSpPr>
      <p:sp>
        <p:nvSpPr>
          <p:cNvPr id="1788" name="Google Shape;1788;p95"/>
          <p:cNvSpPr txBox="1"/>
          <p:nvPr>
            <p:ph type="title"/>
          </p:nvPr>
        </p:nvSpPr>
        <p:spPr>
          <a:xfrm>
            <a:off x="457200" y="475663"/>
            <a:ext cx="7875900" cy="1286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000"/>
              <a:buNone/>
              <a:defRPr i="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89" name="Google Shape;1789;p95"/>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200"/>
              <a:buNone/>
              <a:defRPr/>
            </a:lvl1pPr>
            <a:lvl2pPr indent="-228600" lvl="1" marL="914400" algn="l">
              <a:lnSpc>
                <a:spcPct val="115000"/>
              </a:lnSpc>
              <a:spcBef>
                <a:spcPts val="1200"/>
              </a:spcBef>
              <a:spcAft>
                <a:spcPts val="0"/>
              </a:spcAft>
              <a:buSzPts val="1200"/>
              <a:buNone/>
              <a:defRPr/>
            </a:lvl2pPr>
            <a:lvl3pPr indent="-228600" lvl="2" marL="1371600" algn="l">
              <a:lnSpc>
                <a:spcPct val="115000"/>
              </a:lnSpc>
              <a:spcBef>
                <a:spcPts val="1200"/>
              </a:spcBef>
              <a:spcAft>
                <a:spcPts val="0"/>
              </a:spcAft>
              <a:buSzPts val="1200"/>
              <a:buNone/>
              <a:defRPr/>
            </a:lvl3pPr>
            <a:lvl4pPr indent="-228600" lvl="3" marL="1828800" algn="l">
              <a:lnSpc>
                <a:spcPct val="115000"/>
              </a:lnSpc>
              <a:spcBef>
                <a:spcPts val="1200"/>
              </a:spcBef>
              <a:spcAft>
                <a:spcPts val="0"/>
              </a:spcAft>
              <a:buSzPts val="1200"/>
              <a:buNone/>
              <a:defRPr/>
            </a:lvl4pPr>
            <a:lvl5pPr indent="-228600" lvl="4" marL="2286000" algn="l">
              <a:lnSpc>
                <a:spcPct val="115000"/>
              </a:lnSpc>
              <a:spcBef>
                <a:spcPts val="1200"/>
              </a:spcBef>
              <a:spcAft>
                <a:spcPts val="0"/>
              </a:spcAft>
              <a:buSzPts val="1200"/>
              <a:buNone/>
              <a:defRPr/>
            </a:lvl5pPr>
            <a:lvl6pPr indent="-228600" lvl="5" marL="2743200" algn="l">
              <a:lnSpc>
                <a:spcPct val="115000"/>
              </a:lnSpc>
              <a:spcBef>
                <a:spcPts val="1200"/>
              </a:spcBef>
              <a:spcAft>
                <a:spcPts val="0"/>
              </a:spcAft>
              <a:buSzPts val="1200"/>
              <a:buNone/>
              <a:defRPr/>
            </a:lvl6pPr>
            <a:lvl7pPr indent="-228600" lvl="6" marL="3200400" algn="l">
              <a:lnSpc>
                <a:spcPct val="115000"/>
              </a:lnSpc>
              <a:spcBef>
                <a:spcPts val="1200"/>
              </a:spcBef>
              <a:spcAft>
                <a:spcPts val="0"/>
              </a:spcAft>
              <a:buSzPts val="1200"/>
              <a:buNone/>
              <a:defRPr/>
            </a:lvl7pPr>
            <a:lvl8pPr indent="-228600" lvl="7" marL="3657600" algn="l">
              <a:lnSpc>
                <a:spcPct val="115000"/>
              </a:lnSpc>
              <a:spcBef>
                <a:spcPts val="1200"/>
              </a:spcBef>
              <a:spcAft>
                <a:spcPts val="0"/>
              </a:spcAft>
              <a:buSzPts val="1200"/>
              <a:buNone/>
              <a:defRPr/>
            </a:lvl8pPr>
            <a:lvl9pPr indent="-228600" lvl="8" marL="4114800" algn="l">
              <a:lnSpc>
                <a:spcPct val="115000"/>
              </a:lnSpc>
              <a:spcBef>
                <a:spcPts val="1200"/>
              </a:spcBef>
              <a:spcAft>
                <a:spcPts val="1200"/>
              </a:spcAft>
              <a:buSzPts val="1200"/>
              <a:buNone/>
              <a:defRPr/>
            </a:lvl9pPr>
          </a:lstStyle>
          <a:p/>
        </p:txBody>
      </p:sp>
      <p:sp>
        <p:nvSpPr>
          <p:cNvPr id="1790" name="Google Shape;1790;p95"/>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200"/>
              <a:buNone/>
              <a:defRPr/>
            </a:lvl1pPr>
            <a:lvl2pPr indent="-228600" lvl="1" marL="914400" algn="l">
              <a:lnSpc>
                <a:spcPct val="115000"/>
              </a:lnSpc>
              <a:spcBef>
                <a:spcPts val="1200"/>
              </a:spcBef>
              <a:spcAft>
                <a:spcPts val="0"/>
              </a:spcAft>
              <a:buSzPts val="1200"/>
              <a:buNone/>
              <a:defRPr/>
            </a:lvl2pPr>
            <a:lvl3pPr indent="-228600" lvl="2" marL="1371600" algn="l">
              <a:lnSpc>
                <a:spcPct val="115000"/>
              </a:lnSpc>
              <a:spcBef>
                <a:spcPts val="1200"/>
              </a:spcBef>
              <a:spcAft>
                <a:spcPts val="0"/>
              </a:spcAft>
              <a:buSzPts val="1200"/>
              <a:buNone/>
              <a:defRPr/>
            </a:lvl3pPr>
            <a:lvl4pPr indent="-228600" lvl="3" marL="1828800" algn="l">
              <a:lnSpc>
                <a:spcPct val="115000"/>
              </a:lnSpc>
              <a:spcBef>
                <a:spcPts val="1200"/>
              </a:spcBef>
              <a:spcAft>
                <a:spcPts val="0"/>
              </a:spcAft>
              <a:buSzPts val="1200"/>
              <a:buNone/>
              <a:defRPr/>
            </a:lvl4pPr>
            <a:lvl5pPr indent="-228600" lvl="4" marL="2286000" algn="l">
              <a:lnSpc>
                <a:spcPct val="115000"/>
              </a:lnSpc>
              <a:spcBef>
                <a:spcPts val="1200"/>
              </a:spcBef>
              <a:spcAft>
                <a:spcPts val="0"/>
              </a:spcAft>
              <a:buSzPts val="1200"/>
              <a:buNone/>
              <a:defRPr/>
            </a:lvl5pPr>
            <a:lvl6pPr indent="-228600" lvl="5" marL="2743200" algn="l">
              <a:lnSpc>
                <a:spcPct val="115000"/>
              </a:lnSpc>
              <a:spcBef>
                <a:spcPts val="1200"/>
              </a:spcBef>
              <a:spcAft>
                <a:spcPts val="0"/>
              </a:spcAft>
              <a:buSzPts val="1200"/>
              <a:buNone/>
              <a:defRPr/>
            </a:lvl6pPr>
            <a:lvl7pPr indent="-228600" lvl="6" marL="3200400" algn="l">
              <a:lnSpc>
                <a:spcPct val="115000"/>
              </a:lnSpc>
              <a:spcBef>
                <a:spcPts val="1200"/>
              </a:spcBef>
              <a:spcAft>
                <a:spcPts val="0"/>
              </a:spcAft>
              <a:buSzPts val="1200"/>
              <a:buNone/>
              <a:defRPr/>
            </a:lvl7pPr>
            <a:lvl8pPr indent="-228600" lvl="7" marL="3657600" algn="l">
              <a:lnSpc>
                <a:spcPct val="115000"/>
              </a:lnSpc>
              <a:spcBef>
                <a:spcPts val="1200"/>
              </a:spcBef>
              <a:spcAft>
                <a:spcPts val="0"/>
              </a:spcAft>
              <a:buSzPts val="1200"/>
              <a:buNone/>
              <a:defRPr/>
            </a:lvl8pPr>
            <a:lvl9pPr indent="-228600" lvl="8" marL="4114800" algn="l">
              <a:lnSpc>
                <a:spcPct val="115000"/>
              </a:lnSpc>
              <a:spcBef>
                <a:spcPts val="1200"/>
              </a:spcBef>
              <a:spcAft>
                <a:spcPts val="1200"/>
              </a:spcAft>
              <a:buSzPts val="1200"/>
              <a:buNone/>
              <a:defRPr/>
            </a:lvl9pPr>
          </a:lstStyle>
          <a:p/>
        </p:txBody>
      </p:sp>
      <p:sp>
        <p:nvSpPr>
          <p:cNvPr id="1791" name="Google Shape;1791;p95"/>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1792" name="Google Shape;1792;p95"/>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1793" name="Google Shape;1793;p95"/>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numbers)">
  <p:cSld name="Blank_1_2">
    <p:spTree>
      <p:nvGrpSpPr>
        <p:cNvPr id="1794" name="Shape 1794"/>
        <p:cNvGrpSpPr/>
        <p:nvPr/>
      </p:nvGrpSpPr>
      <p:grpSpPr>
        <a:xfrm>
          <a:off x="0" y="0"/>
          <a:ext cx="0" cy="0"/>
          <a:chOff x="0" y="0"/>
          <a:chExt cx="0" cy="0"/>
        </a:xfrm>
      </p:grpSpPr>
      <p:sp>
        <p:nvSpPr>
          <p:cNvPr id="1795" name="Google Shape;1795;p96"/>
          <p:cNvSpPr txBox="1"/>
          <p:nvPr>
            <p:ph type="title"/>
          </p:nvPr>
        </p:nvSpPr>
        <p:spPr>
          <a:xfrm>
            <a:off x="3476625"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6800"/>
              <a:buFont typeface="Poppins SemiBold"/>
              <a:buNone/>
              <a:defRPr sz="6800">
                <a:solidFill>
                  <a:schemeClr val="dk1"/>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796" name="Google Shape;1796;p96"/>
          <p:cNvSpPr txBox="1"/>
          <p:nvPr>
            <p:ph idx="2" type="title"/>
          </p:nvPr>
        </p:nvSpPr>
        <p:spPr>
          <a:xfrm>
            <a:off x="6448688"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2"/>
              </a:buClr>
              <a:buSzPts val="6800"/>
              <a:buFont typeface="Poppins SemiBold"/>
              <a:buNone/>
              <a:defRPr sz="6800">
                <a:solidFill>
                  <a:schemeClr val="accent2"/>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797" name="Google Shape;1797;p96"/>
          <p:cNvSpPr txBox="1"/>
          <p:nvPr>
            <p:ph idx="3" type="title"/>
          </p:nvPr>
        </p:nvSpPr>
        <p:spPr>
          <a:xfrm>
            <a:off x="466975" y="2039725"/>
            <a:ext cx="2496600" cy="572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6800"/>
              <a:buFont typeface="Poppins SemiBold"/>
              <a:buNone/>
              <a:defRPr sz="6800">
                <a:solidFill>
                  <a:schemeClr val="dk1"/>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dk1"/>
              </a:buClr>
              <a:buSzPts val="6800"/>
              <a:buNone/>
              <a:defRPr sz="6800">
                <a:solidFill>
                  <a:schemeClr val="dk1"/>
                </a:solidFill>
              </a:defRPr>
            </a:lvl2pPr>
            <a:lvl3pPr lvl="2" algn="l">
              <a:lnSpc>
                <a:spcPct val="100000"/>
              </a:lnSpc>
              <a:spcBef>
                <a:spcPts val="0"/>
              </a:spcBef>
              <a:spcAft>
                <a:spcPts val="0"/>
              </a:spcAft>
              <a:buClr>
                <a:schemeClr val="dk1"/>
              </a:buClr>
              <a:buSzPts val="6800"/>
              <a:buNone/>
              <a:defRPr sz="6800">
                <a:solidFill>
                  <a:schemeClr val="dk1"/>
                </a:solidFill>
              </a:defRPr>
            </a:lvl3pPr>
            <a:lvl4pPr lvl="3" algn="l">
              <a:lnSpc>
                <a:spcPct val="100000"/>
              </a:lnSpc>
              <a:spcBef>
                <a:spcPts val="0"/>
              </a:spcBef>
              <a:spcAft>
                <a:spcPts val="0"/>
              </a:spcAft>
              <a:buClr>
                <a:schemeClr val="dk1"/>
              </a:buClr>
              <a:buSzPts val="6800"/>
              <a:buNone/>
              <a:defRPr sz="6800">
                <a:solidFill>
                  <a:schemeClr val="dk1"/>
                </a:solidFill>
              </a:defRPr>
            </a:lvl4pPr>
            <a:lvl5pPr lvl="4" algn="l">
              <a:lnSpc>
                <a:spcPct val="100000"/>
              </a:lnSpc>
              <a:spcBef>
                <a:spcPts val="0"/>
              </a:spcBef>
              <a:spcAft>
                <a:spcPts val="0"/>
              </a:spcAft>
              <a:buClr>
                <a:schemeClr val="dk1"/>
              </a:buClr>
              <a:buSzPts val="6800"/>
              <a:buNone/>
              <a:defRPr sz="6800">
                <a:solidFill>
                  <a:schemeClr val="dk1"/>
                </a:solidFill>
              </a:defRPr>
            </a:lvl5pPr>
            <a:lvl6pPr lvl="5" algn="l">
              <a:lnSpc>
                <a:spcPct val="100000"/>
              </a:lnSpc>
              <a:spcBef>
                <a:spcPts val="0"/>
              </a:spcBef>
              <a:spcAft>
                <a:spcPts val="0"/>
              </a:spcAft>
              <a:buClr>
                <a:schemeClr val="dk1"/>
              </a:buClr>
              <a:buSzPts val="6800"/>
              <a:buNone/>
              <a:defRPr sz="6800">
                <a:solidFill>
                  <a:schemeClr val="dk1"/>
                </a:solidFill>
              </a:defRPr>
            </a:lvl6pPr>
            <a:lvl7pPr lvl="6" algn="l">
              <a:lnSpc>
                <a:spcPct val="100000"/>
              </a:lnSpc>
              <a:spcBef>
                <a:spcPts val="0"/>
              </a:spcBef>
              <a:spcAft>
                <a:spcPts val="0"/>
              </a:spcAft>
              <a:buClr>
                <a:schemeClr val="dk1"/>
              </a:buClr>
              <a:buSzPts val="6800"/>
              <a:buNone/>
              <a:defRPr sz="6800">
                <a:solidFill>
                  <a:schemeClr val="dk1"/>
                </a:solidFill>
              </a:defRPr>
            </a:lvl7pPr>
            <a:lvl8pPr lvl="7" algn="l">
              <a:lnSpc>
                <a:spcPct val="100000"/>
              </a:lnSpc>
              <a:spcBef>
                <a:spcPts val="0"/>
              </a:spcBef>
              <a:spcAft>
                <a:spcPts val="0"/>
              </a:spcAft>
              <a:buClr>
                <a:schemeClr val="dk1"/>
              </a:buClr>
              <a:buSzPts val="6800"/>
              <a:buNone/>
              <a:defRPr sz="6800">
                <a:solidFill>
                  <a:schemeClr val="dk1"/>
                </a:solidFill>
              </a:defRPr>
            </a:lvl8pPr>
            <a:lvl9pPr lvl="8" algn="l">
              <a:lnSpc>
                <a:spcPct val="100000"/>
              </a:lnSpc>
              <a:spcBef>
                <a:spcPts val="0"/>
              </a:spcBef>
              <a:spcAft>
                <a:spcPts val="0"/>
              </a:spcAft>
              <a:buClr>
                <a:schemeClr val="dk1"/>
              </a:buClr>
              <a:buSzPts val="6800"/>
              <a:buNone/>
              <a:defRPr sz="6800">
                <a:solidFill>
                  <a:schemeClr val="dk1"/>
                </a:solidFill>
              </a:defRPr>
            </a:lvl9pPr>
          </a:lstStyle>
          <a:p/>
        </p:txBody>
      </p:sp>
      <p:sp>
        <p:nvSpPr>
          <p:cNvPr id="1798" name="Google Shape;1798;p96"/>
          <p:cNvSpPr txBox="1"/>
          <p:nvPr/>
        </p:nvSpPr>
        <p:spPr>
          <a:xfrm>
            <a:off x="465138"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rgbClr val="464B54"/>
                </a:solidFill>
                <a:latin typeface="Poppins SemiBold"/>
                <a:ea typeface="Poppins SemiBold"/>
                <a:cs typeface="Poppins SemiBold"/>
                <a:sym typeface="Poppins SemiBold"/>
              </a:rPr>
              <a:t>©2021 SAUCE LABS, INC | PRIVATE &amp; CONFIDENTIAL</a:t>
            </a:r>
            <a:endParaRPr b="0" i="0" sz="600" u="none" cap="none" strike="noStrike">
              <a:solidFill>
                <a:srgbClr val="000000"/>
              </a:solidFill>
              <a:latin typeface="Poppins SemiBold"/>
              <a:ea typeface="Poppins SemiBold"/>
              <a:cs typeface="Poppins SemiBold"/>
              <a:sym typeface="Poppins SemiBold"/>
            </a:endParaRPr>
          </a:p>
        </p:txBody>
      </p:sp>
      <p:sp>
        <p:nvSpPr>
          <p:cNvPr id="1799" name="Google Shape;1799;p96"/>
          <p:cNvSpPr txBox="1"/>
          <p:nvPr>
            <p:ph idx="1" type="body"/>
          </p:nvPr>
        </p:nvSpPr>
        <p:spPr>
          <a:xfrm>
            <a:off x="465138" y="3138507"/>
            <a:ext cx="22068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800" name="Google Shape;1800;p96"/>
          <p:cNvSpPr txBox="1"/>
          <p:nvPr>
            <p:ph idx="4" type="body"/>
          </p:nvPr>
        </p:nvSpPr>
        <p:spPr>
          <a:xfrm>
            <a:off x="3476625" y="3138507"/>
            <a:ext cx="22068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801" name="Google Shape;1801;p96"/>
          <p:cNvSpPr txBox="1"/>
          <p:nvPr>
            <p:ph idx="5" type="body"/>
          </p:nvPr>
        </p:nvSpPr>
        <p:spPr>
          <a:xfrm>
            <a:off x="6472238" y="3138507"/>
            <a:ext cx="2206800" cy="1143300"/>
          </a:xfrm>
          <a:prstGeom prst="rect">
            <a:avLst/>
          </a:prstGeom>
          <a:noFill/>
          <a:ln>
            <a:noFill/>
          </a:ln>
        </p:spPr>
        <p:txBody>
          <a:bodyPr anchorCtr="0" anchor="t" bIns="0" lIns="0" spcFirstLastPara="1" rIns="0" wrap="square" tIns="0">
            <a:spAutoFit/>
          </a:bodyPr>
          <a:lstStyle>
            <a:lvl1pPr indent="-304800" lvl="0" marL="4572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9pPr>
          </a:lstStyle>
          <a:p/>
        </p:txBody>
      </p:sp>
      <p:sp>
        <p:nvSpPr>
          <p:cNvPr id="1802" name="Google Shape;1802;p96"/>
          <p:cNvSpPr/>
          <p:nvPr/>
        </p:nvSpPr>
        <p:spPr>
          <a:xfrm>
            <a:off x="476250" y="1969294"/>
            <a:ext cx="2190750" cy="0"/>
          </a:xfrm>
          <a:custGeom>
            <a:rect b="b" l="l" r="r" t="t"/>
            <a:pathLst>
              <a:path extrusionOk="0" h="120000" w="4381500">
                <a:moveTo>
                  <a:pt x="0" y="0"/>
                </a:moveTo>
                <a:lnTo>
                  <a:pt x="4381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03" name="Google Shape;1803;p96"/>
          <p:cNvSpPr/>
          <p:nvPr/>
        </p:nvSpPr>
        <p:spPr>
          <a:xfrm>
            <a:off x="3476625" y="1969294"/>
            <a:ext cx="2190750" cy="0"/>
          </a:xfrm>
          <a:custGeom>
            <a:rect b="b" l="l" r="r" t="t"/>
            <a:pathLst>
              <a:path extrusionOk="0" h="120000" w="4381500">
                <a:moveTo>
                  <a:pt x="0" y="0"/>
                </a:moveTo>
                <a:lnTo>
                  <a:pt x="4381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04" name="Google Shape;1804;p96"/>
          <p:cNvSpPr/>
          <p:nvPr/>
        </p:nvSpPr>
        <p:spPr>
          <a:xfrm>
            <a:off x="6472238" y="1969294"/>
            <a:ext cx="2190750" cy="0"/>
          </a:xfrm>
          <a:custGeom>
            <a:rect b="b" l="l" r="r" t="t"/>
            <a:pathLst>
              <a:path extrusionOk="0" h="120000" w="4381500">
                <a:moveTo>
                  <a:pt x="0" y="0"/>
                </a:moveTo>
                <a:lnTo>
                  <a:pt x="4381500" y="0"/>
                </a:lnTo>
              </a:path>
            </a:pathLst>
          </a:custGeom>
          <a:noFill/>
          <a:ln cap="flat" cmpd="sng" w="28575">
            <a:solidFill>
              <a:srgbClr val="53A05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05" name="Google Shape;1805;p96"/>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06" name="Google Shape;1806;p96"/>
          <p:cNvSpPr txBox="1"/>
          <p:nvPr>
            <p:ph idx="6" type="title"/>
          </p:nvPr>
        </p:nvSpPr>
        <p:spPr>
          <a:xfrm>
            <a:off x="476250" y="534088"/>
            <a:ext cx="29334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07" name="Google Shape;1807;p96"/>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1808" name="Shape 1808"/>
        <p:cNvGrpSpPr/>
        <p:nvPr/>
      </p:nvGrpSpPr>
      <p:grpSpPr>
        <a:xfrm>
          <a:off x="0" y="0"/>
          <a:ext cx="0" cy="0"/>
          <a:chOff x="0" y="0"/>
          <a:chExt cx="0" cy="0"/>
        </a:xfrm>
      </p:grpSpPr>
      <p:sp>
        <p:nvSpPr>
          <p:cNvPr id="1809" name="Google Shape;1809;p97"/>
          <p:cNvSpPr/>
          <p:nvPr/>
        </p:nvSpPr>
        <p:spPr>
          <a:xfrm>
            <a:off x="0"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10" name="Google Shape;1810;p97"/>
          <p:cNvSpPr/>
          <p:nvPr/>
        </p:nvSpPr>
        <p:spPr>
          <a:xfrm>
            <a:off x="-31419" y="-15924"/>
            <a:ext cx="9235440" cy="5194935"/>
          </a:xfrm>
          <a:custGeom>
            <a:rect b="b" l="l" r="r" t="t"/>
            <a:pathLst>
              <a:path extrusionOk="0" h="10287000" w="18288000">
                <a:moveTo>
                  <a:pt x="0" y="0"/>
                </a:moveTo>
                <a:lnTo>
                  <a:pt x="18288000" y="0"/>
                </a:lnTo>
                <a:lnTo>
                  <a:pt x="18288000" y="10287000"/>
                </a:lnTo>
                <a:lnTo>
                  <a:pt x="0" y="10287000"/>
                </a:lnTo>
                <a:lnTo>
                  <a:pt x="0" y="0"/>
                </a:lnTo>
                <a:close/>
              </a:path>
            </a:pathLst>
          </a:custGeom>
          <a:solidFill>
            <a:srgbClr val="000000">
              <a:alpha val="5411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11" name="Google Shape;1811;p97"/>
          <p:cNvSpPr txBox="1"/>
          <p:nvPr>
            <p:ph type="ctrTitle"/>
          </p:nvPr>
        </p:nvSpPr>
        <p:spPr>
          <a:xfrm>
            <a:off x="469900" y="1122362"/>
            <a:ext cx="6343500" cy="2317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000"/>
              <a:buNone/>
              <a:defRPr i="0" sz="400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12" name="Google Shape;1812;p97"/>
          <p:cNvSpPr txBox="1"/>
          <p:nvPr>
            <p:ph idx="1" type="subTitle"/>
          </p:nvPr>
        </p:nvSpPr>
        <p:spPr>
          <a:xfrm>
            <a:off x="469904" y="3427413"/>
            <a:ext cx="6241500" cy="11652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2400"/>
              <a:buNone/>
              <a:defRPr i="0" sz="2400">
                <a:solidFill>
                  <a:schemeClr val="lt1"/>
                </a:solidFill>
              </a:defRPr>
            </a:lvl1pPr>
            <a:lvl2pPr lvl="1" algn="l">
              <a:lnSpc>
                <a:spcPct val="115000"/>
              </a:lnSpc>
              <a:spcBef>
                <a:spcPts val="1200"/>
              </a:spcBef>
              <a:spcAft>
                <a:spcPts val="0"/>
              </a:spcAft>
              <a:buSzPts val="1200"/>
              <a:buNone/>
              <a:defRPr/>
            </a:lvl2pPr>
            <a:lvl3pPr lvl="2" algn="l">
              <a:lnSpc>
                <a:spcPct val="115000"/>
              </a:lnSpc>
              <a:spcBef>
                <a:spcPts val="1200"/>
              </a:spcBef>
              <a:spcAft>
                <a:spcPts val="0"/>
              </a:spcAft>
              <a:buSzPts val="1200"/>
              <a:buNone/>
              <a:defRPr/>
            </a:lvl3pPr>
            <a:lvl4pPr lvl="3" algn="l">
              <a:lnSpc>
                <a:spcPct val="115000"/>
              </a:lnSpc>
              <a:spcBef>
                <a:spcPts val="1200"/>
              </a:spcBef>
              <a:spcAft>
                <a:spcPts val="0"/>
              </a:spcAft>
              <a:buSzPts val="1200"/>
              <a:buNone/>
              <a:defRPr/>
            </a:lvl4pPr>
            <a:lvl5pPr lvl="4" algn="l">
              <a:lnSpc>
                <a:spcPct val="115000"/>
              </a:lnSpc>
              <a:spcBef>
                <a:spcPts val="1200"/>
              </a:spcBef>
              <a:spcAft>
                <a:spcPts val="0"/>
              </a:spcAft>
              <a:buSzPts val="1200"/>
              <a:buNone/>
              <a:defRPr/>
            </a:lvl5pPr>
            <a:lvl6pPr lvl="5" algn="l">
              <a:lnSpc>
                <a:spcPct val="115000"/>
              </a:lnSpc>
              <a:spcBef>
                <a:spcPts val="1200"/>
              </a:spcBef>
              <a:spcAft>
                <a:spcPts val="0"/>
              </a:spcAft>
              <a:buSzPts val="1200"/>
              <a:buNone/>
              <a:defRPr/>
            </a:lvl6pPr>
            <a:lvl7pPr lvl="6" algn="l">
              <a:lnSpc>
                <a:spcPct val="115000"/>
              </a:lnSpc>
              <a:spcBef>
                <a:spcPts val="1200"/>
              </a:spcBef>
              <a:spcAft>
                <a:spcPts val="0"/>
              </a:spcAft>
              <a:buSzPts val="1200"/>
              <a:buNone/>
              <a:defRPr/>
            </a:lvl7pPr>
            <a:lvl8pPr lvl="7" algn="l">
              <a:lnSpc>
                <a:spcPct val="115000"/>
              </a:lnSpc>
              <a:spcBef>
                <a:spcPts val="1200"/>
              </a:spcBef>
              <a:spcAft>
                <a:spcPts val="0"/>
              </a:spcAft>
              <a:buSzPts val="1200"/>
              <a:buNone/>
              <a:defRPr/>
            </a:lvl8pPr>
            <a:lvl9pPr lvl="8" algn="l">
              <a:lnSpc>
                <a:spcPct val="115000"/>
              </a:lnSpc>
              <a:spcBef>
                <a:spcPts val="1200"/>
              </a:spcBef>
              <a:spcAft>
                <a:spcPts val="1200"/>
              </a:spcAft>
              <a:buSzPts val="1200"/>
              <a:buNone/>
              <a:defRPr/>
            </a:lvl9pPr>
          </a:lstStyle>
          <a:p/>
        </p:txBody>
      </p:sp>
      <p:sp>
        <p:nvSpPr>
          <p:cNvPr id="1813" name="Google Shape;1813;p97"/>
          <p:cNvSpPr txBox="1"/>
          <p:nvPr>
            <p:ph idx="11" type="ftr"/>
          </p:nvPr>
        </p:nvSpPr>
        <p:spPr>
          <a:xfrm>
            <a:off x="3108960" y="4783455"/>
            <a:ext cx="2926200" cy="2574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1814" name="Google Shape;1814;p97"/>
          <p:cNvSpPr txBox="1"/>
          <p:nvPr>
            <p:ph idx="10" type="dt"/>
          </p:nvPr>
        </p:nvSpPr>
        <p:spPr>
          <a:xfrm>
            <a:off x="457200" y="4783455"/>
            <a:ext cx="2103000" cy="257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1815" name="Google Shape;1815;p97"/>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llenges Service">
  <p:cSld name="Blank_2">
    <p:spTree>
      <p:nvGrpSpPr>
        <p:cNvPr id="1816" name="Shape 1816"/>
        <p:cNvGrpSpPr/>
        <p:nvPr/>
      </p:nvGrpSpPr>
      <p:grpSpPr>
        <a:xfrm>
          <a:off x="0" y="0"/>
          <a:ext cx="0" cy="0"/>
          <a:chOff x="0" y="0"/>
          <a:chExt cx="0" cy="0"/>
        </a:xfrm>
      </p:grpSpPr>
      <p:sp>
        <p:nvSpPr>
          <p:cNvPr id="1817" name="Google Shape;1817;p98"/>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818" name="Google Shape;1818;p98"/>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819" name="Google Shape;1819;p98"/>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20" name="Google Shape;1820;p98"/>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21" name="Google Shape;1821;p98"/>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1822" name="Google Shape;1822;p98"/>
          <p:cNvSpPr txBox="1"/>
          <p:nvPr>
            <p:ph type="title"/>
          </p:nvPr>
        </p:nvSpPr>
        <p:spPr>
          <a:xfrm>
            <a:off x="256675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823" name="Google Shape;1823;p98"/>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24" name="Google Shape;1824;p98"/>
          <p:cNvSpPr txBox="1"/>
          <p:nvPr>
            <p:ph idx="1" type="body"/>
          </p:nvPr>
        </p:nvSpPr>
        <p:spPr>
          <a:xfrm>
            <a:off x="2566150" y="1193637"/>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Service">
  <p:cSld name="Blank_2_1_2">
    <p:spTree>
      <p:nvGrpSpPr>
        <p:cNvPr id="1825" name="Shape 1825"/>
        <p:cNvGrpSpPr/>
        <p:nvPr/>
      </p:nvGrpSpPr>
      <p:grpSpPr>
        <a:xfrm>
          <a:off x="0" y="0"/>
          <a:ext cx="0" cy="0"/>
          <a:chOff x="0" y="0"/>
          <a:chExt cx="0" cy="0"/>
        </a:xfrm>
      </p:grpSpPr>
      <p:sp>
        <p:nvSpPr>
          <p:cNvPr id="1826" name="Google Shape;1826;p99"/>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827" name="Google Shape;1827;p99"/>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828" name="Google Shape;1828;p99"/>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29" name="Google Shape;1829;p99"/>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30" name="Google Shape;1830;p99"/>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1831" name="Google Shape;1831;p99"/>
          <p:cNvSpPr txBox="1"/>
          <p:nvPr>
            <p:ph type="title"/>
          </p:nvPr>
        </p:nvSpPr>
        <p:spPr>
          <a:xfrm>
            <a:off x="256675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832" name="Google Shape;1832;p99"/>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33" name="Google Shape;1833;p99"/>
          <p:cNvSpPr txBox="1"/>
          <p:nvPr>
            <p:ph idx="1" type="body"/>
          </p:nvPr>
        </p:nvSpPr>
        <p:spPr>
          <a:xfrm>
            <a:off x="2566150" y="2298537"/>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2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200">
                <a:solidFill>
                  <a:srgbClr val="464B54"/>
                </a:solidFill>
                <a:latin typeface="Merriweather Light"/>
                <a:ea typeface="Merriweather Light"/>
                <a:cs typeface="Merriweather Light"/>
                <a:sym typeface="Merriweather Light"/>
              </a:defRPr>
            </a:lvl4pPr>
            <a:lvl5pPr indent="-304800" lvl="4" marL="2286000" algn="l">
              <a:lnSpc>
                <a:spcPct val="115000"/>
              </a:lnSpc>
              <a:spcBef>
                <a:spcPts val="0"/>
              </a:spcBef>
              <a:spcAft>
                <a:spcPts val="0"/>
              </a:spcAft>
              <a:buSzPts val="1200"/>
              <a:buFont typeface="Merriweather Light"/>
              <a:buChar char="●"/>
              <a:defRPr sz="1200">
                <a:latin typeface="Merriweather Light"/>
                <a:ea typeface="Merriweather Light"/>
                <a:cs typeface="Merriweather Light"/>
                <a:sym typeface="Merriweather Light"/>
              </a:defRPr>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Font typeface="Merriweather Light"/>
              <a:buChar char="●"/>
              <a:defRPr>
                <a:latin typeface="Merriweather Light"/>
                <a:ea typeface="Merriweather Light"/>
                <a:cs typeface="Merriweather Light"/>
                <a:sym typeface="Merriweather Light"/>
              </a:defRPr>
            </a:lvl9pPr>
          </a:lstStyle>
          <a:p/>
        </p:txBody>
      </p:sp>
      <p:sp>
        <p:nvSpPr>
          <p:cNvPr id="1834" name="Google Shape;1834;p99"/>
          <p:cNvSpPr txBox="1"/>
          <p:nvPr>
            <p:ph idx="3" type="body"/>
          </p:nvPr>
        </p:nvSpPr>
        <p:spPr>
          <a:xfrm>
            <a:off x="2566150" y="1155537"/>
            <a:ext cx="6120600" cy="1009800"/>
          </a:xfrm>
          <a:prstGeom prst="rect">
            <a:avLst/>
          </a:prstGeom>
          <a:noFill/>
          <a:ln>
            <a:noFill/>
          </a:ln>
        </p:spPr>
        <p:txBody>
          <a:bodyPr anchorCtr="0" anchor="t" bIns="0" lIns="0" spcFirstLastPara="1" rIns="0" wrap="square" tIns="0">
            <a:spAutoFit/>
          </a:bodyPr>
          <a:lstStyle>
            <a:lvl1pPr indent="-304800" lvl="0" marL="457200" marR="0" algn="l">
              <a:lnSpc>
                <a:spcPct val="115000"/>
              </a:lnSpc>
              <a:spcBef>
                <a:spcPts val="0"/>
              </a:spcBef>
              <a:spcAft>
                <a:spcPts val="0"/>
              </a:spcAft>
              <a:buClr>
                <a:srgbClr val="E1221A"/>
              </a:buClr>
              <a:buSzPts val="1200"/>
              <a:buFont typeface="Merriweather Light"/>
              <a:buChar char="●"/>
              <a:defRPr sz="1600">
                <a:solidFill>
                  <a:srgbClr val="464B54"/>
                </a:solidFill>
                <a:latin typeface="Merriweather Light"/>
                <a:ea typeface="Merriweather Light"/>
                <a:cs typeface="Merriweather Light"/>
                <a:sym typeface="Merriweather Light"/>
              </a:defRPr>
            </a:lvl1pPr>
            <a:lvl2pPr indent="-304800" lvl="1" marL="914400" marR="0" algn="l">
              <a:lnSpc>
                <a:spcPct val="115000"/>
              </a:lnSpc>
              <a:spcBef>
                <a:spcPts val="0"/>
              </a:spcBef>
              <a:spcAft>
                <a:spcPts val="0"/>
              </a:spcAft>
              <a:buClr>
                <a:srgbClr val="E1221A"/>
              </a:buClr>
              <a:buSzPts val="1200"/>
              <a:buChar char="●"/>
              <a:defRPr sz="1600">
                <a:solidFill>
                  <a:srgbClr val="464B54"/>
                </a:solidFill>
                <a:latin typeface="Merriweather Light"/>
                <a:ea typeface="Merriweather Light"/>
                <a:cs typeface="Merriweather Light"/>
                <a:sym typeface="Merriweather Light"/>
              </a:defRPr>
            </a:lvl2pPr>
            <a:lvl3pPr indent="-304800" lvl="2" marL="1371600" marR="0" algn="l">
              <a:lnSpc>
                <a:spcPct val="115000"/>
              </a:lnSpc>
              <a:spcBef>
                <a:spcPts val="0"/>
              </a:spcBef>
              <a:spcAft>
                <a:spcPts val="0"/>
              </a:spcAft>
              <a:buClr>
                <a:srgbClr val="E1221A"/>
              </a:buClr>
              <a:buSzPts val="1200"/>
              <a:buChar char="●"/>
              <a:defRPr sz="1600">
                <a:solidFill>
                  <a:srgbClr val="464B54"/>
                </a:solidFill>
                <a:latin typeface="Merriweather Light"/>
                <a:ea typeface="Merriweather Light"/>
                <a:cs typeface="Merriweather Light"/>
                <a:sym typeface="Merriweather Light"/>
              </a:defRPr>
            </a:lvl3pPr>
            <a:lvl4pPr indent="-304800" lvl="3" marL="1828800" marR="0" algn="l">
              <a:lnSpc>
                <a:spcPct val="115000"/>
              </a:lnSpc>
              <a:spcBef>
                <a:spcPts val="0"/>
              </a:spcBef>
              <a:spcAft>
                <a:spcPts val="0"/>
              </a:spcAft>
              <a:buClr>
                <a:srgbClr val="E1221A"/>
              </a:buClr>
              <a:buSzPts val="1200"/>
              <a:buChar char="●"/>
              <a:defRPr sz="1600">
                <a:solidFill>
                  <a:srgbClr val="464B54"/>
                </a:solidFill>
                <a:latin typeface="Merriweather Light"/>
                <a:ea typeface="Merriweather Light"/>
                <a:cs typeface="Merriweather Light"/>
                <a:sym typeface="Merriweather Light"/>
              </a:defRPr>
            </a:lvl4pPr>
            <a:lvl5pPr indent="-330200" lvl="4" marL="2286000" algn="l">
              <a:lnSpc>
                <a:spcPct val="115000"/>
              </a:lnSpc>
              <a:spcBef>
                <a:spcPts val="0"/>
              </a:spcBef>
              <a:spcAft>
                <a:spcPts val="0"/>
              </a:spcAft>
              <a:buSzPts val="1600"/>
              <a:buFont typeface="Merriweather Light"/>
              <a:buChar char="●"/>
              <a:defRPr sz="1600">
                <a:latin typeface="Merriweather Light"/>
                <a:ea typeface="Merriweather Light"/>
                <a:cs typeface="Merriweather Light"/>
                <a:sym typeface="Merriweather Light"/>
              </a:defRPr>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Font typeface="Merriweather Light"/>
              <a:buChar char="●"/>
              <a:defRPr sz="1600">
                <a:latin typeface="Merriweather Light"/>
                <a:ea typeface="Merriweather Light"/>
                <a:cs typeface="Merriweather Light"/>
                <a:sym typeface="Merriweather Light"/>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Stories Service 1">
  <p:cSld name="Blank_2_1_1_1">
    <p:spTree>
      <p:nvGrpSpPr>
        <p:cNvPr id="1835" name="Shape 1835"/>
        <p:cNvGrpSpPr/>
        <p:nvPr/>
      </p:nvGrpSpPr>
      <p:grpSpPr>
        <a:xfrm>
          <a:off x="0" y="0"/>
          <a:ext cx="0" cy="0"/>
          <a:chOff x="0" y="0"/>
          <a:chExt cx="0" cy="0"/>
        </a:xfrm>
      </p:grpSpPr>
      <p:sp>
        <p:nvSpPr>
          <p:cNvPr id="1836" name="Google Shape;1836;p100"/>
          <p:cNvSpPr/>
          <p:nvPr/>
        </p:nvSpPr>
        <p:spPr>
          <a:xfrm>
            <a:off x="0" y="60"/>
            <a:ext cx="2219643" cy="5143500"/>
          </a:xfrm>
          <a:custGeom>
            <a:rect b="b" l="l" r="r" t="t"/>
            <a:pathLst>
              <a:path extrusionOk="0" h="10287000" w="4439285">
                <a:moveTo>
                  <a:pt x="0" y="0"/>
                </a:moveTo>
                <a:lnTo>
                  <a:pt x="4438673" y="0"/>
                </a:lnTo>
                <a:lnTo>
                  <a:pt x="4438673" y="10286821"/>
                </a:lnTo>
                <a:lnTo>
                  <a:pt x="0" y="10286821"/>
                </a:lnTo>
                <a:lnTo>
                  <a:pt x="0" y="0"/>
                </a:lnTo>
                <a:close/>
              </a:path>
            </a:pathLst>
          </a:custGeom>
          <a:solidFill>
            <a:srgbClr val="F4F5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837" name="Google Shape;1837;p100"/>
          <p:cNvSpPr/>
          <p:nvPr/>
        </p:nvSpPr>
        <p:spPr>
          <a:xfrm>
            <a:off x="476250" y="478655"/>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Poppins SemiBold"/>
              <a:ea typeface="Poppins SemiBold"/>
              <a:cs typeface="Poppins SemiBold"/>
              <a:sym typeface="Poppins SemiBold"/>
            </a:endParaRPr>
          </a:p>
        </p:txBody>
      </p:sp>
      <p:sp>
        <p:nvSpPr>
          <p:cNvPr id="1838" name="Google Shape;1838;p100"/>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39" name="Google Shape;1839;p100"/>
          <p:cNvSpPr/>
          <p:nvPr/>
        </p:nvSpPr>
        <p:spPr>
          <a:xfrm>
            <a:off x="476250" y="478631"/>
            <a:ext cx="1428750" cy="0"/>
          </a:xfrm>
          <a:custGeom>
            <a:rect b="b" l="l" r="r" t="t"/>
            <a:pathLst>
              <a:path extrusionOk="0" h="120000" w="2857500">
                <a:moveTo>
                  <a:pt x="0" y="0"/>
                </a:moveTo>
                <a:lnTo>
                  <a:pt x="2857500" y="0"/>
                </a:lnTo>
              </a:path>
            </a:pathLst>
          </a:custGeom>
          <a:noFill/>
          <a:ln cap="flat" cmpd="sng" w="28575">
            <a:solidFill>
              <a:srgbClr val="E1221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40" name="Google Shape;1840;p100"/>
          <p:cNvSpPr txBox="1"/>
          <p:nvPr/>
        </p:nvSpPr>
        <p:spPr>
          <a:xfrm>
            <a:off x="2589250" y="4938077"/>
            <a:ext cx="2097000" cy="1026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1"/>
                </a:solidFill>
                <a:latin typeface="Poppins SemiBold"/>
                <a:ea typeface="Poppins SemiBold"/>
                <a:cs typeface="Poppins SemiBold"/>
                <a:sym typeface="Poppins SemiBold"/>
              </a:rPr>
              <a:t>©2021 SAUCE LABS, INC | PRIVATE &amp; CONFIDENTIAL</a:t>
            </a:r>
            <a:endParaRPr b="0" i="0" sz="600" u="none" cap="none" strike="noStrike">
              <a:solidFill>
                <a:schemeClr val="accent1"/>
              </a:solidFill>
              <a:latin typeface="Poppins SemiBold"/>
              <a:ea typeface="Poppins SemiBold"/>
              <a:cs typeface="Poppins SemiBold"/>
              <a:sym typeface="Poppins SemiBold"/>
            </a:endParaRPr>
          </a:p>
        </p:txBody>
      </p:sp>
      <p:sp>
        <p:nvSpPr>
          <p:cNvPr id="1841" name="Google Shape;1841;p100"/>
          <p:cNvSpPr txBox="1"/>
          <p:nvPr>
            <p:ph type="title"/>
          </p:nvPr>
        </p:nvSpPr>
        <p:spPr>
          <a:xfrm>
            <a:off x="2566750" y="411400"/>
            <a:ext cx="6120600" cy="344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2pPr>
            <a:lvl3pPr lvl="2"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3pPr>
            <a:lvl4pPr lvl="3"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4pPr>
            <a:lvl5pPr lvl="4"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5pPr>
            <a:lvl6pPr lvl="5"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6pPr>
            <a:lvl7pPr lvl="6"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7pPr>
            <a:lvl8pPr lvl="7"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8pPr>
            <a:lvl9pPr lvl="8" algn="l">
              <a:lnSpc>
                <a:spcPct val="100000"/>
              </a:lnSpc>
              <a:spcBef>
                <a:spcPts val="0"/>
              </a:spcBef>
              <a:spcAft>
                <a:spcPts val="0"/>
              </a:spcAft>
              <a:buSzPts val="1400"/>
              <a:buFont typeface="Poppins SemiBold"/>
              <a:buNone/>
              <a:defRPr sz="1400">
                <a:latin typeface="Poppins SemiBold"/>
                <a:ea typeface="Poppins SemiBold"/>
                <a:cs typeface="Poppins SemiBold"/>
                <a:sym typeface="Poppins SemiBold"/>
              </a:defRPr>
            </a:lvl9pPr>
          </a:lstStyle>
          <a:p/>
        </p:txBody>
      </p:sp>
      <p:sp>
        <p:nvSpPr>
          <p:cNvPr id="1842" name="Google Shape;1842;p100"/>
          <p:cNvSpPr txBox="1"/>
          <p:nvPr>
            <p:ph idx="2" type="title"/>
          </p:nvPr>
        </p:nvSpPr>
        <p:spPr>
          <a:xfrm>
            <a:off x="484423" y="534088"/>
            <a:ext cx="1428900" cy="18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_1_1">
    <p:bg>
      <p:bgPr>
        <a:solidFill>
          <a:srgbClr val="142222"/>
        </a:solidFill>
      </p:bgPr>
    </p:bg>
    <p:spTree>
      <p:nvGrpSpPr>
        <p:cNvPr id="1843" name="Shape 1843"/>
        <p:cNvGrpSpPr/>
        <p:nvPr/>
      </p:nvGrpSpPr>
      <p:grpSpPr>
        <a:xfrm>
          <a:off x="0" y="0"/>
          <a:ext cx="0" cy="0"/>
          <a:chOff x="0" y="0"/>
          <a:chExt cx="0" cy="0"/>
        </a:xfrm>
      </p:grpSpPr>
      <p:sp>
        <p:nvSpPr>
          <p:cNvPr id="1844" name="Google Shape;1844;p101"/>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DM Mono Medium"/>
                <a:ea typeface="DM Mono Medium"/>
                <a:cs typeface="DM Mono Medium"/>
                <a:sym typeface="DM Mono Medium"/>
              </a:rPr>
              <a:t>© SAUCE LABS • </a:t>
            </a:r>
            <a:r>
              <a:rPr lang="en" sz="500">
                <a:solidFill>
                  <a:schemeClr val="lt1"/>
                </a:solidFill>
                <a:latin typeface="DM Mono Medium"/>
                <a:ea typeface="DM Mono Medium"/>
                <a:cs typeface="DM Mono Medium"/>
                <a:sym typeface="DM Mono Medium"/>
              </a:rPr>
              <a:t>CONFIDENTIAL</a:t>
            </a:r>
            <a:endParaRPr b="0" i="0" sz="500" u="none" cap="none" strike="noStrike">
              <a:solidFill>
                <a:schemeClr val="lt1"/>
              </a:solidFill>
              <a:latin typeface="DM Mono Medium"/>
              <a:ea typeface="DM Mono Medium"/>
              <a:cs typeface="DM Mono Medium"/>
              <a:sym typeface="DM Mono Medium"/>
            </a:endParaRPr>
          </a:p>
        </p:txBody>
      </p:sp>
      <p:pic>
        <p:nvPicPr>
          <p:cNvPr id="1845" name="Google Shape;1845;p101"/>
          <p:cNvPicPr preferRelativeResize="0"/>
          <p:nvPr/>
        </p:nvPicPr>
        <p:blipFill rotWithShape="1">
          <a:blip r:embed="rId2">
            <a:alphaModFix/>
          </a:blip>
          <a:srcRect b="0" l="0" r="0" t="0"/>
          <a:stretch/>
        </p:blipFill>
        <p:spPr>
          <a:xfrm>
            <a:off x="8514000" y="4931956"/>
            <a:ext cx="56429" cy="112163"/>
          </a:xfrm>
          <a:prstGeom prst="rect">
            <a:avLst/>
          </a:prstGeom>
          <a:noFill/>
          <a:ln>
            <a:noFill/>
          </a:ln>
        </p:spPr>
      </p:pic>
      <p:sp>
        <p:nvSpPr>
          <p:cNvPr id="1846" name="Google Shape;1846;p101"/>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lt1"/>
                </a:solidFill>
                <a:latin typeface="DM Mono Medium"/>
                <a:ea typeface="DM Mono Medium"/>
                <a:cs typeface="DM Mono Medium"/>
                <a:sym typeface="DM Mono Medium"/>
              </a:defRPr>
            </a:lvl9pPr>
          </a:lstStyle>
          <a:p>
            <a:pPr indent="0" lvl="0" marL="0" rtl="0" algn="ctr">
              <a:spcBef>
                <a:spcPts val="0"/>
              </a:spcBef>
              <a:spcAft>
                <a:spcPts val="0"/>
              </a:spcAft>
              <a:buNone/>
            </a:pPr>
            <a:fld id="{00000000-1234-1234-1234-123412341234}" type="slidenum">
              <a:rPr lang="en"/>
              <a:t>‹#›</a:t>
            </a:fld>
            <a:endParaRPr/>
          </a:p>
        </p:txBody>
      </p:sp>
      <p:pic>
        <p:nvPicPr>
          <p:cNvPr id="1847" name="Google Shape;1847;p101"/>
          <p:cNvPicPr preferRelativeResize="0"/>
          <p:nvPr/>
        </p:nvPicPr>
        <p:blipFill rotWithShape="1">
          <a:blip r:embed="rId2">
            <a:alphaModFix/>
          </a:blip>
          <a:srcRect b="0" l="0" r="0" t="0"/>
          <a:stretch/>
        </p:blipFill>
        <p:spPr>
          <a:xfrm rot="10800000">
            <a:off x="8778041" y="4931956"/>
            <a:ext cx="56429" cy="112162"/>
          </a:xfrm>
          <a:prstGeom prst="rect">
            <a:avLst/>
          </a:prstGeom>
          <a:noFill/>
          <a:ln>
            <a:noFill/>
          </a:ln>
        </p:spPr>
      </p:pic>
      <p:pic>
        <p:nvPicPr>
          <p:cNvPr id="1848" name="Google Shape;1848;p101"/>
          <p:cNvPicPr preferRelativeResize="0"/>
          <p:nvPr/>
        </p:nvPicPr>
        <p:blipFill rotWithShape="1">
          <a:blip r:embed="rId3">
            <a:alphaModFix/>
          </a:blip>
          <a:srcRect b="0" l="0" r="0" t="0"/>
          <a:stretch/>
        </p:blipFill>
        <p:spPr>
          <a:xfrm>
            <a:off x="0" y="4815000"/>
            <a:ext cx="9144003" cy="936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2.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5.xml"/><Relationship Id="rId42" Type="http://schemas.openxmlformats.org/officeDocument/2006/relationships/slideLayout" Target="../slideLayouts/slideLayout87.xml"/><Relationship Id="rId41" Type="http://schemas.openxmlformats.org/officeDocument/2006/relationships/slideLayout" Target="../slideLayouts/slideLayout86.xml"/><Relationship Id="rId44" Type="http://schemas.openxmlformats.org/officeDocument/2006/relationships/slideLayout" Target="../slideLayouts/slideLayout89.xml"/><Relationship Id="rId43" Type="http://schemas.openxmlformats.org/officeDocument/2006/relationships/slideLayout" Target="../slideLayouts/slideLayout88.xml"/><Relationship Id="rId46" Type="http://schemas.openxmlformats.org/officeDocument/2006/relationships/slideLayout" Target="../slideLayouts/slideLayout91.xml"/><Relationship Id="rId45" Type="http://schemas.openxmlformats.org/officeDocument/2006/relationships/slideLayout" Target="../slideLayouts/slideLayout90.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48" Type="http://schemas.openxmlformats.org/officeDocument/2006/relationships/slideLayout" Target="../slideLayouts/slideLayout93.xml"/><Relationship Id="rId47" Type="http://schemas.openxmlformats.org/officeDocument/2006/relationships/slideLayout" Target="../slideLayouts/slideLayout92.xml"/><Relationship Id="rId49" Type="http://schemas.openxmlformats.org/officeDocument/2006/relationships/slideLayout" Target="../slideLayouts/slideLayout9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31" Type="http://schemas.openxmlformats.org/officeDocument/2006/relationships/slideLayout" Target="../slideLayouts/slideLayout76.xml"/><Relationship Id="rId30" Type="http://schemas.openxmlformats.org/officeDocument/2006/relationships/slideLayout" Target="../slideLayouts/slideLayout75.xml"/><Relationship Id="rId33" Type="http://schemas.openxmlformats.org/officeDocument/2006/relationships/slideLayout" Target="../slideLayouts/slideLayout78.xml"/><Relationship Id="rId32" Type="http://schemas.openxmlformats.org/officeDocument/2006/relationships/slideLayout" Target="../slideLayouts/slideLayout77.xml"/><Relationship Id="rId35" Type="http://schemas.openxmlformats.org/officeDocument/2006/relationships/slideLayout" Target="../slideLayouts/slideLayout80.xml"/><Relationship Id="rId34" Type="http://schemas.openxmlformats.org/officeDocument/2006/relationships/slideLayout" Target="../slideLayouts/slideLayout79.xml"/><Relationship Id="rId37" Type="http://schemas.openxmlformats.org/officeDocument/2006/relationships/slideLayout" Target="../slideLayouts/slideLayout82.xml"/><Relationship Id="rId36" Type="http://schemas.openxmlformats.org/officeDocument/2006/relationships/slideLayout" Target="../slideLayouts/slideLayout81.xml"/><Relationship Id="rId39" Type="http://schemas.openxmlformats.org/officeDocument/2006/relationships/slideLayout" Target="../slideLayouts/slideLayout84.xml"/><Relationship Id="rId38" Type="http://schemas.openxmlformats.org/officeDocument/2006/relationships/slideLayout" Target="../slideLayouts/slideLayout83.xml"/><Relationship Id="rId20" Type="http://schemas.openxmlformats.org/officeDocument/2006/relationships/slideLayout" Target="../slideLayouts/slideLayout65.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29" Type="http://schemas.openxmlformats.org/officeDocument/2006/relationships/slideLayout" Target="../slideLayouts/slideLayout74.xml"/><Relationship Id="rId51" Type="http://schemas.openxmlformats.org/officeDocument/2006/relationships/slideLayout" Target="../slideLayouts/slideLayout96.xml"/><Relationship Id="rId50" Type="http://schemas.openxmlformats.org/officeDocument/2006/relationships/slideLayout" Target="../slideLayouts/slideLayout95.xml"/><Relationship Id="rId53" Type="http://schemas.openxmlformats.org/officeDocument/2006/relationships/slideLayout" Target="../slideLayouts/slideLayout98.xml"/><Relationship Id="rId52" Type="http://schemas.openxmlformats.org/officeDocument/2006/relationships/slideLayout" Target="../slideLayouts/slideLayout97.xml"/><Relationship Id="rId11" Type="http://schemas.openxmlformats.org/officeDocument/2006/relationships/slideLayout" Target="../slideLayouts/slideLayout56.xml"/><Relationship Id="rId55" Type="http://schemas.openxmlformats.org/officeDocument/2006/relationships/slideLayout" Target="../slideLayouts/slideLayout100.xml"/><Relationship Id="rId10" Type="http://schemas.openxmlformats.org/officeDocument/2006/relationships/slideLayout" Target="../slideLayouts/slideLayout55.xml"/><Relationship Id="rId54" Type="http://schemas.openxmlformats.org/officeDocument/2006/relationships/slideLayout" Target="../slideLayouts/slideLayout99.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56" Type="http://schemas.openxmlformats.org/officeDocument/2006/relationships/theme" Target="../theme/theme7.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40.xml"/><Relationship Id="rId42" Type="http://schemas.openxmlformats.org/officeDocument/2006/relationships/theme" Target="../theme/theme8.xml"/><Relationship Id="rId41" Type="http://schemas.openxmlformats.org/officeDocument/2006/relationships/slideLayout" Target="../slideLayouts/slideLayout141.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31" Type="http://schemas.openxmlformats.org/officeDocument/2006/relationships/slideLayout" Target="../slideLayouts/slideLayout131.xml"/><Relationship Id="rId30" Type="http://schemas.openxmlformats.org/officeDocument/2006/relationships/slideLayout" Target="../slideLayouts/slideLayout130.xml"/><Relationship Id="rId33" Type="http://schemas.openxmlformats.org/officeDocument/2006/relationships/slideLayout" Target="../slideLayouts/slideLayout133.xml"/><Relationship Id="rId32" Type="http://schemas.openxmlformats.org/officeDocument/2006/relationships/slideLayout" Target="../slideLayouts/slideLayout132.xml"/><Relationship Id="rId35" Type="http://schemas.openxmlformats.org/officeDocument/2006/relationships/slideLayout" Target="../slideLayouts/slideLayout135.xml"/><Relationship Id="rId34" Type="http://schemas.openxmlformats.org/officeDocument/2006/relationships/slideLayout" Target="../slideLayouts/slideLayout134.xml"/><Relationship Id="rId37" Type="http://schemas.openxmlformats.org/officeDocument/2006/relationships/slideLayout" Target="../slideLayouts/slideLayout137.xml"/><Relationship Id="rId36" Type="http://schemas.openxmlformats.org/officeDocument/2006/relationships/slideLayout" Target="../slideLayouts/slideLayout136.xml"/><Relationship Id="rId39" Type="http://schemas.openxmlformats.org/officeDocument/2006/relationships/slideLayout" Target="../slideLayouts/slideLayout139.xml"/><Relationship Id="rId38" Type="http://schemas.openxmlformats.org/officeDocument/2006/relationships/slideLayout" Target="../slideLayouts/slideLayout138.xml"/><Relationship Id="rId20" Type="http://schemas.openxmlformats.org/officeDocument/2006/relationships/slideLayout" Target="../slideLayouts/slideLayout120.xml"/><Relationship Id="rId22" Type="http://schemas.openxmlformats.org/officeDocument/2006/relationships/slideLayout" Target="../slideLayouts/slideLayout122.xml"/><Relationship Id="rId21" Type="http://schemas.openxmlformats.org/officeDocument/2006/relationships/slideLayout" Target="../slideLayouts/slideLayout121.xml"/><Relationship Id="rId24" Type="http://schemas.openxmlformats.org/officeDocument/2006/relationships/slideLayout" Target="../slideLayouts/slideLayout124.xml"/><Relationship Id="rId23" Type="http://schemas.openxmlformats.org/officeDocument/2006/relationships/slideLayout" Target="../slideLayouts/slideLayout123.xml"/><Relationship Id="rId26" Type="http://schemas.openxmlformats.org/officeDocument/2006/relationships/slideLayout" Target="../slideLayouts/slideLayout126.xml"/><Relationship Id="rId25" Type="http://schemas.openxmlformats.org/officeDocument/2006/relationships/slideLayout" Target="../slideLayouts/slideLayout125.xml"/><Relationship Id="rId28" Type="http://schemas.openxmlformats.org/officeDocument/2006/relationships/slideLayout" Target="../slideLayouts/slideLayout128.xml"/><Relationship Id="rId27" Type="http://schemas.openxmlformats.org/officeDocument/2006/relationships/slideLayout" Target="../slideLayouts/slideLayout127.xml"/><Relationship Id="rId29" Type="http://schemas.openxmlformats.org/officeDocument/2006/relationships/slideLayout" Target="../slideLayouts/slideLayout129.xml"/><Relationship Id="rId11" Type="http://schemas.openxmlformats.org/officeDocument/2006/relationships/slideLayout" Target="../slideLayouts/slideLayout111.xml"/><Relationship Id="rId10" Type="http://schemas.openxmlformats.org/officeDocument/2006/relationships/slideLayout" Target="../slideLayouts/slideLayout110.xml"/><Relationship Id="rId13" Type="http://schemas.openxmlformats.org/officeDocument/2006/relationships/slideLayout" Target="../slideLayouts/slideLayout113.xml"/><Relationship Id="rId12" Type="http://schemas.openxmlformats.org/officeDocument/2006/relationships/slideLayout" Target="../slideLayouts/slideLayout112.xml"/><Relationship Id="rId15" Type="http://schemas.openxmlformats.org/officeDocument/2006/relationships/slideLayout" Target="../slideLayouts/slideLayout115.xml"/><Relationship Id="rId14" Type="http://schemas.openxmlformats.org/officeDocument/2006/relationships/slideLayout" Target="../slideLayouts/slideLayout114.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19" Type="http://schemas.openxmlformats.org/officeDocument/2006/relationships/slideLayout" Target="../slideLayouts/slideLayout119.xml"/><Relationship Id="rId18" Type="http://schemas.openxmlformats.org/officeDocument/2006/relationships/slideLayout" Target="../slideLayouts/slideLayout118.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slideLayout" Target="../slideLayouts/slideLayout143.xml"/><Relationship Id="rId3" Type="http://schemas.openxmlformats.org/officeDocument/2006/relationships/slideLayout" Target="../slideLayouts/slideLayout144.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31" Type="http://schemas.openxmlformats.org/officeDocument/2006/relationships/slideLayout" Target="../slideLayouts/slideLayout172.xml"/><Relationship Id="rId30" Type="http://schemas.openxmlformats.org/officeDocument/2006/relationships/slideLayout" Target="../slideLayouts/slideLayout171.xml"/><Relationship Id="rId33" Type="http://schemas.openxmlformats.org/officeDocument/2006/relationships/slideLayout" Target="../slideLayouts/slideLayout174.xml"/><Relationship Id="rId32" Type="http://schemas.openxmlformats.org/officeDocument/2006/relationships/slideLayout" Target="../slideLayouts/slideLayout173.xml"/><Relationship Id="rId35" Type="http://schemas.openxmlformats.org/officeDocument/2006/relationships/theme" Target="../theme/theme1.xml"/><Relationship Id="rId34" Type="http://schemas.openxmlformats.org/officeDocument/2006/relationships/slideLayout" Target="../slideLayouts/slideLayout175.xml"/><Relationship Id="rId20" Type="http://schemas.openxmlformats.org/officeDocument/2006/relationships/slideLayout" Target="../slideLayouts/slideLayout161.xml"/><Relationship Id="rId22" Type="http://schemas.openxmlformats.org/officeDocument/2006/relationships/slideLayout" Target="../slideLayouts/slideLayout163.xml"/><Relationship Id="rId21" Type="http://schemas.openxmlformats.org/officeDocument/2006/relationships/slideLayout" Target="../slideLayouts/slideLayout162.xml"/><Relationship Id="rId24" Type="http://schemas.openxmlformats.org/officeDocument/2006/relationships/slideLayout" Target="../slideLayouts/slideLayout165.xml"/><Relationship Id="rId23" Type="http://schemas.openxmlformats.org/officeDocument/2006/relationships/slideLayout" Target="../slideLayouts/slideLayout164.xml"/><Relationship Id="rId26" Type="http://schemas.openxmlformats.org/officeDocument/2006/relationships/slideLayout" Target="../slideLayouts/slideLayout167.xml"/><Relationship Id="rId25" Type="http://schemas.openxmlformats.org/officeDocument/2006/relationships/slideLayout" Target="../slideLayouts/slideLayout166.xml"/><Relationship Id="rId28" Type="http://schemas.openxmlformats.org/officeDocument/2006/relationships/slideLayout" Target="../slideLayouts/slideLayout169.xml"/><Relationship Id="rId27" Type="http://schemas.openxmlformats.org/officeDocument/2006/relationships/slideLayout" Target="../slideLayouts/slideLayout168.xml"/><Relationship Id="rId29" Type="http://schemas.openxmlformats.org/officeDocument/2006/relationships/slideLayout" Target="../slideLayouts/slideLayout170.xml"/><Relationship Id="rId11" Type="http://schemas.openxmlformats.org/officeDocument/2006/relationships/slideLayout" Target="../slideLayouts/slideLayout152.xml"/><Relationship Id="rId10" Type="http://schemas.openxmlformats.org/officeDocument/2006/relationships/slideLayout" Target="../slideLayouts/slideLayout151.xml"/><Relationship Id="rId13" Type="http://schemas.openxmlformats.org/officeDocument/2006/relationships/slideLayout" Target="../slideLayouts/slideLayout154.xml"/><Relationship Id="rId12" Type="http://schemas.openxmlformats.org/officeDocument/2006/relationships/slideLayout" Target="../slideLayouts/slideLayout153.xml"/><Relationship Id="rId15" Type="http://schemas.openxmlformats.org/officeDocument/2006/relationships/slideLayout" Target="../slideLayouts/slideLayout156.xml"/><Relationship Id="rId14" Type="http://schemas.openxmlformats.org/officeDocument/2006/relationships/slideLayout" Target="../slideLayouts/slideLayout155.xml"/><Relationship Id="rId17" Type="http://schemas.openxmlformats.org/officeDocument/2006/relationships/slideLayout" Target="../slideLayouts/slideLayout158.xml"/><Relationship Id="rId16" Type="http://schemas.openxmlformats.org/officeDocument/2006/relationships/slideLayout" Target="../slideLayouts/slideLayout157.xml"/><Relationship Id="rId19" Type="http://schemas.openxmlformats.org/officeDocument/2006/relationships/slideLayout" Target="../slideLayouts/slideLayout160.xml"/><Relationship Id="rId18" Type="http://schemas.openxmlformats.org/officeDocument/2006/relationships/slideLayout" Target="../slideLayouts/slideLayout159.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215.xml"/><Relationship Id="rId42" Type="http://schemas.openxmlformats.org/officeDocument/2006/relationships/slideLayout" Target="../slideLayouts/slideLayout217.xml"/><Relationship Id="rId41" Type="http://schemas.openxmlformats.org/officeDocument/2006/relationships/slideLayout" Target="../slideLayouts/slideLayout216.xml"/><Relationship Id="rId44" Type="http://schemas.openxmlformats.org/officeDocument/2006/relationships/slideLayout" Target="../slideLayouts/slideLayout219.xml"/><Relationship Id="rId43" Type="http://schemas.openxmlformats.org/officeDocument/2006/relationships/slideLayout" Target="../slideLayouts/slideLayout218.xml"/><Relationship Id="rId46" Type="http://schemas.openxmlformats.org/officeDocument/2006/relationships/slideLayout" Target="../slideLayouts/slideLayout221.xml"/><Relationship Id="rId45" Type="http://schemas.openxmlformats.org/officeDocument/2006/relationships/slideLayout" Target="../slideLayouts/slideLayout220.xml"/><Relationship Id="rId1" Type="http://schemas.openxmlformats.org/officeDocument/2006/relationships/slideLayout" Target="../slideLayouts/slideLayout176.xml"/><Relationship Id="rId2" Type="http://schemas.openxmlformats.org/officeDocument/2006/relationships/slideLayout" Target="../slideLayouts/slideLayout177.xml"/><Relationship Id="rId3" Type="http://schemas.openxmlformats.org/officeDocument/2006/relationships/slideLayout" Target="../slideLayouts/slideLayout178.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48" Type="http://schemas.openxmlformats.org/officeDocument/2006/relationships/slideLayout" Target="../slideLayouts/slideLayout223.xml"/><Relationship Id="rId47" Type="http://schemas.openxmlformats.org/officeDocument/2006/relationships/slideLayout" Target="../slideLayouts/slideLayout222.xml"/><Relationship Id="rId49" Type="http://schemas.openxmlformats.org/officeDocument/2006/relationships/slideLayout" Target="../slideLayouts/slideLayout224.xml"/><Relationship Id="rId5" Type="http://schemas.openxmlformats.org/officeDocument/2006/relationships/slideLayout" Target="../slideLayouts/slideLayout180.xml"/><Relationship Id="rId6" Type="http://schemas.openxmlformats.org/officeDocument/2006/relationships/slideLayout" Target="../slideLayouts/slideLayout181.xml"/><Relationship Id="rId7" Type="http://schemas.openxmlformats.org/officeDocument/2006/relationships/slideLayout" Target="../slideLayouts/slideLayout182.xml"/><Relationship Id="rId8" Type="http://schemas.openxmlformats.org/officeDocument/2006/relationships/slideLayout" Target="../slideLayouts/slideLayout183.xml"/><Relationship Id="rId31" Type="http://schemas.openxmlformats.org/officeDocument/2006/relationships/slideLayout" Target="../slideLayouts/slideLayout206.xml"/><Relationship Id="rId30" Type="http://schemas.openxmlformats.org/officeDocument/2006/relationships/slideLayout" Target="../slideLayouts/slideLayout205.xml"/><Relationship Id="rId33" Type="http://schemas.openxmlformats.org/officeDocument/2006/relationships/slideLayout" Target="../slideLayouts/slideLayout208.xml"/><Relationship Id="rId32" Type="http://schemas.openxmlformats.org/officeDocument/2006/relationships/slideLayout" Target="../slideLayouts/slideLayout207.xml"/><Relationship Id="rId35" Type="http://schemas.openxmlformats.org/officeDocument/2006/relationships/slideLayout" Target="../slideLayouts/slideLayout210.xml"/><Relationship Id="rId34" Type="http://schemas.openxmlformats.org/officeDocument/2006/relationships/slideLayout" Target="../slideLayouts/slideLayout209.xml"/><Relationship Id="rId37" Type="http://schemas.openxmlformats.org/officeDocument/2006/relationships/slideLayout" Target="../slideLayouts/slideLayout212.xml"/><Relationship Id="rId36" Type="http://schemas.openxmlformats.org/officeDocument/2006/relationships/slideLayout" Target="../slideLayouts/slideLayout211.xml"/><Relationship Id="rId39" Type="http://schemas.openxmlformats.org/officeDocument/2006/relationships/slideLayout" Target="../slideLayouts/slideLayout214.xml"/><Relationship Id="rId38" Type="http://schemas.openxmlformats.org/officeDocument/2006/relationships/slideLayout" Target="../slideLayouts/slideLayout213.xml"/><Relationship Id="rId20" Type="http://schemas.openxmlformats.org/officeDocument/2006/relationships/slideLayout" Target="../slideLayouts/slideLayout195.xml"/><Relationship Id="rId22" Type="http://schemas.openxmlformats.org/officeDocument/2006/relationships/slideLayout" Target="../slideLayouts/slideLayout197.xml"/><Relationship Id="rId21" Type="http://schemas.openxmlformats.org/officeDocument/2006/relationships/slideLayout" Target="../slideLayouts/slideLayout196.xml"/><Relationship Id="rId24" Type="http://schemas.openxmlformats.org/officeDocument/2006/relationships/slideLayout" Target="../slideLayouts/slideLayout199.xml"/><Relationship Id="rId23" Type="http://schemas.openxmlformats.org/officeDocument/2006/relationships/slideLayout" Target="../slideLayouts/slideLayout198.xml"/><Relationship Id="rId26" Type="http://schemas.openxmlformats.org/officeDocument/2006/relationships/slideLayout" Target="../slideLayouts/slideLayout201.xml"/><Relationship Id="rId25" Type="http://schemas.openxmlformats.org/officeDocument/2006/relationships/slideLayout" Target="../slideLayouts/slideLayout200.xml"/><Relationship Id="rId28" Type="http://schemas.openxmlformats.org/officeDocument/2006/relationships/slideLayout" Target="../slideLayouts/slideLayout203.xml"/><Relationship Id="rId27" Type="http://schemas.openxmlformats.org/officeDocument/2006/relationships/slideLayout" Target="../slideLayouts/slideLayout202.xml"/><Relationship Id="rId29" Type="http://schemas.openxmlformats.org/officeDocument/2006/relationships/slideLayout" Target="../slideLayouts/slideLayout204.xml"/><Relationship Id="rId51" Type="http://schemas.openxmlformats.org/officeDocument/2006/relationships/slideLayout" Target="../slideLayouts/slideLayout226.xml"/><Relationship Id="rId50" Type="http://schemas.openxmlformats.org/officeDocument/2006/relationships/slideLayout" Target="../slideLayouts/slideLayout225.xml"/><Relationship Id="rId53" Type="http://schemas.openxmlformats.org/officeDocument/2006/relationships/slideLayout" Target="../slideLayouts/slideLayout228.xml"/><Relationship Id="rId52" Type="http://schemas.openxmlformats.org/officeDocument/2006/relationships/slideLayout" Target="../slideLayouts/slideLayout227.xml"/><Relationship Id="rId11" Type="http://schemas.openxmlformats.org/officeDocument/2006/relationships/slideLayout" Target="../slideLayouts/slideLayout186.xml"/><Relationship Id="rId55" Type="http://schemas.openxmlformats.org/officeDocument/2006/relationships/slideLayout" Target="../slideLayouts/slideLayout230.xml"/><Relationship Id="rId10" Type="http://schemas.openxmlformats.org/officeDocument/2006/relationships/slideLayout" Target="../slideLayouts/slideLayout185.xml"/><Relationship Id="rId54" Type="http://schemas.openxmlformats.org/officeDocument/2006/relationships/slideLayout" Target="../slideLayouts/slideLayout229.xml"/><Relationship Id="rId13" Type="http://schemas.openxmlformats.org/officeDocument/2006/relationships/slideLayout" Target="../slideLayouts/slideLayout188.xml"/><Relationship Id="rId57" Type="http://schemas.openxmlformats.org/officeDocument/2006/relationships/slideLayout" Target="../slideLayouts/slideLayout232.xml"/><Relationship Id="rId12" Type="http://schemas.openxmlformats.org/officeDocument/2006/relationships/slideLayout" Target="../slideLayouts/slideLayout187.xml"/><Relationship Id="rId56" Type="http://schemas.openxmlformats.org/officeDocument/2006/relationships/slideLayout" Target="../slideLayouts/slideLayout231.xml"/><Relationship Id="rId15" Type="http://schemas.openxmlformats.org/officeDocument/2006/relationships/slideLayout" Target="../slideLayouts/slideLayout190.xml"/><Relationship Id="rId14" Type="http://schemas.openxmlformats.org/officeDocument/2006/relationships/slideLayout" Target="../slideLayouts/slideLayout189.xml"/><Relationship Id="rId58" Type="http://schemas.openxmlformats.org/officeDocument/2006/relationships/theme" Target="../theme/theme6.xml"/><Relationship Id="rId17" Type="http://schemas.openxmlformats.org/officeDocument/2006/relationships/slideLayout" Target="../slideLayouts/slideLayout192.xml"/><Relationship Id="rId16" Type="http://schemas.openxmlformats.org/officeDocument/2006/relationships/slideLayout" Target="../slideLayouts/slideLayout191.xml"/><Relationship Id="rId19" Type="http://schemas.openxmlformats.org/officeDocument/2006/relationships/slideLayout" Target="../slideLayouts/slideLayout194.xml"/><Relationship Id="rId18" Type="http://schemas.openxmlformats.org/officeDocument/2006/relationships/slideLayout" Target="../slideLayouts/slideLayout193.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272.xml"/><Relationship Id="rId42" Type="http://schemas.openxmlformats.org/officeDocument/2006/relationships/theme" Target="../theme/theme4.xml"/><Relationship Id="rId41" Type="http://schemas.openxmlformats.org/officeDocument/2006/relationships/slideLayout" Target="../slideLayouts/slideLayout273.xml"/><Relationship Id="rId1" Type="http://schemas.openxmlformats.org/officeDocument/2006/relationships/slideLayout" Target="../slideLayouts/slideLayout233.xml"/><Relationship Id="rId2" Type="http://schemas.openxmlformats.org/officeDocument/2006/relationships/slideLayout" Target="../slideLayouts/slideLayout234.xml"/><Relationship Id="rId3" Type="http://schemas.openxmlformats.org/officeDocument/2006/relationships/slideLayout" Target="../slideLayouts/slideLayout235.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5" Type="http://schemas.openxmlformats.org/officeDocument/2006/relationships/slideLayout" Target="../slideLayouts/slideLayout237.xml"/><Relationship Id="rId6" Type="http://schemas.openxmlformats.org/officeDocument/2006/relationships/slideLayout" Target="../slideLayouts/slideLayout238.xml"/><Relationship Id="rId7" Type="http://schemas.openxmlformats.org/officeDocument/2006/relationships/slideLayout" Target="../slideLayouts/slideLayout239.xml"/><Relationship Id="rId8" Type="http://schemas.openxmlformats.org/officeDocument/2006/relationships/slideLayout" Target="../slideLayouts/slideLayout240.xml"/><Relationship Id="rId31" Type="http://schemas.openxmlformats.org/officeDocument/2006/relationships/slideLayout" Target="../slideLayouts/slideLayout263.xml"/><Relationship Id="rId30" Type="http://schemas.openxmlformats.org/officeDocument/2006/relationships/slideLayout" Target="../slideLayouts/slideLayout262.xml"/><Relationship Id="rId33" Type="http://schemas.openxmlformats.org/officeDocument/2006/relationships/slideLayout" Target="../slideLayouts/slideLayout265.xml"/><Relationship Id="rId32" Type="http://schemas.openxmlformats.org/officeDocument/2006/relationships/slideLayout" Target="../slideLayouts/slideLayout264.xml"/><Relationship Id="rId35" Type="http://schemas.openxmlformats.org/officeDocument/2006/relationships/slideLayout" Target="../slideLayouts/slideLayout267.xml"/><Relationship Id="rId34" Type="http://schemas.openxmlformats.org/officeDocument/2006/relationships/slideLayout" Target="../slideLayouts/slideLayout266.xml"/><Relationship Id="rId37" Type="http://schemas.openxmlformats.org/officeDocument/2006/relationships/slideLayout" Target="../slideLayouts/slideLayout269.xml"/><Relationship Id="rId36" Type="http://schemas.openxmlformats.org/officeDocument/2006/relationships/slideLayout" Target="../slideLayouts/slideLayout268.xml"/><Relationship Id="rId39" Type="http://schemas.openxmlformats.org/officeDocument/2006/relationships/slideLayout" Target="../slideLayouts/slideLayout271.xml"/><Relationship Id="rId38" Type="http://schemas.openxmlformats.org/officeDocument/2006/relationships/slideLayout" Target="../slideLayouts/slideLayout270.xml"/><Relationship Id="rId20" Type="http://schemas.openxmlformats.org/officeDocument/2006/relationships/slideLayout" Target="../slideLayouts/slideLayout252.xml"/><Relationship Id="rId22" Type="http://schemas.openxmlformats.org/officeDocument/2006/relationships/slideLayout" Target="../slideLayouts/slideLayout254.xml"/><Relationship Id="rId21" Type="http://schemas.openxmlformats.org/officeDocument/2006/relationships/slideLayout" Target="../slideLayouts/slideLayout253.xml"/><Relationship Id="rId24" Type="http://schemas.openxmlformats.org/officeDocument/2006/relationships/slideLayout" Target="../slideLayouts/slideLayout256.xml"/><Relationship Id="rId23" Type="http://schemas.openxmlformats.org/officeDocument/2006/relationships/slideLayout" Target="../slideLayouts/slideLayout255.xml"/><Relationship Id="rId26" Type="http://schemas.openxmlformats.org/officeDocument/2006/relationships/slideLayout" Target="../slideLayouts/slideLayout258.xml"/><Relationship Id="rId25" Type="http://schemas.openxmlformats.org/officeDocument/2006/relationships/slideLayout" Target="../slideLayouts/slideLayout257.xml"/><Relationship Id="rId28" Type="http://schemas.openxmlformats.org/officeDocument/2006/relationships/slideLayout" Target="../slideLayouts/slideLayout260.xml"/><Relationship Id="rId27" Type="http://schemas.openxmlformats.org/officeDocument/2006/relationships/slideLayout" Target="../slideLayouts/slideLayout259.xml"/><Relationship Id="rId29" Type="http://schemas.openxmlformats.org/officeDocument/2006/relationships/slideLayout" Target="../slideLayouts/slideLayout261.xml"/><Relationship Id="rId11" Type="http://schemas.openxmlformats.org/officeDocument/2006/relationships/slideLayout" Target="../slideLayouts/slideLayout243.xml"/><Relationship Id="rId10" Type="http://schemas.openxmlformats.org/officeDocument/2006/relationships/slideLayout" Target="../slideLayouts/slideLayout242.xml"/><Relationship Id="rId13" Type="http://schemas.openxmlformats.org/officeDocument/2006/relationships/slideLayout" Target="../slideLayouts/slideLayout245.xml"/><Relationship Id="rId12" Type="http://schemas.openxmlformats.org/officeDocument/2006/relationships/slideLayout" Target="../slideLayouts/slideLayout244.xml"/><Relationship Id="rId15" Type="http://schemas.openxmlformats.org/officeDocument/2006/relationships/slideLayout" Target="../slideLayouts/slideLayout247.xml"/><Relationship Id="rId14" Type="http://schemas.openxmlformats.org/officeDocument/2006/relationships/slideLayout" Target="../slideLayouts/slideLayout246.xml"/><Relationship Id="rId17" Type="http://schemas.openxmlformats.org/officeDocument/2006/relationships/slideLayout" Target="../slideLayouts/slideLayout249.xml"/><Relationship Id="rId16" Type="http://schemas.openxmlformats.org/officeDocument/2006/relationships/slideLayout" Target="../slideLayouts/slideLayout248.xml"/><Relationship Id="rId19" Type="http://schemas.openxmlformats.org/officeDocument/2006/relationships/slideLayout" Target="../slideLayouts/slideLayout251.xml"/><Relationship Id="rId18" Type="http://schemas.openxmlformats.org/officeDocument/2006/relationships/slideLayout" Target="../slideLayouts/slideLayout250.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274.xml"/><Relationship Id="rId2" Type="http://schemas.openxmlformats.org/officeDocument/2006/relationships/slideLayout" Target="../slideLayouts/slideLayout275.xml"/><Relationship Id="rId3" Type="http://schemas.openxmlformats.org/officeDocument/2006/relationships/slideLayout" Target="../slideLayouts/slideLayout276.xml"/><Relationship Id="rId4" Type="http://schemas.openxmlformats.org/officeDocument/2006/relationships/slideLayout" Target="../slideLayouts/slideLayout277.xml"/><Relationship Id="rId9" Type="http://schemas.openxmlformats.org/officeDocument/2006/relationships/slideLayout" Target="../slideLayouts/slideLayout282.xml"/><Relationship Id="rId5" Type="http://schemas.openxmlformats.org/officeDocument/2006/relationships/slideLayout" Target="../slideLayouts/slideLayout278.xml"/><Relationship Id="rId6" Type="http://schemas.openxmlformats.org/officeDocument/2006/relationships/slideLayout" Target="../slideLayouts/slideLayout279.xml"/><Relationship Id="rId7" Type="http://schemas.openxmlformats.org/officeDocument/2006/relationships/slideLayout" Target="../slideLayouts/slideLayout280.xml"/><Relationship Id="rId8" Type="http://schemas.openxmlformats.org/officeDocument/2006/relationships/slideLayout" Target="../slideLayouts/slideLayout281.xml"/><Relationship Id="rId20" Type="http://schemas.openxmlformats.org/officeDocument/2006/relationships/slideLayout" Target="../slideLayouts/slideLayout293.xml"/><Relationship Id="rId22" Type="http://schemas.openxmlformats.org/officeDocument/2006/relationships/slideLayout" Target="../slideLayouts/slideLayout295.xml"/><Relationship Id="rId21" Type="http://schemas.openxmlformats.org/officeDocument/2006/relationships/slideLayout" Target="../slideLayouts/slideLayout294.xml"/><Relationship Id="rId24" Type="http://schemas.openxmlformats.org/officeDocument/2006/relationships/slideLayout" Target="../slideLayouts/slideLayout297.xml"/><Relationship Id="rId23" Type="http://schemas.openxmlformats.org/officeDocument/2006/relationships/slideLayout" Target="../slideLayouts/slideLayout296.xml"/><Relationship Id="rId26" Type="http://schemas.openxmlformats.org/officeDocument/2006/relationships/slideLayout" Target="../slideLayouts/slideLayout299.xml"/><Relationship Id="rId25" Type="http://schemas.openxmlformats.org/officeDocument/2006/relationships/slideLayout" Target="../slideLayouts/slideLayout298.xml"/><Relationship Id="rId28" Type="http://schemas.openxmlformats.org/officeDocument/2006/relationships/slideLayout" Target="../slideLayouts/slideLayout301.xml"/><Relationship Id="rId27" Type="http://schemas.openxmlformats.org/officeDocument/2006/relationships/slideLayout" Target="../slideLayouts/slideLayout300.xml"/><Relationship Id="rId29" Type="http://schemas.openxmlformats.org/officeDocument/2006/relationships/theme" Target="../theme/theme5.xml"/><Relationship Id="rId11" Type="http://schemas.openxmlformats.org/officeDocument/2006/relationships/slideLayout" Target="../slideLayouts/slideLayout284.xml"/><Relationship Id="rId10" Type="http://schemas.openxmlformats.org/officeDocument/2006/relationships/slideLayout" Target="../slideLayouts/slideLayout283.xml"/><Relationship Id="rId13" Type="http://schemas.openxmlformats.org/officeDocument/2006/relationships/slideLayout" Target="../slideLayouts/slideLayout286.xml"/><Relationship Id="rId12" Type="http://schemas.openxmlformats.org/officeDocument/2006/relationships/slideLayout" Target="../slideLayouts/slideLayout285.xml"/><Relationship Id="rId15" Type="http://schemas.openxmlformats.org/officeDocument/2006/relationships/slideLayout" Target="../slideLayouts/slideLayout288.xml"/><Relationship Id="rId14" Type="http://schemas.openxmlformats.org/officeDocument/2006/relationships/slideLayout" Target="../slideLayouts/slideLayout287.xml"/><Relationship Id="rId17" Type="http://schemas.openxmlformats.org/officeDocument/2006/relationships/slideLayout" Target="../slideLayouts/slideLayout290.xml"/><Relationship Id="rId16" Type="http://schemas.openxmlformats.org/officeDocument/2006/relationships/slideLayout" Target="../slideLayouts/slideLayout289.xml"/><Relationship Id="rId19" Type="http://schemas.openxmlformats.org/officeDocument/2006/relationships/slideLayout" Target="../slideLayouts/slideLayout292.xml"/><Relationship Id="rId18" Type="http://schemas.openxmlformats.org/officeDocument/2006/relationships/slideLayout" Target="../slideLayouts/slideLayout291.xml"/></Relationships>
</file>

<file path=ppt/slideMasters/_rels/slideMaster8.xml.rels><?xml version="1.0" encoding="UTF-8" standalone="yes"?><Relationships xmlns="http://schemas.openxmlformats.org/package/2006/relationships"><Relationship Id="rId40" Type="http://schemas.openxmlformats.org/officeDocument/2006/relationships/slideLayout" Target="../slideLayouts/slideLayout341.xml"/><Relationship Id="rId42" Type="http://schemas.openxmlformats.org/officeDocument/2006/relationships/slideLayout" Target="../slideLayouts/slideLayout343.xml"/><Relationship Id="rId41" Type="http://schemas.openxmlformats.org/officeDocument/2006/relationships/slideLayout" Target="../slideLayouts/slideLayout342.xml"/><Relationship Id="rId44" Type="http://schemas.openxmlformats.org/officeDocument/2006/relationships/slideLayout" Target="../slideLayouts/slideLayout345.xml"/><Relationship Id="rId43" Type="http://schemas.openxmlformats.org/officeDocument/2006/relationships/slideLayout" Target="../slideLayouts/slideLayout344.xml"/><Relationship Id="rId46" Type="http://schemas.openxmlformats.org/officeDocument/2006/relationships/slideLayout" Target="../slideLayouts/slideLayout347.xml"/><Relationship Id="rId45" Type="http://schemas.openxmlformats.org/officeDocument/2006/relationships/slideLayout" Target="../slideLayouts/slideLayout346.xml"/><Relationship Id="rId1" Type="http://schemas.openxmlformats.org/officeDocument/2006/relationships/slideLayout" Target="../slideLayouts/slideLayout302.xml"/><Relationship Id="rId2" Type="http://schemas.openxmlformats.org/officeDocument/2006/relationships/slideLayout" Target="../slideLayouts/slideLayout303.xml"/><Relationship Id="rId3" Type="http://schemas.openxmlformats.org/officeDocument/2006/relationships/slideLayout" Target="../slideLayouts/slideLayout304.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48" Type="http://schemas.openxmlformats.org/officeDocument/2006/relationships/slideLayout" Target="../slideLayouts/slideLayout349.xml"/><Relationship Id="rId47" Type="http://schemas.openxmlformats.org/officeDocument/2006/relationships/slideLayout" Target="../slideLayouts/slideLayout348.xml"/><Relationship Id="rId49" Type="http://schemas.openxmlformats.org/officeDocument/2006/relationships/slideLayout" Target="../slideLayouts/slideLayout350.xml"/><Relationship Id="rId5" Type="http://schemas.openxmlformats.org/officeDocument/2006/relationships/slideLayout" Target="../slideLayouts/slideLayout306.xml"/><Relationship Id="rId6" Type="http://schemas.openxmlformats.org/officeDocument/2006/relationships/slideLayout" Target="../slideLayouts/slideLayout307.xml"/><Relationship Id="rId7" Type="http://schemas.openxmlformats.org/officeDocument/2006/relationships/slideLayout" Target="../slideLayouts/slideLayout308.xml"/><Relationship Id="rId8" Type="http://schemas.openxmlformats.org/officeDocument/2006/relationships/slideLayout" Target="../slideLayouts/slideLayout309.xml"/><Relationship Id="rId31" Type="http://schemas.openxmlformats.org/officeDocument/2006/relationships/slideLayout" Target="../slideLayouts/slideLayout332.xml"/><Relationship Id="rId30" Type="http://schemas.openxmlformats.org/officeDocument/2006/relationships/slideLayout" Target="../slideLayouts/slideLayout331.xml"/><Relationship Id="rId33" Type="http://schemas.openxmlformats.org/officeDocument/2006/relationships/slideLayout" Target="../slideLayouts/slideLayout334.xml"/><Relationship Id="rId32" Type="http://schemas.openxmlformats.org/officeDocument/2006/relationships/slideLayout" Target="../slideLayouts/slideLayout333.xml"/><Relationship Id="rId35" Type="http://schemas.openxmlformats.org/officeDocument/2006/relationships/slideLayout" Target="../slideLayouts/slideLayout336.xml"/><Relationship Id="rId34" Type="http://schemas.openxmlformats.org/officeDocument/2006/relationships/slideLayout" Target="../slideLayouts/slideLayout335.xml"/><Relationship Id="rId37" Type="http://schemas.openxmlformats.org/officeDocument/2006/relationships/slideLayout" Target="../slideLayouts/slideLayout338.xml"/><Relationship Id="rId36" Type="http://schemas.openxmlformats.org/officeDocument/2006/relationships/slideLayout" Target="../slideLayouts/slideLayout337.xml"/><Relationship Id="rId39" Type="http://schemas.openxmlformats.org/officeDocument/2006/relationships/slideLayout" Target="../slideLayouts/slideLayout340.xml"/><Relationship Id="rId38" Type="http://schemas.openxmlformats.org/officeDocument/2006/relationships/slideLayout" Target="../slideLayouts/slideLayout339.xml"/><Relationship Id="rId20" Type="http://schemas.openxmlformats.org/officeDocument/2006/relationships/slideLayout" Target="../slideLayouts/slideLayout321.xml"/><Relationship Id="rId22" Type="http://schemas.openxmlformats.org/officeDocument/2006/relationships/slideLayout" Target="../slideLayouts/slideLayout323.xml"/><Relationship Id="rId21" Type="http://schemas.openxmlformats.org/officeDocument/2006/relationships/slideLayout" Target="../slideLayouts/slideLayout322.xml"/><Relationship Id="rId24" Type="http://schemas.openxmlformats.org/officeDocument/2006/relationships/slideLayout" Target="../slideLayouts/slideLayout325.xml"/><Relationship Id="rId23" Type="http://schemas.openxmlformats.org/officeDocument/2006/relationships/slideLayout" Target="../slideLayouts/slideLayout324.xml"/><Relationship Id="rId26" Type="http://schemas.openxmlformats.org/officeDocument/2006/relationships/slideLayout" Target="../slideLayouts/slideLayout327.xml"/><Relationship Id="rId25" Type="http://schemas.openxmlformats.org/officeDocument/2006/relationships/slideLayout" Target="../slideLayouts/slideLayout326.xml"/><Relationship Id="rId28" Type="http://schemas.openxmlformats.org/officeDocument/2006/relationships/slideLayout" Target="../slideLayouts/slideLayout329.xml"/><Relationship Id="rId27" Type="http://schemas.openxmlformats.org/officeDocument/2006/relationships/slideLayout" Target="../slideLayouts/slideLayout328.xml"/><Relationship Id="rId29" Type="http://schemas.openxmlformats.org/officeDocument/2006/relationships/slideLayout" Target="../slideLayouts/slideLayout330.xml"/><Relationship Id="rId51" Type="http://schemas.openxmlformats.org/officeDocument/2006/relationships/slideLayout" Target="../slideLayouts/slideLayout352.xml"/><Relationship Id="rId50" Type="http://schemas.openxmlformats.org/officeDocument/2006/relationships/slideLayout" Target="../slideLayouts/slideLayout351.xml"/><Relationship Id="rId52" Type="http://schemas.openxmlformats.org/officeDocument/2006/relationships/theme" Target="../theme/theme3.xml"/><Relationship Id="rId11" Type="http://schemas.openxmlformats.org/officeDocument/2006/relationships/slideLayout" Target="../slideLayouts/slideLayout312.xml"/><Relationship Id="rId10" Type="http://schemas.openxmlformats.org/officeDocument/2006/relationships/slideLayout" Target="../slideLayouts/slideLayout311.xml"/><Relationship Id="rId13" Type="http://schemas.openxmlformats.org/officeDocument/2006/relationships/slideLayout" Target="../slideLayouts/slideLayout314.xml"/><Relationship Id="rId12" Type="http://schemas.openxmlformats.org/officeDocument/2006/relationships/slideLayout" Target="../slideLayouts/slideLayout313.xml"/><Relationship Id="rId15" Type="http://schemas.openxmlformats.org/officeDocument/2006/relationships/slideLayout" Target="../slideLayouts/slideLayout316.xml"/><Relationship Id="rId14" Type="http://schemas.openxmlformats.org/officeDocument/2006/relationships/slideLayout" Target="../slideLayouts/slideLayout315.xml"/><Relationship Id="rId17" Type="http://schemas.openxmlformats.org/officeDocument/2006/relationships/slideLayout" Target="../slideLayouts/slideLayout318.xml"/><Relationship Id="rId16" Type="http://schemas.openxmlformats.org/officeDocument/2006/relationships/slideLayout" Target="../slideLayouts/slideLayout317.xml"/><Relationship Id="rId19" Type="http://schemas.openxmlformats.org/officeDocument/2006/relationships/slideLayout" Target="../slideLayouts/slideLayout320.xml"/><Relationship Id="rId18" Type="http://schemas.openxmlformats.org/officeDocument/2006/relationships/slideLayout" Target="../slideLayouts/slideLayout3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4000"/>
              <a:buFont typeface="Poppins SemiBold"/>
              <a:buNone/>
              <a:defRPr b="0" i="0" sz="4000" u="none" cap="none" strike="noStrike">
                <a:solidFill>
                  <a:schemeClr val="dk1"/>
                </a:solidFill>
                <a:latin typeface="Poppins SemiBold"/>
                <a:ea typeface="Poppins SemiBold"/>
                <a:cs typeface="Poppins SemiBold"/>
                <a:sym typeface="Poppins Semi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0" lIns="0" spcFirstLastPara="1" rIns="0" wrap="square" tIns="0">
            <a:normAutofit/>
          </a:bodyPr>
          <a:lstStyle>
            <a:lvl1pPr indent="-304800" lvl="0" marL="4572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2"/>
                </a:solidFill>
                <a:latin typeface="Poppins SemiBold"/>
                <a:ea typeface="Poppins SemiBold"/>
                <a:cs typeface="Poppins SemiBold"/>
                <a:sym typeface="Poppins SemiBold"/>
              </a:defRPr>
            </a:lvl1pPr>
            <a:lvl2pPr indent="-304800" lvl="1" marL="914400" marR="0" rtl="0" algn="l">
              <a:lnSpc>
                <a:spcPct val="115000"/>
              </a:lnSpc>
              <a:spcBef>
                <a:spcPts val="0"/>
              </a:spcBef>
              <a:spcAft>
                <a:spcPts val="0"/>
              </a:spcAft>
              <a:buClr>
                <a:schemeClr val="dk1"/>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2pPr>
            <a:lvl3pPr indent="-304800" lvl="2" marL="1371600" marR="0" rtl="0" algn="l">
              <a:lnSpc>
                <a:spcPct val="115000"/>
              </a:lnSpc>
              <a:spcBef>
                <a:spcPts val="0"/>
              </a:spcBef>
              <a:spcAft>
                <a:spcPts val="0"/>
              </a:spcAft>
              <a:buClr>
                <a:schemeClr val="dk2"/>
              </a:buClr>
              <a:buSzPts val="1200"/>
              <a:buFont typeface="Poppins SemiBold"/>
              <a:buChar char="●"/>
              <a:defRPr b="0" i="0" sz="1200" u="none" cap="none" strike="noStrike">
                <a:solidFill>
                  <a:schemeClr val="dk2"/>
                </a:solidFill>
                <a:latin typeface="Poppins SemiBold"/>
                <a:ea typeface="Poppins SemiBold"/>
                <a:cs typeface="Poppins SemiBold"/>
                <a:sym typeface="Poppins SemiBold"/>
              </a:defRPr>
            </a:lvl3pPr>
            <a:lvl4pPr indent="-304800" lvl="3" marL="1828800" marR="0" rtl="0" algn="l">
              <a:lnSpc>
                <a:spcPct val="115000"/>
              </a:lnSpc>
              <a:spcBef>
                <a:spcPts val="0"/>
              </a:spcBef>
              <a:spcAft>
                <a:spcPts val="0"/>
              </a:spcAft>
              <a:buClr>
                <a:schemeClr val="dk1"/>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4pPr>
            <a:lvl5pPr indent="-304800" lvl="4" marL="22860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1"/>
                </a:solidFill>
                <a:latin typeface="Poppins SemiBold"/>
                <a:ea typeface="Poppins SemiBold"/>
                <a:cs typeface="Poppins SemiBold"/>
                <a:sym typeface="Poppins SemiBold"/>
              </a:defRPr>
            </a:lvl5pPr>
            <a:lvl6pPr indent="-304800" lvl="5" marL="2743200" marR="0" rtl="0" algn="l">
              <a:lnSpc>
                <a:spcPct val="115000"/>
              </a:lnSpc>
              <a:spcBef>
                <a:spcPts val="0"/>
              </a:spcBef>
              <a:spcAft>
                <a:spcPts val="0"/>
              </a:spcAft>
              <a:buClr>
                <a:schemeClr val="dk2"/>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6pPr>
            <a:lvl7pPr indent="-304800" lvl="6" marL="32004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2"/>
                </a:solidFill>
                <a:latin typeface="Poppins SemiBold"/>
                <a:ea typeface="Poppins SemiBold"/>
                <a:cs typeface="Poppins SemiBold"/>
                <a:sym typeface="Poppins SemiBold"/>
              </a:defRPr>
            </a:lvl7pPr>
            <a:lvl8pPr indent="-304800" lvl="7" marL="3657600" marR="0" rtl="0" algn="l">
              <a:lnSpc>
                <a:spcPct val="115000"/>
              </a:lnSpc>
              <a:spcBef>
                <a:spcPts val="0"/>
              </a:spcBef>
              <a:spcAft>
                <a:spcPts val="0"/>
              </a:spcAft>
              <a:buClr>
                <a:schemeClr val="dk2"/>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8pPr>
            <a:lvl9pPr indent="-304800" lvl="8" marL="41148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1"/>
                </a:solidFill>
                <a:latin typeface="Poppins SemiBold"/>
                <a:ea typeface="Poppins SemiBold"/>
                <a:cs typeface="Poppins SemiBold"/>
                <a:sym typeface="Poppins SemiBold"/>
              </a:defRPr>
            </a:lvl9pPr>
          </a:lstStyle>
          <a:p/>
        </p:txBody>
      </p:sp>
      <p:sp>
        <p:nvSpPr>
          <p:cNvPr id="8" name="Google Shape;8;p1"/>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85" name="Shape 885"/>
        <p:cNvGrpSpPr/>
        <p:nvPr/>
      </p:nvGrpSpPr>
      <p:grpSpPr>
        <a:xfrm>
          <a:off x="0" y="0"/>
          <a:ext cx="0" cy="0"/>
          <a:chOff x="0" y="0"/>
          <a:chExt cx="0" cy="0"/>
        </a:xfrm>
      </p:grpSpPr>
      <p:sp>
        <p:nvSpPr>
          <p:cNvPr id="886" name="Google Shape;886;p47"/>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4000"/>
              <a:buFont typeface="Poppins SemiBold"/>
              <a:buNone/>
              <a:defRPr b="0" i="0" sz="4000" u="none" cap="none" strike="noStrike">
                <a:solidFill>
                  <a:schemeClr val="dk1"/>
                </a:solidFill>
                <a:latin typeface="Poppins SemiBold"/>
                <a:ea typeface="Poppins SemiBold"/>
                <a:cs typeface="Poppins SemiBold"/>
                <a:sym typeface="Poppins Semi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87" name="Google Shape;887;p47"/>
          <p:cNvSpPr txBox="1"/>
          <p:nvPr>
            <p:ph idx="1" type="body"/>
          </p:nvPr>
        </p:nvSpPr>
        <p:spPr>
          <a:xfrm>
            <a:off x="311700" y="1152475"/>
            <a:ext cx="8520600" cy="3416400"/>
          </a:xfrm>
          <a:prstGeom prst="rect">
            <a:avLst/>
          </a:prstGeom>
          <a:noFill/>
          <a:ln>
            <a:noFill/>
          </a:ln>
        </p:spPr>
        <p:txBody>
          <a:bodyPr anchorCtr="0" anchor="t" bIns="0" lIns="0" spcFirstLastPara="1" rIns="0" wrap="square" tIns="0">
            <a:normAutofit/>
          </a:bodyPr>
          <a:lstStyle>
            <a:lvl1pPr indent="-304800" lvl="0" marL="4572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2"/>
                </a:solidFill>
                <a:latin typeface="Poppins SemiBold"/>
                <a:ea typeface="Poppins SemiBold"/>
                <a:cs typeface="Poppins SemiBold"/>
                <a:sym typeface="Poppins SemiBold"/>
              </a:defRPr>
            </a:lvl1pPr>
            <a:lvl2pPr indent="-304800" lvl="1" marL="914400" marR="0" rtl="0" algn="l">
              <a:lnSpc>
                <a:spcPct val="115000"/>
              </a:lnSpc>
              <a:spcBef>
                <a:spcPts val="0"/>
              </a:spcBef>
              <a:spcAft>
                <a:spcPts val="0"/>
              </a:spcAft>
              <a:buClr>
                <a:schemeClr val="dk1"/>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2pPr>
            <a:lvl3pPr indent="-304800" lvl="2" marL="1371600" marR="0" rtl="0" algn="l">
              <a:lnSpc>
                <a:spcPct val="115000"/>
              </a:lnSpc>
              <a:spcBef>
                <a:spcPts val="0"/>
              </a:spcBef>
              <a:spcAft>
                <a:spcPts val="0"/>
              </a:spcAft>
              <a:buClr>
                <a:schemeClr val="dk2"/>
              </a:buClr>
              <a:buSzPts val="1200"/>
              <a:buFont typeface="Poppins SemiBold"/>
              <a:buChar char="●"/>
              <a:defRPr b="0" i="0" sz="1200" u="none" cap="none" strike="noStrike">
                <a:solidFill>
                  <a:schemeClr val="dk2"/>
                </a:solidFill>
                <a:latin typeface="Poppins SemiBold"/>
                <a:ea typeface="Poppins SemiBold"/>
                <a:cs typeface="Poppins SemiBold"/>
                <a:sym typeface="Poppins SemiBold"/>
              </a:defRPr>
            </a:lvl3pPr>
            <a:lvl4pPr indent="-304800" lvl="3" marL="1828800" marR="0" rtl="0" algn="l">
              <a:lnSpc>
                <a:spcPct val="115000"/>
              </a:lnSpc>
              <a:spcBef>
                <a:spcPts val="0"/>
              </a:spcBef>
              <a:spcAft>
                <a:spcPts val="0"/>
              </a:spcAft>
              <a:buClr>
                <a:schemeClr val="dk1"/>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4pPr>
            <a:lvl5pPr indent="-304800" lvl="4" marL="22860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1"/>
                </a:solidFill>
                <a:latin typeface="Poppins SemiBold"/>
                <a:ea typeface="Poppins SemiBold"/>
                <a:cs typeface="Poppins SemiBold"/>
                <a:sym typeface="Poppins SemiBold"/>
              </a:defRPr>
            </a:lvl5pPr>
            <a:lvl6pPr indent="-304800" lvl="5" marL="2743200" marR="0" rtl="0" algn="l">
              <a:lnSpc>
                <a:spcPct val="115000"/>
              </a:lnSpc>
              <a:spcBef>
                <a:spcPts val="0"/>
              </a:spcBef>
              <a:spcAft>
                <a:spcPts val="0"/>
              </a:spcAft>
              <a:buClr>
                <a:schemeClr val="dk2"/>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6pPr>
            <a:lvl7pPr indent="-304800" lvl="6" marL="32004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2"/>
                </a:solidFill>
                <a:latin typeface="Poppins SemiBold"/>
                <a:ea typeface="Poppins SemiBold"/>
                <a:cs typeface="Poppins SemiBold"/>
                <a:sym typeface="Poppins SemiBold"/>
              </a:defRPr>
            </a:lvl7pPr>
            <a:lvl8pPr indent="-304800" lvl="7" marL="3657600" marR="0" rtl="0" algn="l">
              <a:lnSpc>
                <a:spcPct val="115000"/>
              </a:lnSpc>
              <a:spcBef>
                <a:spcPts val="0"/>
              </a:spcBef>
              <a:spcAft>
                <a:spcPts val="0"/>
              </a:spcAft>
              <a:buClr>
                <a:schemeClr val="dk2"/>
              </a:buClr>
              <a:buSzPts val="1200"/>
              <a:buFont typeface="Merriweather Light"/>
              <a:buChar char="●"/>
              <a:defRPr b="0" i="0" sz="1200" u="none" cap="none" strike="noStrike">
                <a:solidFill>
                  <a:schemeClr val="dk2"/>
                </a:solidFill>
                <a:latin typeface="Merriweather Light"/>
                <a:ea typeface="Merriweather Light"/>
                <a:cs typeface="Merriweather Light"/>
                <a:sym typeface="Merriweather Light"/>
              </a:defRPr>
            </a:lvl8pPr>
            <a:lvl9pPr indent="-304800" lvl="8" marL="41148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1"/>
                </a:solidFill>
                <a:latin typeface="Poppins SemiBold"/>
                <a:ea typeface="Poppins SemiBold"/>
                <a:cs typeface="Poppins SemiBold"/>
                <a:sym typeface="Poppins SemiBold"/>
              </a:defRPr>
            </a:lvl9pPr>
          </a:lstStyle>
          <a:p/>
        </p:txBody>
      </p:sp>
      <p:sp>
        <p:nvSpPr>
          <p:cNvPr id="888" name="Google Shape;888;p47"/>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 id="2147483729" r:id="rId37"/>
    <p:sldLayoutId id="2147483730" r:id="rId38"/>
    <p:sldLayoutId id="2147483731" r:id="rId39"/>
    <p:sldLayoutId id="2147483732" r:id="rId40"/>
    <p:sldLayoutId id="2147483733" r:id="rId41"/>
    <p:sldLayoutId id="2147483734" r:id="rId42"/>
    <p:sldLayoutId id="2147483735" r:id="rId43"/>
    <p:sldLayoutId id="2147483736" r:id="rId44"/>
    <p:sldLayoutId id="2147483737" r:id="rId45"/>
    <p:sldLayoutId id="2147483738" r:id="rId46"/>
    <p:sldLayoutId id="2147483739" r:id="rId47"/>
    <p:sldLayoutId id="2147483740" r:id="rId48"/>
    <p:sldLayoutId id="2147483741" r:id="rId49"/>
    <p:sldLayoutId id="2147483742" r:id="rId50"/>
    <p:sldLayoutId id="2147483743" r:id="rId51"/>
    <p:sldLayoutId id="2147483744" r:id="rId52"/>
    <p:sldLayoutId id="2147483745" r:id="rId53"/>
    <p:sldLayoutId id="2147483746" r:id="rId54"/>
    <p:sldLayoutId id="2147483747" r:id="rId5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80" name="Shape 1880"/>
        <p:cNvGrpSpPr/>
        <p:nvPr/>
      </p:nvGrpSpPr>
      <p:grpSpPr>
        <a:xfrm>
          <a:off x="0" y="0"/>
          <a:ext cx="0" cy="0"/>
          <a:chOff x="0" y="0"/>
          <a:chExt cx="0" cy="0"/>
        </a:xfrm>
      </p:grpSpPr>
      <p:sp>
        <p:nvSpPr>
          <p:cNvPr id="1881" name="Google Shape;1881;p1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4000"/>
              <a:buFont typeface="Poppins SemiBold"/>
              <a:buNone/>
              <a:defRPr b="0" i="0" sz="4000" u="none" cap="none" strike="noStrike">
                <a:solidFill>
                  <a:schemeClr val="dk1"/>
                </a:solidFill>
                <a:latin typeface="Poppins SemiBold"/>
                <a:ea typeface="Poppins SemiBold"/>
                <a:cs typeface="Poppins SemiBold"/>
                <a:sym typeface="Poppins Semi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882" name="Google Shape;1882;p10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9250" lvl="0" marL="457200" marR="0" rtl="0" algn="l">
              <a:lnSpc>
                <a:spcPct val="115000"/>
              </a:lnSpc>
              <a:spcBef>
                <a:spcPts val="0"/>
              </a:spcBef>
              <a:spcAft>
                <a:spcPts val="0"/>
              </a:spcAft>
              <a:buClr>
                <a:schemeClr val="dk1"/>
              </a:buClr>
              <a:buSzPts val="1900"/>
              <a:buFont typeface="Poppins SemiBold"/>
              <a:buChar char="●"/>
              <a:defRPr b="0" i="0" sz="3000" u="none" cap="none" strike="noStrike">
                <a:solidFill>
                  <a:schemeClr val="dk2"/>
                </a:solidFill>
                <a:latin typeface="Poppins SemiBold"/>
                <a:ea typeface="Poppins SemiBold"/>
                <a:cs typeface="Poppins SemiBold"/>
                <a:sym typeface="Poppins SemiBold"/>
              </a:defRPr>
            </a:lvl1pPr>
            <a:lvl2pPr indent="-330200" lvl="1" marL="914400" marR="0" rtl="0" algn="l">
              <a:lnSpc>
                <a:spcPct val="115000"/>
              </a:lnSpc>
              <a:spcBef>
                <a:spcPts val="0"/>
              </a:spcBef>
              <a:spcAft>
                <a:spcPts val="0"/>
              </a:spcAft>
              <a:buClr>
                <a:schemeClr val="dk1"/>
              </a:buClr>
              <a:buSzPts val="1600"/>
              <a:buFont typeface="Merriweather Light"/>
              <a:buChar char="●"/>
              <a:defRPr b="0" i="0" sz="2400" u="none" cap="none" strike="noStrike">
                <a:solidFill>
                  <a:schemeClr val="dk2"/>
                </a:solidFill>
                <a:latin typeface="Merriweather Light"/>
                <a:ea typeface="Merriweather Light"/>
                <a:cs typeface="Merriweather Light"/>
                <a:sym typeface="Merriweather Light"/>
              </a:defRPr>
            </a:lvl2pPr>
            <a:lvl3pPr indent="-342900" lvl="2" marL="1371600" marR="0" rtl="0" algn="l">
              <a:lnSpc>
                <a:spcPct val="115000"/>
              </a:lnSpc>
              <a:spcBef>
                <a:spcPts val="0"/>
              </a:spcBef>
              <a:spcAft>
                <a:spcPts val="0"/>
              </a:spcAft>
              <a:buClr>
                <a:schemeClr val="dk2"/>
              </a:buClr>
              <a:buSzPts val="1800"/>
              <a:buFont typeface="Merriweather Light"/>
              <a:buChar char="■"/>
              <a:defRPr b="0" i="0" sz="1800" u="none" cap="none" strike="noStrike">
                <a:solidFill>
                  <a:schemeClr val="dk2"/>
                </a:solidFill>
                <a:latin typeface="Merriweather Light"/>
                <a:ea typeface="Merriweather Light"/>
                <a:cs typeface="Merriweather Light"/>
                <a:sym typeface="Merriweather Light"/>
              </a:defRPr>
            </a:lvl3pPr>
            <a:lvl4pPr indent="-330200" lvl="3" marL="1828800" marR="0" rtl="0" algn="l">
              <a:lnSpc>
                <a:spcPct val="115000"/>
              </a:lnSpc>
              <a:spcBef>
                <a:spcPts val="0"/>
              </a:spcBef>
              <a:spcAft>
                <a:spcPts val="0"/>
              </a:spcAft>
              <a:buClr>
                <a:schemeClr val="dk2"/>
              </a:buClr>
              <a:buSzPts val="1600"/>
              <a:buFont typeface="Merriweather Light"/>
              <a:buChar char="●"/>
              <a:defRPr b="0" i="0" sz="1600" u="none" cap="none" strike="noStrike">
                <a:solidFill>
                  <a:schemeClr val="dk2"/>
                </a:solidFill>
                <a:latin typeface="Merriweather Light"/>
                <a:ea typeface="Merriweather Light"/>
                <a:cs typeface="Merriweather Light"/>
                <a:sym typeface="Merriweather Light"/>
              </a:defRPr>
            </a:lvl4pPr>
            <a:lvl5pPr indent="-330200" lvl="4" marL="2286000" marR="0" rtl="0" algn="l">
              <a:lnSpc>
                <a:spcPct val="115000"/>
              </a:lnSpc>
              <a:spcBef>
                <a:spcPts val="0"/>
              </a:spcBef>
              <a:spcAft>
                <a:spcPts val="0"/>
              </a:spcAft>
              <a:buClr>
                <a:schemeClr val="dk1"/>
              </a:buClr>
              <a:buSzPts val="1600"/>
              <a:buFont typeface="Poppins SemiBold"/>
              <a:buChar char="○"/>
              <a:defRPr b="0" i="0" sz="1600" u="none" cap="none" strike="noStrike">
                <a:solidFill>
                  <a:schemeClr val="dk1"/>
                </a:solidFill>
                <a:latin typeface="Poppins SemiBold"/>
                <a:ea typeface="Poppins SemiBold"/>
                <a:cs typeface="Poppins SemiBold"/>
                <a:sym typeface="Poppins SemiBold"/>
              </a:defRPr>
            </a:lvl5pPr>
            <a:lvl6pPr indent="-317500" lvl="5" marL="2743200" marR="0" rtl="0" algn="l">
              <a:lnSpc>
                <a:spcPct val="115000"/>
              </a:lnSpc>
              <a:spcBef>
                <a:spcPts val="0"/>
              </a:spcBef>
              <a:spcAft>
                <a:spcPts val="0"/>
              </a:spcAft>
              <a:buClr>
                <a:schemeClr val="dk2"/>
              </a:buClr>
              <a:buSzPts val="1400"/>
              <a:buFont typeface="Merriweather Light"/>
              <a:buChar char="■"/>
              <a:defRPr b="0" i="0" sz="1400" u="none" cap="none" strike="noStrike">
                <a:solidFill>
                  <a:schemeClr val="dk2"/>
                </a:solidFill>
                <a:latin typeface="Merriweather Light"/>
                <a:ea typeface="Merriweather Light"/>
                <a:cs typeface="Merriweather Light"/>
                <a:sym typeface="Merriweather Light"/>
              </a:defRPr>
            </a:lvl6pPr>
            <a:lvl7pPr indent="-317500" lvl="6" marL="3200400" marR="0" rtl="0" algn="l">
              <a:lnSpc>
                <a:spcPct val="115000"/>
              </a:lnSpc>
              <a:spcBef>
                <a:spcPts val="0"/>
              </a:spcBef>
              <a:spcAft>
                <a:spcPts val="0"/>
              </a:spcAft>
              <a:buClr>
                <a:schemeClr val="dk2"/>
              </a:buClr>
              <a:buSzPts val="1400"/>
              <a:buFont typeface="Merriweather Light"/>
              <a:buChar char="●"/>
              <a:defRPr b="0" i="0" sz="1400" u="none" cap="none" strike="noStrike">
                <a:solidFill>
                  <a:schemeClr val="dk2"/>
                </a:solidFill>
                <a:latin typeface="Merriweather Light"/>
                <a:ea typeface="Merriweather Light"/>
                <a:cs typeface="Merriweather Light"/>
                <a:sym typeface="Merriweather Light"/>
              </a:defRPr>
            </a:lvl7pPr>
            <a:lvl8pPr indent="-317500" lvl="7" marL="3657600" marR="0" rtl="0" algn="l">
              <a:lnSpc>
                <a:spcPct val="115000"/>
              </a:lnSpc>
              <a:spcBef>
                <a:spcPts val="0"/>
              </a:spcBef>
              <a:spcAft>
                <a:spcPts val="0"/>
              </a:spcAft>
              <a:buClr>
                <a:schemeClr val="dk2"/>
              </a:buClr>
              <a:buSzPts val="1400"/>
              <a:buFont typeface="Merriweather Light"/>
              <a:buChar char="○"/>
              <a:defRPr b="0" i="0" sz="1400" u="none" cap="none" strike="noStrike">
                <a:solidFill>
                  <a:schemeClr val="dk2"/>
                </a:solidFill>
                <a:latin typeface="Merriweather Light"/>
                <a:ea typeface="Merriweather Light"/>
                <a:cs typeface="Merriweather Light"/>
                <a:sym typeface="Merriweather Light"/>
              </a:defRPr>
            </a:lvl8pPr>
            <a:lvl9pPr indent="-304800" lvl="8" marL="4114800" marR="0" rtl="0" algn="l">
              <a:lnSpc>
                <a:spcPct val="115000"/>
              </a:lnSpc>
              <a:spcBef>
                <a:spcPts val="0"/>
              </a:spcBef>
              <a:spcAft>
                <a:spcPts val="0"/>
              </a:spcAft>
              <a:buClr>
                <a:schemeClr val="dk1"/>
              </a:buClr>
              <a:buSzPts val="1200"/>
              <a:buFont typeface="Poppins SemiBold"/>
              <a:buChar char="●"/>
              <a:defRPr b="0" i="0" sz="1200" u="none" cap="none" strike="noStrike">
                <a:solidFill>
                  <a:schemeClr val="dk1"/>
                </a:solidFill>
                <a:latin typeface="Poppins SemiBold"/>
                <a:ea typeface="Poppins SemiBold"/>
                <a:cs typeface="Poppins SemiBold"/>
                <a:sym typeface="Poppins SemiBold"/>
              </a:defRPr>
            </a:lvl9pPr>
          </a:lstStyle>
          <a:p/>
        </p:txBody>
      </p:sp>
      <p:sp>
        <p:nvSpPr>
          <p:cNvPr id="1883" name="Google Shape;1883;p103"/>
          <p:cNvSpPr txBox="1"/>
          <p:nvPr>
            <p:ph idx="12" type="sldNum"/>
          </p:nvPr>
        </p:nvSpPr>
        <p:spPr>
          <a:xfrm>
            <a:off x="6583680" y="4897755"/>
            <a:ext cx="2103000" cy="1077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80" r:id="rId33"/>
    <p:sldLayoutId id="2147483781" r:id="rId34"/>
    <p:sldLayoutId id="2147483782" r:id="rId35"/>
    <p:sldLayoutId id="2147483783" r:id="rId36"/>
    <p:sldLayoutId id="2147483784" r:id="rId37"/>
    <p:sldLayoutId id="2147483785" r:id="rId38"/>
    <p:sldLayoutId id="2147483786" r:id="rId39"/>
    <p:sldLayoutId id="2147483787" r:id="rId40"/>
    <p:sldLayoutId id="2147483788"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76" name="Shape 2176"/>
        <p:cNvGrpSpPr/>
        <p:nvPr/>
      </p:nvGrpSpPr>
      <p:grpSpPr>
        <a:xfrm>
          <a:off x="0" y="0"/>
          <a:ext cx="0" cy="0"/>
          <a:chOff x="0" y="0"/>
          <a:chExt cx="0" cy="0"/>
        </a:xfrm>
      </p:grpSpPr>
      <p:sp>
        <p:nvSpPr>
          <p:cNvPr id="2177" name="Google Shape;2177;p145"/>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9">
          <p15:clr>
            <a:srgbClr val="EA4335"/>
          </p15:clr>
        </p15:guide>
        <p15:guide id="2" pos="397">
          <p15:clr>
            <a:srgbClr val="EA4335"/>
          </p15:clr>
        </p15:guide>
        <p15:guide id="3" pos="596">
          <p15:clr>
            <a:srgbClr val="EA4335"/>
          </p15:clr>
        </p15:guide>
        <p15:guide id="4" pos="794">
          <p15:clr>
            <a:srgbClr val="EA4335"/>
          </p15:clr>
        </p15:guide>
        <p15:guide id="5" pos="992">
          <p15:clr>
            <a:srgbClr val="EA4335"/>
          </p15:clr>
        </p15:guide>
        <p15:guide id="6" pos="1191">
          <p15:clr>
            <a:srgbClr val="EA4335"/>
          </p15:clr>
        </p15:guide>
        <p15:guide id="7" pos="1389">
          <p15:clr>
            <a:srgbClr val="EA4335"/>
          </p15:clr>
        </p15:guide>
        <p15:guide id="8" pos="1588">
          <p15:clr>
            <a:srgbClr val="EA4335"/>
          </p15:clr>
        </p15:guide>
        <p15:guide id="9" pos="1786">
          <p15:clr>
            <a:srgbClr val="EA4335"/>
          </p15:clr>
        </p15:guide>
        <p15:guide id="10" pos="1985">
          <p15:clr>
            <a:srgbClr val="EA4335"/>
          </p15:clr>
        </p15:guide>
        <p15:guide id="11" pos="2183">
          <p15:clr>
            <a:srgbClr val="EA4335"/>
          </p15:clr>
        </p15:guide>
        <p15:guide id="12" pos="2381">
          <p15:clr>
            <a:srgbClr val="EA4335"/>
          </p15:clr>
        </p15:guide>
        <p15:guide id="13" pos="2580">
          <p15:clr>
            <a:srgbClr val="EA4335"/>
          </p15:clr>
        </p15:guide>
        <p15:guide id="14" pos="2778">
          <p15:clr>
            <a:srgbClr val="EA4335"/>
          </p15:clr>
        </p15:guide>
        <p15:guide id="15" pos="2982">
          <p15:clr>
            <a:srgbClr val="EA4335"/>
          </p15:clr>
        </p15:guide>
        <p15:guide id="16" pos="3181">
          <p15:clr>
            <a:srgbClr val="EA4335"/>
          </p15:clr>
        </p15:guide>
        <p15:guide id="17" pos="3373">
          <p15:clr>
            <a:srgbClr val="EA4335"/>
          </p15:clr>
        </p15:guide>
        <p15:guide id="18" pos="3575">
          <p15:clr>
            <a:srgbClr val="EA4335"/>
          </p15:clr>
        </p15:guide>
        <p15:guide id="19" pos="3776">
          <p15:clr>
            <a:srgbClr val="EA4335"/>
          </p15:clr>
        </p15:guide>
        <p15:guide id="20" pos="3969">
          <p15:clr>
            <a:srgbClr val="EA4335"/>
          </p15:clr>
        </p15:guide>
        <p15:guide id="21" pos="4173">
          <p15:clr>
            <a:srgbClr val="EA4335"/>
          </p15:clr>
        </p15:guide>
        <p15:guide id="22" pos="4371">
          <p15:clr>
            <a:srgbClr val="EA4335"/>
          </p15:clr>
        </p15:guide>
        <p15:guide id="23" pos="4570">
          <p15:clr>
            <a:srgbClr val="EA4335"/>
          </p15:clr>
        </p15:guide>
        <p15:guide id="24" pos="4765">
          <p15:clr>
            <a:srgbClr val="EA4335"/>
          </p15:clr>
        </p15:guide>
        <p15:guide id="25" pos="4967">
          <p15:clr>
            <a:srgbClr val="EA4335"/>
          </p15:clr>
        </p15:guide>
        <p15:guide id="26" pos="5159">
          <p15:clr>
            <a:srgbClr val="EA4335"/>
          </p15:clr>
        </p15:guide>
        <p15:guide id="27" pos="5363">
          <p15:clr>
            <a:srgbClr val="EA4335"/>
          </p15:clr>
        </p15:guide>
        <p15:guide id="28" pos="5562">
          <p15:clr>
            <a:srgbClr val="EA4335"/>
          </p15:clr>
        </p15:guide>
        <p15:guide id="29" orient="horz" pos="204">
          <p15:clr>
            <a:srgbClr val="EA4335"/>
          </p15:clr>
        </p15:guide>
        <p15:guide id="30" orient="horz" pos="408">
          <p15:clr>
            <a:srgbClr val="EA4335"/>
          </p15:clr>
        </p15:guide>
        <p15:guide id="31" orient="horz" pos="613">
          <p15:clr>
            <a:srgbClr val="EA4335"/>
          </p15:clr>
        </p15:guide>
        <p15:guide id="32" orient="horz" pos="817">
          <p15:clr>
            <a:srgbClr val="EA4335"/>
          </p15:clr>
        </p15:guide>
        <p15:guide id="33" orient="horz" pos="1015">
          <p15:clr>
            <a:srgbClr val="EA4335"/>
          </p15:clr>
        </p15:guide>
        <p15:guide id="34" orient="horz" pos="1219">
          <p15:clr>
            <a:srgbClr val="EA4335"/>
          </p15:clr>
        </p15:guide>
        <p15:guide id="35" orient="horz" pos="1418">
          <p15:clr>
            <a:srgbClr val="EA4335"/>
          </p15:clr>
        </p15:guide>
        <p15:guide id="36" orient="horz" pos="1620">
          <p15:clr>
            <a:srgbClr val="EA4335"/>
          </p15:clr>
        </p15:guide>
        <p15:guide id="37" orient="horz" pos="1823">
          <p15:clr>
            <a:srgbClr val="EA4335"/>
          </p15:clr>
        </p15:guide>
        <p15:guide id="38" orient="horz" pos="2021">
          <p15:clr>
            <a:srgbClr val="EA4335"/>
          </p15:clr>
        </p15:guide>
        <p15:guide id="39" orient="horz" pos="2225">
          <p15:clr>
            <a:srgbClr val="EA4335"/>
          </p15:clr>
        </p15:guide>
        <p15:guide id="40" orient="horz" pos="2424">
          <p15:clr>
            <a:srgbClr val="EA4335"/>
          </p15:clr>
        </p15:guide>
        <p15:guide id="41" orient="horz" pos="2628">
          <p15:clr>
            <a:srgbClr val="EA4335"/>
          </p15:clr>
        </p15:guide>
        <p15:guide id="42" orient="horz" pos="2832">
          <p15:clr>
            <a:srgbClr val="EA4335"/>
          </p15:clr>
        </p15:guide>
        <p15:guide id="43" orient="horz" pos="3036">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12" name="Shape 2712"/>
        <p:cNvGrpSpPr/>
        <p:nvPr/>
      </p:nvGrpSpPr>
      <p:grpSpPr>
        <a:xfrm>
          <a:off x="0" y="0"/>
          <a:ext cx="0" cy="0"/>
          <a:chOff x="0" y="0"/>
          <a:chExt cx="0" cy="0"/>
        </a:xfrm>
      </p:grpSpPr>
      <p:sp>
        <p:nvSpPr>
          <p:cNvPr id="2713" name="Google Shape;2713;p180"/>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 id="2147483846" r:id="rId24"/>
    <p:sldLayoutId id="2147483847" r:id="rId25"/>
    <p:sldLayoutId id="2147483848" r:id="rId26"/>
    <p:sldLayoutId id="2147483849" r:id="rId27"/>
    <p:sldLayoutId id="2147483850" r:id="rId28"/>
    <p:sldLayoutId id="2147483851" r:id="rId29"/>
    <p:sldLayoutId id="2147483852" r:id="rId30"/>
    <p:sldLayoutId id="2147483853" r:id="rId31"/>
    <p:sldLayoutId id="2147483854" r:id="rId32"/>
    <p:sldLayoutId id="2147483855" r:id="rId33"/>
    <p:sldLayoutId id="2147483856" r:id="rId34"/>
    <p:sldLayoutId id="2147483857" r:id="rId35"/>
    <p:sldLayoutId id="2147483858" r:id="rId36"/>
    <p:sldLayoutId id="2147483859" r:id="rId37"/>
    <p:sldLayoutId id="2147483860" r:id="rId38"/>
    <p:sldLayoutId id="2147483861" r:id="rId39"/>
    <p:sldLayoutId id="2147483862" r:id="rId40"/>
    <p:sldLayoutId id="2147483863" r:id="rId41"/>
    <p:sldLayoutId id="2147483864" r:id="rId42"/>
    <p:sldLayoutId id="2147483865" r:id="rId43"/>
    <p:sldLayoutId id="2147483866" r:id="rId44"/>
    <p:sldLayoutId id="2147483867" r:id="rId45"/>
    <p:sldLayoutId id="2147483868" r:id="rId46"/>
    <p:sldLayoutId id="2147483869" r:id="rId47"/>
    <p:sldLayoutId id="2147483870" r:id="rId48"/>
    <p:sldLayoutId id="2147483871" r:id="rId49"/>
    <p:sldLayoutId id="2147483872" r:id="rId50"/>
    <p:sldLayoutId id="2147483873" r:id="rId51"/>
    <p:sldLayoutId id="2147483874" r:id="rId52"/>
    <p:sldLayoutId id="2147483875" r:id="rId53"/>
    <p:sldLayoutId id="2147483876" r:id="rId54"/>
    <p:sldLayoutId id="2147483877" r:id="rId55"/>
    <p:sldLayoutId id="2147483878" r:id="rId56"/>
    <p:sldLayoutId id="2147483879"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9">
          <p15:clr>
            <a:srgbClr val="EA4335"/>
          </p15:clr>
        </p15:guide>
        <p15:guide id="2" pos="397">
          <p15:clr>
            <a:srgbClr val="EA4335"/>
          </p15:clr>
        </p15:guide>
        <p15:guide id="3" pos="596">
          <p15:clr>
            <a:srgbClr val="EA4335"/>
          </p15:clr>
        </p15:guide>
        <p15:guide id="4" pos="794">
          <p15:clr>
            <a:srgbClr val="EA4335"/>
          </p15:clr>
        </p15:guide>
        <p15:guide id="5" pos="992">
          <p15:clr>
            <a:srgbClr val="EA4335"/>
          </p15:clr>
        </p15:guide>
        <p15:guide id="6" pos="1191">
          <p15:clr>
            <a:srgbClr val="EA4335"/>
          </p15:clr>
        </p15:guide>
        <p15:guide id="7" pos="1389">
          <p15:clr>
            <a:srgbClr val="EA4335"/>
          </p15:clr>
        </p15:guide>
        <p15:guide id="8" pos="1588">
          <p15:clr>
            <a:srgbClr val="EA4335"/>
          </p15:clr>
        </p15:guide>
        <p15:guide id="9" pos="1786">
          <p15:clr>
            <a:srgbClr val="EA4335"/>
          </p15:clr>
        </p15:guide>
        <p15:guide id="10" pos="1985">
          <p15:clr>
            <a:srgbClr val="EA4335"/>
          </p15:clr>
        </p15:guide>
        <p15:guide id="11" pos="2183">
          <p15:clr>
            <a:srgbClr val="EA4335"/>
          </p15:clr>
        </p15:guide>
        <p15:guide id="12" pos="2381">
          <p15:clr>
            <a:srgbClr val="EA4335"/>
          </p15:clr>
        </p15:guide>
        <p15:guide id="13" pos="2580">
          <p15:clr>
            <a:srgbClr val="EA4335"/>
          </p15:clr>
        </p15:guide>
        <p15:guide id="14" pos="2778">
          <p15:clr>
            <a:srgbClr val="EA4335"/>
          </p15:clr>
        </p15:guide>
        <p15:guide id="15" pos="2982">
          <p15:clr>
            <a:srgbClr val="EA4335"/>
          </p15:clr>
        </p15:guide>
        <p15:guide id="16" pos="3181">
          <p15:clr>
            <a:srgbClr val="EA4335"/>
          </p15:clr>
        </p15:guide>
        <p15:guide id="17" pos="3373">
          <p15:clr>
            <a:srgbClr val="EA4335"/>
          </p15:clr>
        </p15:guide>
        <p15:guide id="18" pos="3575">
          <p15:clr>
            <a:srgbClr val="EA4335"/>
          </p15:clr>
        </p15:guide>
        <p15:guide id="19" pos="3776">
          <p15:clr>
            <a:srgbClr val="EA4335"/>
          </p15:clr>
        </p15:guide>
        <p15:guide id="20" pos="3969">
          <p15:clr>
            <a:srgbClr val="EA4335"/>
          </p15:clr>
        </p15:guide>
        <p15:guide id="21" pos="4173">
          <p15:clr>
            <a:srgbClr val="EA4335"/>
          </p15:clr>
        </p15:guide>
        <p15:guide id="22" pos="4371">
          <p15:clr>
            <a:srgbClr val="EA4335"/>
          </p15:clr>
        </p15:guide>
        <p15:guide id="23" pos="4570">
          <p15:clr>
            <a:srgbClr val="EA4335"/>
          </p15:clr>
        </p15:guide>
        <p15:guide id="24" pos="4765">
          <p15:clr>
            <a:srgbClr val="EA4335"/>
          </p15:clr>
        </p15:guide>
        <p15:guide id="25" pos="4967">
          <p15:clr>
            <a:srgbClr val="EA4335"/>
          </p15:clr>
        </p15:guide>
        <p15:guide id="26" pos="5159">
          <p15:clr>
            <a:srgbClr val="EA4335"/>
          </p15:clr>
        </p15:guide>
        <p15:guide id="27" pos="5363">
          <p15:clr>
            <a:srgbClr val="EA4335"/>
          </p15:clr>
        </p15:guide>
        <p15:guide id="28" pos="5562">
          <p15:clr>
            <a:srgbClr val="EA4335"/>
          </p15:clr>
        </p15:guide>
        <p15:guide id="29" orient="horz" pos="204">
          <p15:clr>
            <a:srgbClr val="EA4335"/>
          </p15:clr>
        </p15:guide>
        <p15:guide id="30" orient="horz" pos="408">
          <p15:clr>
            <a:srgbClr val="EA4335"/>
          </p15:clr>
        </p15:guide>
        <p15:guide id="31" orient="horz" pos="613">
          <p15:clr>
            <a:srgbClr val="EA4335"/>
          </p15:clr>
        </p15:guide>
        <p15:guide id="32" orient="horz" pos="817">
          <p15:clr>
            <a:srgbClr val="EA4335"/>
          </p15:clr>
        </p15:guide>
        <p15:guide id="33" orient="horz" pos="1015">
          <p15:clr>
            <a:srgbClr val="EA4335"/>
          </p15:clr>
        </p15:guide>
        <p15:guide id="34" orient="horz" pos="1219">
          <p15:clr>
            <a:srgbClr val="EA4335"/>
          </p15:clr>
        </p15:guide>
        <p15:guide id="35" orient="horz" pos="1418">
          <p15:clr>
            <a:srgbClr val="EA4335"/>
          </p15:clr>
        </p15:guide>
        <p15:guide id="36" orient="horz" pos="1620">
          <p15:clr>
            <a:srgbClr val="EA4335"/>
          </p15:clr>
        </p15:guide>
        <p15:guide id="37" orient="horz" pos="1823">
          <p15:clr>
            <a:srgbClr val="EA4335"/>
          </p15:clr>
        </p15:guide>
        <p15:guide id="38" orient="horz" pos="2021">
          <p15:clr>
            <a:srgbClr val="EA4335"/>
          </p15:clr>
        </p15:guide>
        <p15:guide id="39" orient="horz" pos="2225">
          <p15:clr>
            <a:srgbClr val="EA4335"/>
          </p15:clr>
        </p15:guide>
        <p15:guide id="40" orient="horz" pos="2424">
          <p15:clr>
            <a:srgbClr val="EA4335"/>
          </p15:clr>
        </p15:guide>
        <p15:guide id="41" orient="horz" pos="2628">
          <p15:clr>
            <a:srgbClr val="EA4335"/>
          </p15:clr>
        </p15:guide>
        <p15:guide id="42" orient="horz" pos="2832">
          <p15:clr>
            <a:srgbClr val="EA4335"/>
          </p15:clr>
        </p15:guide>
        <p15:guide id="43" orient="horz" pos="3036">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60" name="Shape 3460"/>
        <p:cNvGrpSpPr/>
        <p:nvPr/>
      </p:nvGrpSpPr>
      <p:grpSpPr>
        <a:xfrm>
          <a:off x="0" y="0"/>
          <a:ext cx="0" cy="0"/>
          <a:chOff x="0" y="0"/>
          <a:chExt cx="0" cy="0"/>
        </a:xfrm>
      </p:grpSpPr>
      <p:sp>
        <p:nvSpPr>
          <p:cNvPr id="3461" name="Google Shape;3461;p238"/>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 id="2147483898" r:id="rId19"/>
    <p:sldLayoutId id="2147483899" r:id="rId20"/>
    <p:sldLayoutId id="2147483900" r:id="rId21"/>
    <p:sldLayoutId id="2147483901" r:id="rId22"/>
    <p:sldLayoutId id="2147483902" r:id="rId23"/>
    <p:sldLayoutId id="2147483903" r:id="rId24"/>
    <p:sldLayoutId id="2147483904" r:id="rId25"/>
    <p:sldLayoutId id="2147483905" r:id="rId26"/>
    <p:sldLayoutId id="2147483906" r:id="rId27"/>
    <p:sldLayoutId id="2147483907" r:id="rId28"/>
    <p:sldLayoutId id="2147483908" r:id="rId29"/>
    <p:sldLayoutId id="2147483909" r:id="rId30"/>
    <p:sldLayoutId id="2147483910" r:id="rId31"/>
    <p:sldLayoutId id="2147483911" r:id="rId32"/>
    <p:sldLayoutId id="2147483912" r:id="rId33"/>
    <p:sldLayoutId id="2147483913" r:id="rId34"/>
    <p:sldLayoutId id="2147483914" r:id="rId35"/>
    <p:sldLayoutId id="2147483915" r:id="rId36"/>
    <p:sldLayoutId id="2147483916" r:id="rId37"/>
    <p:sldLayoutId id="2147483917" r:id="rId38"/>
    <p:sldLayoutId id="2147483918" r:id="rId39"/>
    <p:sldLayoutId id="2147483919" r:id="rId40"/>
    <p:sldLayoutId id="2147483920"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9">
          <p15:clr>
            <a:srgbClr val="EA4335"/>
          </p15:clr>
        </p15:guide>
        <p15:guide id="2" pos="397">
          <p15:clr>
            <a:srgbClr val="EA4335"/>
          </p15:clr>
        </p15:guide>
        <p15:guide id="3" pos="596">
          <p15:clr>
            <a:srgbClr val="EA4335"/>
          </p15:clr>
        </p15:guide>
        <p15:guide id="4" pos="794">
          <p15:clr>
            <a:srgbClr val="EA4335"/>
          </p15:clr>
        </p15:guide>
        <p15:guide id="5" pos="992">
          <p15:clr>
            <a:srgbClr val="EA4335"/>
          </p15:clr>
        </p15:guide>
        <p15:guide id="6" pos="1191">
          <p15:clr>
            <a:srgbClr val="EA4335"/>
          </p15:clr>
        </p15:guide>
        <p15:guide id="7" pos="1389">
          <p15:clr>
            <a:srgbClr val="EA4335"/>
          </p15:clr>
        </p15:guide>
        <p15:guide id="8" pos="1588">
          <p15:clr>
            <a:srgbClr val="EA4335"/>
          </p15:clr>
        </p15:guide>
        <p15:guide id="9" pos="1786">
          <p15:clr>
            <a:srgbClr val="EA4335"/>
          </p15:clr>
        </p15:guide>
        <p15:guide id="10" pos="1985">
          <p15:clr>
            <a:srgbClr val="EA4335"/>
          </p15:clr>
        </p15:guide>
        <p15:guide id="11" pos="2183">
          <p15:clr>
            <a:srgbClr val="EA4335"/>
          </p15:clr>
        </p15:guide>
        <p15:guide id="12" pos="2381">
          <p15:clr>
            <a:srgbClr val="EA4335"/>
          </p15:clr>
        </p15:guide>
        <p15:guide id="13" pos="2580">
          <p15:clr>
            <a:srgbClr val="EA4335"/>
          </p15:clr>
        </p15:guide>
        <p15:guide id="14" pos="2778">
          <p15:clr>
            <a:srgbClr val="EA4335"/>
          </p15:clr>
        </p15:guide>
        <p15:guide id="15" pos="2982">
          <p15:clr>
            <a:srgbClr val="EA4335"/>
          </p15:clr>
        </p15:guide>
        <p15:guide id="16" pos="3181">
          <p15:clr>
            <a:srgbClr val="EA4335"/>
          </p15:clr>
        </p15:guide>
        <p15:guide id="17" pos="3373">
          <p15:clr>
            <a:srgbClr val="EA4335"/>
          </p15:clr>
        </p15:guide>
        <p15:guide id="18" pos="3575">
          <p15:clr>
            <a:srgbClr val="EA4335"/>
          </p15:clr>
        </p15:guide>
        <p15:guide id="19" pos="3776">
          <p15:clr>
            <a:srgbClr val="EA4335"/>
          </p15:clr>
        </p15:guide>
        <p15:guide id="20" pos="3969">
          <p15:clr>
            <a:srgbClr val="EA4335"/>
          </p15:clr>
        </p15:guide>
        <p15:guide id="21" pos="4173">
          <p15:clr>
            <a:srgbClr val="EA4335"/>
          </p15:clr>
        </p15:guide>
        <p15:guide id="22" pos="4371">
          <p15:clr>
            <a:srgbClr val="EA4335"/>
          </p15:clr>
        </p15:guide>
        <p15:guide id="23" pos="4570">
          <p15:clr>
            <a:srgbClr val="EA4335"/>
          </p15:clr>
        </p15:guide>
        <p15:guide id="24" pos="4765">
          <p15:clr>
            <a:srgbClr val="EA4335"/>
          </p15:clr>
        </p15:guide>
        <p15:guide id="25" pos="4967">
          <p15:clr>
            <a:srgbClr val="EA4335"/>
          </p15:clr>
        </p15:guide>
        <p15:guide id="26" pos="5159">
          <p15:clr>
            <a:srgbClr val="EA4335"/>
          </p15:clr>
        </p15:guide>
        <p15:guide id="27" pos="5363">
          <p15:clr>
            <a:srgbClr val="EA4335"/>
          </p15:clr>
        </p15:guide>
        <p15:guide id="28" pos="5562">
          <p15:clr>
            <a:srgbClr val="EA4335"/>
          </p15:clr>
        </p15:guide>
        <p15:guide id="29" orient="horz" pos="204">
          <p15:clr>
            <a:srgbClr val="EA4335"/>
          </p15:clr>
        </p15:guide>
        <p15:guide id="30" orient="horz" pos="408">
          <p15:clr>
            <a:srgbClr val="EA4335"/>
          </p15:clr>
        </p15:guide>
        <p15:guide id="31" orient="horz" pos="613">
          <p15:clr>
            <a:srgbClr val="EA4335"/>
          </p15:clr>
        </p15:guide>
        <p15:guide id="32" orient="horz" pos="817">
          <p15:clr>
            <a:srgbClr val="EA4335"/>
          </p15:clr>
        </p15:guide>
        <p15:guide id="33" orient="horz" pos="1015">
          <p15:clr>
            <a:srgbClr val="EA4335"/>
          </p15:clr>
        </p15:guide>
        <p15:guide id="34" orient="horz" pos="1219">
          <p15:clr>
            <a:srgbClr val="EA4335"/>
          </p15:clr>
        </p15:guide>
        <p15:guide id="35" orient="horz" pos="1418">
          <p15:clr>
            <a:srgbClr val="EA4335"/>
          </p15:clr>
        </p15:guide>
        <p15:guide id="36" orient="horz" pos="1620">
          <p15:clr>
            <a:srgbClr val="EA4335"/>
          </p15:clr>
        </p15:guide>
        <p15:guide id="37" orient="horz" pos="1823">
          <p15:clr>
            <a:srgbClr val="EA4335"/>
          </p15:clr>
        </p15:guide>
        <p15:guide id="38" orient="horz" pos="2021">
          <p15:clr>
            <a:srgbClr val="EA4335"/>
          </p15:clr>
        </p15:guide>
        <p15:guide id="39" orient="horz" pos="2225">
          <p15:clr>
            <a:srgbClr val="EA4335"/>
          </p15:clr>
        </p15:guide>
        <p15:guide id="40" orient="horz" pos="2424">
          <p15:clr>
            <a:srgbClr val="EA4335"/>
          </p15:clr>
        </p15:guide>
        <p15:guide id="41" orient="horz" pos="2628">
          <p15:clr>
            <a:srgbClr val="EA4335"/>
          </p15:clr>
        </p15:guide>
        <p15:guide id="42" orient="horz" pos="2832">
          <p15:clr>
            <a:srgbClr val="EA4335"/>
          </p15:clr>
        </p15:guide>
        <p15:guide id="43" orient="horz" pos="3036">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19" name="Shape 4019"/>
        <p:cNvGrpSpPr/>
        <p:nvPr/>
      </p:nvGrpSpPr>
      <p:grpSpPr>
        <a:xfrm>
          <a:off x="0" y="0"/>
          <a:ext cx="0" cy="0"/>
          <a:chOff x="0" y="0"/>
          <a:chExt cx="0" cy="0"/>
        </a:xfrm>
      </p:grpSpPr>
      <p:sp>
        <p:nvSpPr>
          <p:cNvPr id="4020" name="Google Shape;4020;p280"/>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9">
          <p15:clr>
            <a:srgbClr val="EA4335"/>
          </p15:clr>
        </p15:guide>
        <p15:guide id="2" pos="397">
          <p15:clr>
            <a:srgbClr val="EA4335"/>
          </p15:clr>
        </p15:guide>
        <p15:guide id="3" pos="596">
          <p15:clr>
            <a:srgbClr val="EA4335"/>
          </p15:clr>
        </p15:guide>
        <p15:guide id="4" pos="794">
          <p15:clr>
            <a:srgbClr val="EA4335"/>
          </p15:clr>
        </p15:guide>
        <p15:guide id="5" pos="992">
          <p15:clr>
            <a:srgbClr val="EA4335"/>
          </p15:clr>
        </p15:guide>
        <p15:guide id="6" pos="1191">
          <p15:clr>
            <a:srgbClr val="EA4335"/>
          </p15:clr>
        </p15:guide>
        <p15:guide id="7" pos="1389">
          <p15:clr>
            <a:srgbClr val="EA4335"/>
          </p15:clr>
        </p15:guide>
        <p15:guide id="8" pos="1588">
          <p15:clr>
            <a:srgbClr val="EA4335"/>
          </p15:clr>
        </p15:guide>
        <p15:guide id="9" pos="1786">
          <p15:clr>
            <a:srgbClr val="EA4335"/>
          </p15:clr>
        </p15:guide>
        <p15:guide id="10" pos="1985">
          <p15:clr>
            <a:srgbClr val="EA4335"/>
          </p15:clr>
        </p15:guide>
        <p15:guide id="11" pos="2183">
          <p15:clr>
            <a:srgbClr val="EA4335"/>
          </p15:clr>
        </p15:guide>
        <p15:guide id="12" pos="2381">
          <p15:clr>
            <a:srgbClr val="EA4335"/>
          </p15:clr>
        </p15:guide>
        <p15:guide id="13" pos="2580">
          <p15:clr>
            <a:srgbClr val="EA4335"/>
          </p15:clr>
        </p15:guide>
        <p15:guide id="14" pos="2778">
          <p15:clr>
            <a:srgbClr val="EA4335"/>
          </p15:clr>
        </p15:guide>
        <p15:guide id="15" pos="2982">
          <p15:clr>
            <a:srgbClr val="EA4335"/>
          </p15:clr>
        </p15:guide>
        <p15:guide id="16" pos="3181">
          <p15:clr>
            <a:srgbClr val="EA4335"/>
          </p15:clr>
        </p15:guide>
        <p15:guide id="17" pos="3373">
          <p15:clr>
            <a:srgbClr val="EA4335"/>
          </p15:clr>
        </p15:guide>
        <p15:guide id="18" pos="3575">
          <p15:clr>
            <a:srgbClr val="EA4335"/>
          </p15:clr>
        </p15:guide>
        <p15:guide id="19" pos="3776">
          <p15:clr>
            <a:srgbClr val="EA4335"/>
          </p15:clr>
        </p15:guide>
        <p15:guide id="20" pos="3969">
          <p15:clr>
            <a:srgbClr val="EA4335"/>
          </p15:clr>
        </p15:guide>
        <p15:guide id="21" pos="4173">
          <p15:clr>
            <a:srgbClr val="EA4335"/>
          </p15:clr>
        </p15:guide>
        <p15:guide id="22" pos="4371">
          <p15:clr>
            <a:srgbClr val="EA4335"/>
          </p15:clr>
        </p15:guide>
        <p15:guide id="23" pos="4570">
          <p15:clr>
            <a:srgbClr val="EA4335"/>
          </p15:clr>
        </p15:guide>
        <p15:guide id="24" pos="4765">
          <p15:clr>
            <a:srgbClr val="EA4335"/>
          </p15:clr>
        </p15:guide>
        <p15:guide id="25" pos="4967">
          <p15:clr>
            <a:srgbClr val="EA4335"/>
          </p15:clr>
        </p15:guide>
        <p15:guide id="26" pos="5159">
          <p15:clr>
            <a:srgbClr val="EA4335"/>
          </p15:clr>
        </p15:guide>
        <p15:guide id="27" pos="5363">
          <p15:clr>
            <a:srgbClr val="EA4335"/>
          </p15:clr>
        </p15:guide>
        <p15:guide id="28" pos="5562">
          <p15:clr>
            <a:srgbClr val="EA4335"/>
          </p15:clr>
        </p15:guide>
        <p15:guide id="29" orient="horz" pos="204">
          <p15:clr>
            <a:srgbClr val="EA4335"/>
          </p15:clr>
        </p15:guide>
        <p15:guide id="30" orient="horz" pos="408">
          <p15:clr>
            <a:srgbClr val="EA4335"/>
          </p15:clr>
        </p15:guide>
        <p15:guide id="31" orient="horz" pos="613">
          <p15:clr>
            <a:srgbClr val="EA4335"/>
          </p15:clr>
        </p15:guide>
        <p15:guide id="32" orient="horz" pos="817">
          <p15:clr>
            <a:srgbClr val="EA4335"/>
          </p15:clr>
        </p15:guide>
        <p15:guide id="33" orient="horz" pos="1015">
          <p15:clr>
            <a:srgbClr val="EA4335"/>
          </p15:clr>
        </p15:guide>
        <p15:guide id="34" orient="horz" pos="1219">
          <p15:clr>
            <a:srgbClr val="EA4335"/>
          </p15:clr>
        </p15:guide>
        <p15:guide id="35" orient="horz" pos="1418">
          <p15:clr>
            <a:srgbClr val="EA4335"/>
          </p15:clr>
        </p15:guide>
        <p15:guide id="36" orient="horz" pos="1620">
          <p15:clr>
            <a:srgbClr val="EA4335"/>
          </p15:clr>
        </p15:guide>
        <p15:guide id="37" orient="horz" pos="1823">
          <p15:clr>
            <a:srgbClr val="EA4335"/>
          </p15:clr>
        </p15:guide>
        <p15:guide id="38" orient="horz" pos="2021">
          <p15:clr>
            <a:srgbClr val="EA4335"/>
          </p15:clr>
        </p15:guide>
        <p15:guide id="39" orient="horz" pos="2225">
          <p15:clr>
            <a:srgbClr val="EA4335"/>
          </p15:clr>
        </p15:guide>
        <p15:guide id="40" orient="horz" pos="2424">
          <p15:clr>
            <a:srgbClr val="EA4335"/>
          </p15:clr>
        </p15:guide>
        <p15:guide id="41" orient="horz" pos="2628">
          <p15:clr>
            <a:srgbClr val="EA4335"/>
          </p15:clr>
        </p15:guide>
        <p15:guide id="42" orient="horz" pos="2832">
          <p15:clr>
            <a:srgbClr val="EA4335"/>
          </p15:clr>
        </p15:guide>
        <p15:guide id="43" orient="horz" pos="3036">
          <p15:clr>
            <a:srgbClr val="EA4335"/>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458" name="Shape 4458"/>
        <p:cNvGrpSpPr/>
        <p:nvPr/>
      </p:nvGrpSpPr>
      <p:grpSpPr>
        <a:xfrm>
          <a:off x="0" y="0"/>
          <a:ext cx="0" cy="0"/>
          <a:chOff x="0" y="0"/>
          <a:chExt cx="0" cy="0"/>
        </a:xfrm>
      </p:grpSpPr>
      <p:sp>
        <p:nvSpPr>
          <p:cNvPr id="4459" name="Google Shape;4459;p309"/>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 id="2147483967" r:id="rId19"/>
    <p:sldLayoutId id="2147483968" r:id="rId20"/>
    <p:sldLayoutId id="2147483969" r:id="rId21"/>
    <p:sldLayoutId id="2147483970" r:id="rId22"/>
    <p:sldLayoutId id="2147483971" r:id="rId23"/>
    <p:sldLayoutId id="2147483972" r:id="rId24"/>
    <p:sldLayoutId id="2147483973" r:id="rId25"/>
    <p:sldLayoutId id="2147483974" r:id="rId26"/>
    <p:sldLayoutId id="2147483975" r:id="rId27"/>
    <p:sldLayoutId id="2147483976" r:id="rId28"/>
    <p:sldLayoutId id="2147483977" r:id="rId29"/>
    <p:sldLayoutId id="2147483978" r:id="rId30"/>
    <p:sldLayoutId id="2147483979" r:id="rId31"/>
    <p:sldLayoutId id="2147483980" r:id="rId32"/>
    <p:sldLayoutId id="2147483981" r:id="rId33"/>
    <p:sldLayoutId id="2147483982" r:id="rId34"/>
    <p:sldLayoutId id="2147483983" r:id="rId35"/>
    <p:sldLayoutId id="2147483984" r:id="rId36"/>
    <p:sldLayoutId id="2147483985" r:id="rId37"/>
    <p:sldLayoutId id="2147483986" r:id="rId38"/>
    <p:sldLayoutId id="2147483987" r:id="rId39"/>
    <p:sldLayoutId id="2147483988" r:id="rId40"/>
    <p:sldLayoutId id="2147483989" r:id="rId41"/>
    <p:sldLayoutId id="2147483990" r:id="rId42"/>
    <p:sldLayoutId id="2147483991" r:id="rId43"/>
    <p:sldLayoutId id="2147483992" r:id="rId44"/>
    <p:sldLayoutId id="2147483993" r:id="rId45"/>
    <p:sldLayoutId id="2147483994" r:id="rId46"/>
    <p:sldLayoutId id="2147483995" r:id="rId47"/>
    <p:sldLayoutId id="2147483996" r:id="rId48"/>
    <p:sldLayoutId id="2147483997" r:id="rId49"/>
    <p:sldLayoutId id="2147483998" r:id="rId50"/>
    <p:sldLayoutId id="2147483999"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9">
          <p15:clr>
            <a:srgbClr val="EA4335"/>
          </p15:clr>
        </p15:guide>
        <p15:guide id="2" pos="397">
          <p15:clr>
            <a:srgbClr val="EA4335"/>
          </p15:clr>
        </p15:guide>
        <p15:guide id="3" pos="596">
          <p15:clr>
            <a:srgbClr val="EA4335"/>
          </p15:clr>
        </p15:guide>
        <p15:guide id="4" pos="794">
          <p15:clr>
            <a:srgbClr val="EA4335"/>
          </p15:clr>
        </p15:guide>
        <p15:guide id="5" pos="992">
          <p15:clr>
            <a:srgbClr val="EA4335"/>
          </p15:clr>
        </p15:guide>
        <p15:guide id="6" pos="1191">
          <p15:clr>
            <a:srgbClr val="EA4335"/>
          </p15:clr>
        </p15:guide>
        <p15:guide id="7" pos="1389">
          <p15:clr>
            <a:srgbClr val="EA4335"/>
          </p15:clr>
        </p15:guide>
        <p15:guide id="8" pos="1588">
          <p15:clr>
            <a:srgbClr val="EA4335"/>
          </p15:clr>
        </p15:guide>
        <p15:guide id="9" pos="1786">
          <p15:clr>
            <a:srgbClr val="EA4335"/>
          </p15:clr>
        </p15:guide>
        <p15:guide id="10" pos="1985">
          <p15:clr>
            <a:srgbClr val="EA4335"/>
          </p15:clr>
        </p15:guide>
        <p15:guide id="11" pos="2183">
          <p15:clr>
            <a:srgbClr val="EA4335"/>
          </p15:clr>
        </p15:guide>
        <p15:guide id="12" pos="2381">
          <p15:clr>
            <a:srgbClr val="EA4335"/>
          </p15:clr>
        </p15:guide>
        <p15:guide id="13" pos="2580">
          <p15:clr>
            <a:srgbClr val="EA4335"/>
          </p15:clr>
        </p15:guide>
        <p15:guide id="14" pos="2778">
          <p15:clr>
            <a:srgbClr val="EA4335"/>
          </p15:clr>
        </p15:guide>
        <p15:guide id="15" pos="2982">
          <p15:clr>
            <a:srgbClr val="EA4335"/>
          </p15:clr>
        </p15:guide>
        <p15:guide id="16" pos="3181">
          <p15:clr>
            <a:srgbClr val="EA4335"/>
          </p15:clr>
        </p15:guide>
        <p15:guide id="17" pos="3373">
          <p15:clr>
            <a:srgbClr val="EA4335"/>
          </p15:clr>
        </p15:guide>
        <p15:guide id="18" pos="3575">
          <p15:clr>
            <a:srgbClr val="EA4335"/>
          </p15:clr>
        </p15:guide>
        <p15:guide id="19" pos="3776">
          <p15:clr>
            <a:srgbClr val="EA4335"/>
          </p15:clr>
        </p15:guide>
        <p15:guide id="20" pos="3969">
          <p15:clr>
            <a:srgbClr val="EA4335"/>
          </p15:clr>
        </p15:guide>
        <p15:guide id="21" pos="4173">
          <p15:clr>
            <a:srgbClr val="EA4335"/>
          </p15:clr>
        </p15:guide>
        <p15:guide id="22" pos="4371">
          <p15:clr>
            <a:srgbClr val="EA4335"/>
          </p15:clr>
        </p15:guide>
        <p15:guide id="23" pos="4570">
          <p15:clr>
            <a:srgbClr val="EA4335"/>
          </p15:clr>
        </p15:guide>
        <p15:guide id="24" pos="4765">
          <p15:clr>
            <a:srgbClr val="EA4335"/>
          </p15:clr>
        </p15:guide>
        <p15:guide id="25" pos="4967">
          <p15:clr>
            <a:srgbClr val="EA4335"/>
          </p15:clr>
        </p15:guide>
        <p15:guide id="26" pos="5159">
          <p15:clr>
            <a:srgbClr val="EA4335"/>
          </p15:clr>
        </p15:guide>
        <p15:guide id="27" pos="5363">
          <p15:clr>
            <a:srgbClr val="EA4335"/>
          </p15:clr>
        </p15:guide>
        <p15:guide id="28" pos="5562">
          <p15:clr>
            <a:srgbClr val="EA4335"/>
          </p15:clr>
        </p15:guide>
        <p15:guide id="29" orient="horz" pos="204">
          <p15:clr>
            <a:srgbClr val="EA4335"/>
          </p15:clr>
        </p15:guide>
        <p15:guide id="30" orient="horz" pos="408">
          <p15:clr>
            <a:srgbClr val="EA4335"/>
          </p15:clr>
        </p15:guide>
        <p15:guide id="31" orient="horz" pos="613">
          <p15:clr>
            <a:srgbClr val="EA4335"/>
          </p15:clr>
        </p15:guide>
        <p15:guide id="32" orient="horz" pos="817">
          <p15:clr>
            <a:srgbClr val="EA4335"/>
          </p15:clr>
        </p15:guide>
        <p15:guide id="33" orient="horz" pos="1015">
          <p15:clr>
            <a:srgbClr val="EA4335"/>
          </p15:clr>
        </p15:guide>
        <p15:guide id="34" orient="horz" pos="1219">
          <p15:clr>
            <a:srgbClr val="EA4335"/>
          </p15:clr>
        </p15:guide>
        <p15:guide id="35" orient="horz" pos="1418">
          <p15:clr>
            <a:srgbClr val="EA4335"/>
          </p15:clr>
        </p15:guide>
        <p15:guide id="36" orient="horz" pos="1620">
          <p15:clr>
            <a:srgbClr val="EA4335"/>
          </p15:clr>
        </p15:guide>
        <p15:guide id="37" orient="horz" pos="1823">
          <p15:clr>
            <a:srgbClr val="EA4335"/>
          </p15:clr>
        </p15:guide>
        <p15:guide id="38" orient="horz" pos="2021">
          <p15:clr>
            <a:srgbClr val="EA4335"/>
          </p15:clr>
        </p15:guide>
        <p15:guide id="39" orient="horz" pos="2225">
          <p15:clr>
            <a:srgbClr val="EA4335"/>
          </p15:clr>
        </p15:guide>
        <p15:guide id="40" orient="horz" pos="2424">
          <p15:clr>
            <a:srgbClr val="EA4335"/>
          </p15:clr>
        </p15:guide>
        <p15:guide id="41" orient="horz" pos="2628">
          <p15:clr>
            <a:srgbClr val="EA4335"/>
          </p15:clr>
        </p15:guide>
        <p15:guide id="42" orient="horz" pos="2832">
          <p15:clr>
            <a:srgbClr val="EA4335"/>
          </p15:clr>
        </p15:guide>
        <p15:guide id="43" orient="horz" pos="3036">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xml"/><Relationship Id="rId3" Type="http://schemas.openxmlformats.org/officeDocument/2006/relationships/image" Target="../media/image228.png"/><Relationship Id="rId4" Type="http://schemas.openxmlformats.org/officeDocument/2006/relationships/image" Target="../media/image4.png"/><Relationship Id="rId5" Type="http://schemas.openxmlformats.org/officeDocument/2006/relationships/image" Target="../media/image20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4.xml"/><Relationship Id="rId2" Type="http://schemas.openxmlformats.org/officeDocument/2006/relationships/notesSlide" Target="../notesSlides/notesSlide10.xml"/><Relationship Id="rId3" Type="http://schemas.openxmlformats.org/officeDocument/2006/relationships/image" Target="../media/image229.png"/><Relationship Id="rId4" Type="http://schemas.openxmlformats.org/officeDocument/2006/relationships/image" Target="../media/image218.png"/><Relationship Id="rId5" Type="http://schemas.openxmlformats.org/officeDocument/2006/relationships/image" Target="../media/image2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11.xml"/><Relationship Id="rId3"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8.xml"/><Relationship Id="rId2" Type="http://schemas.openxmlformats.org/officeDocument/2006/relationships/notesSlide" Target="../notesSlides/notesSlide12.xml"/><Relationship Id="rId3" Type="http://schemas.openxmlformats.org/officeDocument/2006/relationships/image" Target="../media/image2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 Id="rId3" Type="http://schemas.openxmlformats.org/officeDocument/2006/relationships/image" Target="../media/image20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notesSlide" Target="../notesSlides/notesSlide21.xml"/><Relationship Id="rId3" Type="http://schemas.openxmlformats.org/officeDocument/2006/relationships/image" Target="../media/image22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5.xml"/><Relationship Id="rId3" Type="http://schemas.openxmlformats.org/officeDocument/2006/relationships/image" Target="../media/image215.png"/><Relationship Id="rId4" Type="http://schemas.openxmlformats.org/officeDocument/2006/relationships/image" Target="../media/image224.png"/><Relationship Id="rId9" Type="http://schemas.openxmlformats.org/officeDocument/2006/relationships/image" Target="../media/image214.png"/><Relationship Id="rId5" Type="http://schemas.openxmlformats.org/officeDocument/2006/relationships/image" Target="../media/image222.png"/><Relationship Id="rId6" Type="http://schemas.openxmlformats.org/officeDocument/2006/relationships/image" Target="../media/image217.png"/><Relationship Id="rId7" Type="http://schemas.openxmlformats.org/officeDocument/2006/relationships/image" Target="../media/image210.png"/><Relationship Id="rId8" Type="http://schemas.openxmlformats.org/officeDocument/2006/relationships/image" Target="../media/image212.png"/><Relationship Id="rId11" Type="http://schemas.openxmlformats.org/officeDocument/2006/relationships/image" Target="../media/image213.png"/><Relationship Id="rId10" Type="http://schemas.openxmlformats.org/officeDocument/2006/relationships/image" Target="../media/image211.png"/><Relationship Id="rId13" Type="http://schemas.openxmlformats.org/officeDocument/2006/relationships/image" Target="../media/image227.png"/><Relationship Id="rId12" Type="http://schemas.openxmlformats.org/officeDocument/2006/relationships/image" Target="../media/image2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6.xml"/><Relationship Id="rId3" Type="http://schemas.openxmlformats.org/officeDocument/2006/relationships/image" Target="../media/image224.png"/><Relationship Id="rId4" Type="http://schemas.openxmlformats.org/officeDocument/2006/relationships/image" Target="../media/image215.png"/><Relationship Id="rId5" Type="http://schemas.openxmlformats.org/officeDocument/2006/relationships/image" Target="../media/image2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5.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2" name="Shape 5182"/>
        <p:cNvGrpSpPr/>
        <p:nvPr/>
      </p:nvGrpSpPr>
      <p:grpSpPr>
        <a:xfrm>
          <a:off x="0" y="0"/>
          <a:ext cx="0" cy="0"/>
          <a:chOff x="0" y="0"/>
          <a:chExt cx="0" cy="0"/>
        </a:xfrm>
      </p:grpSpPr>
      <p:pic>
        <p:nvPicPr>
          <p:cNvPr id="5183" name="Google Shape;5183;p361"/>
          <p:cNvPicPr preferRelativeResize="0"/>
          <p:nvPr/>
        </p:nvPicPr>
        <p:blipFill rotWithShape="1">
          <a:blip r:embed="rId3">
            <a:alphaModFix/>
          </a:blip>
          <a:srcRect b="2078" l="0" r="0" t="10577"/>
          <a:stretch/>
        </p:blipFill>
        <p:spPr>
          <a:xfrm>
            <a:off x="0" y="0"/>
            <a:ext cx="9144000" cy="5195351"/>
          </a:xfrm>
          <a:prstGeom prst="rect">
            <a:avLst/>
          </a:prstGeom>
          <a:noFill/>
          <a:ln>
            <a:noFill/>
          </a:ln>
        </p:spPr>
      </p:pic>
      <p:pic>
        <p:nvPicPr>
          <p:cNvPr id="5184" name="Google Shape;5184;p361"/>
          <p:cNvPicPr preferRelativeResize="0"/>
          <p:nvPr/>
        </p:nvPicPr>
        <p:blipFill rotWithShape="1">
          <a:blip r:embed="rId4">
            <a:alphaModFix/>
          </a:blip>
          <a:srcRect b="59" l="0" r="0" t="49"/>
          <a:stretch/>
        </p:blipFill>
        <p:spPr>
          <a:xfrm>
            <a:off x="306951" y="324000"/>
            <a:ext cx="1795853" cy="322200"/>
          </a:xfrm>
          <a:prstGeom prst="rect">
            <a:avLst/>
          </a:prstGeom>
          <a:noFill/>
          <a:ln>
            <a:noFill/>
          </a:ln>
        </p:spPr>
      </p:pic>
      <p:sp>
        <p:nvSpPr>
          <p:cNvPr id="5185" name="Google Shape;5185;p361"/>
          <p:cNvSpPr txBox="1"/>
          <p:nvPr/>
        </p:nvSpPr>
        <p:spPr>
          <a:xfrm>
            <a:off x="6862800" y="4709875"/>
            <a:ext cx="2052900" cy="10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DM Mono Medium"/>
                <a:ea typeface="DM Mono Medium"/>
                <a:cs typeface="DM Mono Medium"/>
                <a:sym typeface="DM Mono Medium"/>
              </a:rPr>
              <a:t>© SAUCE LABS • </a:t>
            </a:r>
            <a:r>
              <a:rPr lang="en" sz="700">
                <a:solidFill>
                  <a:schemeClr val="lt1"/>
                </a:solidFill>
                <a:latin typeface="DM Mono Medium"/>
                <a:ea typeface="DM Mono Medium"/>
                <a:cs typeface="DM Mono Medium"/>
                <a:sym typeface="DM Mono Medium"/>
              </a:rPr>
              <a:t>CONFIDENTIAL</a:t>
            </a:r>
            <a:endParaRPr b="0" i="0" sz="700" u="none" cap="none" strike="noStrike">
              <a:solidFill>
                <a:schemeClr val="lt1"/>
              </a:solidFill>
              <a:latin typeface="DM Mono Medium"/>
              <a:ea typeface="DM Mono Medium"/>
              <a:cs typeface="DM Mono Medium"/>
              <a:sym typeface="DM Mono Medium"/>
            </a:endParaRPr>
          </a:p>
        </p:txBody>
      </p:sp>
      <p:sp>
        <p:nvSpPr>
          <p:cNvPr id="5186" name="Google Shape;5186;p361"/>
          <p:cNvSpPr txBox="1"/>
          <p:nvPr>
            <p:ph type="title"/>
          </p:nvPr>
        </p:nvSpPr>
        <p:spPr>
          <a:xfrm>
            <a:off x="157554" y="1920200"/>
            <a:ext cx="5517000" cy="2253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3400"/>
          </a:p>
          <a:p>
            <a:pPr indent="0" lvl="0" marL="0" rtl="0" algn="l">
              <a:spcBef>
                <a:spcPts val="0"/>
              </a:spcBef>
              <a:spcAft>
                <a:spcPts val="0"/>
              </a:spcAft>
              <a:buNone/>
            </a:pPr>
            <a:r>
              <a:t/>
            </a:r>
            <a:endParaRPr sz="3400"/>
          </a:p>
          <a:p>
            <a:pPr indent="0" lvl="0" marL="0" rtl="0" algn="l">
              <a:spcBef>
                <a:spcPts val="0"/>
              </a:spcBef>
              <a:spcAft>
                <a:spcPts val="0"/>
              </a:spcAft>
              <a:buNone/>
            </a:pPr>
            <a:r>
              <a:rPr lang="en" sz="3400"/>
              <a:t>Develop &amp; Release</a:t>
            </a:r>
            <a:endParaRPr sz="3400"/>
          </a:p>
          <a:p>
            <a:pPr indent="0" lvl="0" marL="0" rtl="0" algn="l">
              <a:spcBef>
                <a:spcPts val="0"/>
              </a:spcBef>
              <a:spcAft>
                <a:spcPts val="0"/>
              </a:spcAft>
              <a:buNone/>
            </a:pPr>
            <a:r>
              <a:rPr lang="en" sz="3400"/>
              <a:t>with Confidence</a:t>
            </a:r>
            <a:endParaRPr sz="3400"/>
          </a:p>
          <a:p>
            <a:pPr indent="0" lvl="0" marL="0" rtl="0" algn="l">
              <a:lnSpc>
                <a:spcPct val="100000"/>
              </a:lnSpc>
              <a:spcBef>
                <a:spcPts val="0"/>
              </a:spcBef>
              <a:spcAft>
                <a:spcPts val="0"/>
              </a:spcAft>
              <a:buSzPts val="3000"/>
              <a:buNone/>
            </a:pPr>
            <a:r>
              <a:t/>
            </a:r>
            <a:endParaRPr sz="3400"/>
          </a:p>
          <a:p>
            <a:pPr indent="0" lvl="0" marL="0" rtl="0" algn="l">
              <a:lnSpc>
                <a:spcPct val="100000"/>
              </a:lnSpc>
              <a:spcBef>
                <a:spcPts val="0"/>
              </a:spcBef>
              <a:spcAft>
                <a:spcPts val="0"/>
              </a:spcAft>
              <a:buSzPts val="3000"/>
              <a:buNone/>
            </a:pPr>
            <a:r>
              <a:rPr lang="en" sz="1200"/>
              <a:t>Paul Buote, Strategic Account Executive</a:t>
            </a:r>
            <a:endParaRPr sz="1200"/>
          </a:p>
          <a:p>
            <a:pPr indent="0" lvl="0" marL="0" rtl="0" algn="l">
              <a:lnSpc>
                <a:spcPct val="100000"/>
              </a:lnSpc>
              <a:spcBef>
                <a:spcPts val="0"/>
              </a:spcBef>
              <a:spcAft>
                <a:spcPts val="0"/>
              </a:spcAft>
              <a:buSzPts val="3000"/>
              <a:buNone/>
            </a:pPr>
            <a:r>
              <a:rPr lang="en" sz="1200"/>
              <a:t>Mandy Tong, Sr Customer Success Manager</a:t>
            </a:r>
            <a:endParaRPr sz="1200"/>
          </a:p>
          <a:p>
            <a:pPr indent="0" lvl="0" marL="0" rtl="0" algn="l">
              <a:lnSpc>
                <a:spcPct val="100000"/>
              </a:lnSpc>
              <a:spcBef>
                <a:spcPts val="0"/>
              </a:spcBef>
              <a:spcAft>
                <a:spcPts val="0"/>
              </a:spcAft>
              <a:buSzPts val="3000"/>
              <a:buNone/>
            </a:pPr>
            <a:r>
              <a:rPr lang="en" sz="1200"/>
              <a:t>Parth Patel, Sr Solutions Engineer</a:t>
            </a:r>
            <a:endParaRPr sz="1200"/>
          </a:p>
        </p:txBody>
      </p:sp>
      <p:sp>
        <p:nvSpPr>
          <p:cNvPr id="5187" name="Google Shape;5187;p361"/>
          <p:cNvSpPr txBox="1"/>
          <p:nvPr>
            <p:ph idx="3" type="title"/>
          </p:nvPr>
        </p:nvSpPr>
        <p:spPr>
          <a:xfrm>
            <a:off x="4734000" y="4703200"/>
            <a:ext cx="18900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700"/>
              <a:buNone/>
            </a:pPr>
            <a:r>
              <a:rPr lang="en"/>
              <a:t>Nov, 2023</a:t>
            </a:r>
            <a:endParaRPr/>
          </a:p>
        </p:txBody>
      </p:sp>
      <p:grpSp>
        <p:nvGrpSpPr>
          <p:cNvPr id="5188" name="Google Shape;5188;p361"/>
          <p:cNvGrpSpPr/>
          <p:nvPr/>
        </p:nvGrpSpPr>
        <p:grpSpPr>
          <a:xfrm>
            <a:off x="5613689" y="8757"/>
            <a:ext cx="3901493" cy="4164153"/>
            <a:chOff x="1335075" y="242400"/>
            <a:chExt cx="4936100" cy="5268412"/>
          </a:xfrm>
        </p:grpSpPr>
        <p:sp>
          <p:nvSpPr>
            <p:cNvPr id="5189" name="Google Shape;5189;p361"/>
            <p:cNvSpPr/>
            <p:nvPr/>
          </p:nvSpPr>
          <p:spPr>
            <a:xfrm>
              <a:off x="2611875" y="242400"/>
              <a:ext cx="2804675" cy="5187200"/>
            </a:xfrm>
            <a:custGeom>
              <a:rect b="b" l="l" r="r" t="t"/>
              <a:pathLst>
                <a:path extrusionOk="0" h="207488" w="112187">
                  <a:moveTo>
                    <a:pt x="0" y="1"/>
                  </a:moveTo>
                  <a:lnTo>
                    <a:pt x="0" y="51864"/>
                  </a:lnTo>
                  <a:lnTo>
                    <a:pt x="28064" y="51830"/>
                  </a:lnTo>
                  <a:lnTo>
                    <a:pt x="28064" y="51864"/>
                  </a:lnTo>
                  <a:cubicBezTo>
                    <a:pt x="28064" y="80478"/>
                    <a:pt x="53204" y="103761"/>
                    <a:pt x="84122" y="103761"/>
                  </a:cubicBezTo>
                  <a:cubicBezTo>
                    <a:pt x="53204" y="103761"/>
                    <a:pt x="28064" y="127010"/>
                    <a:pt x="28064" y="155624"/>
                  </a:cubicBezTo>
                  <a:lnTo>
                    <a:pt x="0" y="155624"/>
                  </a:lnTo>
                  <a:lnTo>
                    <a:pt x="0" y="207487"/>
                  </a:lnTo>
                  <a:lnTo>
                    <a:pt x="28064" y="207487"/>
                  </a:lnTo>
                  <a:cubicBezTo>
                    <a:pt x="58982" y="207487"/>
                    <a:pt x="84122" y="184204"/>
                    <a:pt x="84122" y="155624"/>
                  </a:cubicBezTo>
                  <a:lnTo>
                    <a:pt x="112186" y="155624"/>
                  </a:lnTo>
                  <a:lnTo>
                    <a:pt x="112186" y="51864"/>
                  </a:lnTo>
                  <a:lnTo>
                    <a:pt x="84122" y="51898"/>
                  </a:lnTo>
                  <a:lnTo>
                    <a:pt x="84122" y="51864"/>
                  </a:lnTo>
                  <a:cubicBezTo>
                    <a:pt x="84122" y="23284"/>
                    <a:pt x="58982" y="1"/>
                    <a:pt x="28064" y="1"/>
                  </a:cubicBezTo>
                  <a:close/>
                </a:path>
              </a:pathLst>
            </a:cu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90" name="Google Shape;5190;p361"/>
            <p:cNvSpPr/>
            <p:nvPr/>
          </p:nvSpPr>
          <p:spPr>
            <a:xfrm>
              <a:off x="1337650" y="4486375"/>
              <a:ext cx="1019750" cy="1024437"/>
            </a:xfrm>
            <a:custGeom>
              <a:rect b="b" l="l" r="r" t="t"/>
              <a:pathLst>
                <a:path extrusionOk="0" h="37729" w="40790">
                  <a:moveTo>
                    <a:pt x="20395" y="1"/>
                  </a:moveTo>
                  <a:cubicBezTo>
                    <a:pt x="9114" y="1"/>
                    <a:pt x="0" y="8461"/>
                    <a:pt x="0" y="18847"/>
                  </a:cubicBezTo>
                  <a:lnTo>
                    <a:pt x="0" y="18882"/>
                  </a:lnTo>
                  <a:cubicBezTo>
                    <a:pt x="0" y="29268"/>
                    <a:pt x="9114" y="37728"/>
                    <a:pt x="20395" y="37728"/>
                  </a:cubicBezTo>
                  <a:cubicBezTo>
                    <a:pt x="31641" y="37728"/>
                    <a:pt x="40789" y="29268"/>
                    <a:pt x="40789" y="18882"/>
                  </a:cubicBezTo>
                  <a:lnTo>
                    <a:pt x="40789" y="18847"/>
                  </a:lnTo>
                  <a:cubicBezTo>
                    <a:pt x="40789" y="8461"/>
                    <a:pt x="31641" y="1"/>
                    <a:pt x="20395" y="1"/>
                  </a:cubicBezTo>
                  <a:close/>
                </a:path>
              </a:pathLst>
            </a:custGeom>
            <a:solidFill>
              <a:srgbClr val="B1F1D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91" name="Google Shape;5191;p361"/>
            <p:cNvSpPr/>
            <p:nvPr/>
          </p:nvSpPr>
          <p:spPr>
            <a:xfrm>
              <a:off x="1335075" y="242400"/>
              <a:ext cx="1275950" cy="1180550"/>
            </a:xfrm>
            <a:custGeom>
              <a:rect b="b" l="l" r="r" t="t"/>
              <a:pathLst>
                <a:path extrusionOk="0" h="47222" w="51038">
                  <a:moveTo>
                    <a:pt x="25519" y="1"/>
                  </a:moveTo>
                  <a:lnTo>
                    <a:pt x="0" y="47221"/>
                  </a:lnTo>
                  <a:lnTo>
                    <a:pt x="25519" y="47221"/>
                  </a:lnTo>
                  <a:lnTo>
                    <a:pt x="51038" y="1"/>
                  </a:lnTo>
                  <a:close/>
                </a:path>
              </a:pathLst>
            </a:cu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92" name="Google Shape;5192;p361"/>
            <p:cNvSpPr/>
            <p:nvPr/>
          </p:nvSpPr>
          <p:spPr>
            <a:xfrm>
              <a:off x="5761300" y="318925"/>
              <a:ext cx="509875" cy="472075"/>
            </a:xfrm>
            <a:custGeom>
              <a:rect b="b" l="l" r="r" t="t"/>
              <a:pathLst>
                <a:path extrusionOk="0" h="18883" w="20395">
                  <a:moveTo>
                    <a:pt x="0" y="1"/>
                  </a:moveTo>
                  <a:lnTo>
                    <a:pt x="0" y="18882"/>
                  </a:lnTo>
                  <a:lnTo>
                    <a:pt x="20395" y="18882"/>
                  </a:lnTo>
                  <a:lnTo>
                    <a:pt x="20395" y="1"/>
                  </a:lnTo>
                  <a:close/>
                </a:path>
              </a:pathLst>
            </a:custGeom>
            <a:solidFill>
              <a:srgbClr val="B1F1D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5193" name="Google Shape;5193;p361"/>
          <p:cNvPicPr preferRelativeResize="0"/>
          <p:nvPr/>
        </p:nvPicPr>
        <p:blipFill>
          <a:blip r:embed="rId5">
            <a:alphaModFix/>
          </a:blip>
          <a:stretch>
            <a:fillRect/>
          </a:stretch>
        </p:blipFill>
        <p:spPr>
          <a:xfrm>
            <a:off x="315125" y="795056"/>
            <a:ext cx="1835063" cy="187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0" name="Shape 6110"/>
        <p:cNvGrpSpPr/>
        <p:nvPr/>
      </p:nvGrpSpPr>
      <p:grpSpPr>
        <a:xfrm>
          <a:off x="0" y="0"/>
          <a:ext cx="0" cy="0"/>
          <a:chOff x="0" y="0"/>
          <a:chExt cx="0" cy="0"/>
        </a:xfrm>
      </p:grpSpPr>
      <p:sp>
        <p:nvSpPr>
          <p:cNvPr id="6111" name="Google Shape;6111;p370"/>
          <p:cNvSpPr/>
          <p:nvPr/>
        </p:nvSpPr>
        <p:spPr>
          <a:xfrm>
            <a:off x="2895463" y="1022020"/>
            <a:ext cx="2296500" cy="183000"/>
          </a:xfrm>
          <a:prstGeom prst="roundRect">
            <a:avLst>
              <a:gd fmla="val 50000" name="adj"/>
            </a:avLst>
          </a:pr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12" name="Google Shape;6112;p370"/>
          <p:cNvSpPr/>
          <p:nvPr/>
        </p:nvSpPr>
        <p:spPr>
          <a:xfrm>
            <a:off x="2721712" y="3918788"/>
            <a:ext cx="3259800" cy="770400"/>
          </a:xfrm>
          <a:prstGeom prst="rect">
            <a:avLst/>
          </a:prstGeom>
          <a:solidFill>
            <a:srgbClr val="FFE5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6113" name="Google Shape;6113;p370"/>
          <p:cNvPicPr preferRelativeResize="0"/>
          <p:nvPr/>
        </p:nvPicPr>
        <p:blipFill rotWithShape="1">
          <a:blip r:embed="rId3">
            <a:alphaModFix/>
          </a:blip>
          <a:srcRect b="0" l="20388" r="21951" t="9321"/>
          <a:stretch/>
        </p:blipFill>
        <p:spPr>
          <a:xfrm>
            <a:off x="0" y="0"/>
            <a:ext cx="2452868" cy="5143500"/>
          </a:xfrm>
          <a:prstGeom prst="rect">
            <a:avLst/>
          </a:prstGeom>
          <a:noFill/>
          <a:ln>
            <a:noFill/>
          </a:ln>
        </p:spPr>
      </p:pic>
      <p:graphicFrame>
        <p:nvGraphicFramePr>
          <p:cNvPr id="6114" name="Google Shape;6114;p370"/>
          <p:cNvGraphicFramePr/>
          <p:nvPr/>
        </p:nvGraphicFramePr>
        <p:xfrm>
          <a:off x="6300000" y="1447982"/>
          <a:ext cx="3000000" cy="3000000"/>
        </p:xfrm>
        <a:graphic>
          <a:graphicData uri="http://schemas.openxmlformats.org/drawingml/2006/table">
            <a:tbl>
              <a:tblPr>
                <a:noFill/>
                <a:tableStyleId>{3E51A6F5-357E-47BA-928C-518C8A6425B6}</a:tableStyleId>
              </a:tblPr>
              <a:tblGrid>
                <a:gridCol w="932100"/>
                <a:gridCol w="748925"/>
                <a:gridCol w="848750"/>
              </a:tblGrid>
              <a:tr h="480825">
                <a:tc>
                  <a:txBody>
                    <a:bodyPr/>
                    <a:lstStyle/>
                    <a:p>
                      <a:pPr indent="0" lvl="0" marL="0" rtl="0" algn="ctr">
                        <a:spcBef>
                          <a:spcPts val="0"/>
                        </a:spcBef>
                        <a:spcAft>
                          <a:spcPts val="0"/>
                        </a:spcAft>
                        <a:buNone/>
                      </a:pPr>
                      <a:r>
                        <a:t/>
                      </a:r>
                      <a:endParaRPr sz="600">
                        <a:solidFill>
                          <a:schemeClr val="lt1"/>
                        </a:solidFill>
                        <a:latin typeface="Poppins SemiBold"/>
                        <a:ea typeface="Poppins SemiBold"/>
                        <a:cs typeface="Poppins SemiBold"/>
                        <a:sym typeface="Poppins SemiBold"/>
                      </a:endParaRPr>
                    </a:p>
                  </a:txBody>
                  <a:tcPr marT="31750" marB="31750" marR="32000" marL="31750" anchor="ctr">
                    <a:lnL cap="flat" cmpd="sng" w="12700">
                      <a:solidFill>
                        <a:srgbClr val="E7E6E6"/>
                      </a:solidFill>
                      <a:prstDash val="solid"/>
                      <a:round/>
                      <a:headEnd len="sm" w="sm" type="none"/>
                      <a:tailEnd len="sm" w="sm" type="none"/>
                    </a:lnL>
                    <a:lnR cap="flat" cmpd="sng" w="12700">
                      <a:solidFill>
                        <a:srgbClr val="E7E6E6"/>
                      </a:solidFill>
                      <a:prstDash val="solid"/>
                      <a:round/>
                      <a:headEnd len="sm" w="sm" type="none"/>
                      <a:tailEnd len="sm" w="sm" type="none"/>
                    </a:lnR>
                    <a:lnT cap="flat" cmpd="sng" w="12700">
                      <a:solidFill>
                        <a:srgbClr val="E7E6E6"/>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800">
                          <a:solidFill>
                            <a:schemeClr val="dk1"/>
                          </a:solidFill>
                          <a:latin typeface="DM Mono Medium"/>
                          <a:ea typeface="DM Mono Medium"/>
                          <a:cs typeface="DM Mono Medium"/>
                          <a:sym typeface="DM Mono Medium"/>
                        </a:rPr>
                        <a:t>On Premise Devices</a:t>
                      </a:r>
                      <a:endParaRPr sz="900">
                        <a:solidFill>
                          <a:schemeClr val="dk1"/>
                        </a:solidFill>
                        <a:latin typeface="DM Mono Medium"/>
                        <a:ea typeface="DM Mono Medium"/>
                        <a:cs typeface="DM Mono Medium"/>
                        <a:sym typeface="DM Mono Medium"/>
                      </a:endParaRPr>
                    </a:p>
                  </a:txBody>
                  <a:tcPr marT="31750" marB="31750" marR="32000" marL="31750" anchor="ctr">
                    <a:lnL cap="flat" cmpd="sng" w="12700">
                      <a:solidFill>
                        <a:srgbClr val="E7E6E6"/>
                      </a:solidFill>
                      <a:prstDash val="solid"/>
                      <a:round/>
                      <a:headEnd len="sm" w="sm" type="none"/>
                      <a:tailEnd len="sm" w="sm" type="none"/>
                    </a:lnL>
                    <a:lnR cap="flat" cmpd="sng" w="12700">
                      <a:solidFill>
                        <a:srgbClr val="E7E6E6"/>
                      </a:solidFill>
                      <a:prstDash val="solid"/>
                      <a:round/>
                      <a:headEnd len="sm" w="sm" type="none"/>
                      <a:tailEnd len="sm" w="sm" type="none"/>
                    </a:lnR>
                    <a:lnT cap="flat" cmpd="sng" w="12700">
                      <a:solidFill>
                        <a:srgbClr val="E7E6E6"/>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800">
                          <a:solidFill>
                            <a:schemeClr val="dk1"/>
                          </a:solidFill>
                          <a:latin typeface="DM Mono Medium"/>
                          <a:ea typeface="DM Mono Medium"/>
                          <a:cs typeface="DM Mono Medium"/>
                          <a:sym typeface="DM Mono Medium"/>
                        </a:rPr>
                        <a:t>Cloud-based</a:t>
                      </a:r>
                      <a:br>
                        <a:rPr lang="en" sz="800">
                          <a:solidFill>
                            <a:schemeClr val="dk1"/>
                          </a:solidFill>
                          <a:latin typeface="DM Mono Medium"/>
                          <a:ea typeface="DM Mono Medium"/>
                          <a:cs typeface="DM Mono Medium"/>
                          <a:sym typeface="DM Mono Medium"/>
                        </a:rPr>
                      </a:br>
                      <a:r>
                        <a:rPr lang="en" sz="800">
                          <a:solidFill>
                            <a:schemeClr val="dk1"/>
                          </a:solidFill>
                          <a:latin typeface="DM Mono Medium"/>
                          <a:ea typeface="DM Mono Medium"/>
                          <a:cs typeface="DM Mono Medium"/>
                          <a:sym typeface="DM Mono Medium"/>
                        </a:rPr>
                        <a:t>Devices</a:t>
                      </a:r>
                      <a:endParaRPr sz="600">
                        <a:solidFill>
                          <a:schemeClr val="lt1"/>
                        </a:solidFill>
                        <a:latin typeface="Poppins SemiBold"/>
                        <a:ea typeface="Poppins SemiBold"/>
                        <a:cs typeface="Poppins SemiBold"/>
                        <a:sym typeface="Poppins SemiBold"/>
                      </a:endParaRPr>
                    </a:p>
                  </a:txBody>
                  <a:tcPr marT="31750" marB="31750" marR="32000" marL="31750" anchor="ctr">
                    <a:lnL cap="flat" cmpd="sng" w="12700">
                      <a:solidFill>
                        <a:srgbClr val="E7E6E6"/>
                      </a:solidFill>
                      <a:prstDash val="solid"/>
                      <a:round/>
                      <a:headEnd len="sm" w="sm" type="none"/>
                      <a:tailEnd len="sm" w="sm" type="none"/>
                    </a:lnL>
                    <a:lnR cap="flat" cmpd="sng" w="12700">
                      <a:solidFill>
                        <a:srgbClr val="E7E6E6"/>
                      </a:solidFill>
                      <a:prstDash val="solid"/>
                      <a:round/>
                      <a:headEnd len="sm" w="sm" type="none"/>
                      <a:tailEnd len="sm" w="sm" type="none"/>
                    </a:lnR>
                    <a:lnT cap="flat" cmpd="sng" w="12700">
                      <a:solidFill>
                        <a:srgbClr val="E7E6E6"/>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chemeClr val="accent1"/>
                    </a:solidFill>
                  </a:tcPr>
                </a:tc>
              </a:tr>
              <a:tr h="547575">
                <a:tc>
                  <a:txBody>
                    <a:bodyPr/>
                    <a:lstStyle/>
                    <a:p>
                      <a:pPr indent="0" lvl="0" marL="0" rtl="0" algn="l">
                        <a:spcBef>
                          <a:spcPts val="0"/>
                        </a:spcBef>
                        <a:spcAft>
                          <a:spcPts val="0"/>
                        </a:spcAft>
                        <a:buNone/>
                      </a:pPr>
                      <a:r>
                        <a:rPr lang="en" sz="800">
                          <a:solidFill>
                            <a:schemeClr val="dk1"/>
                          </a:solidFill>
                          <a:latin typeface="DM Mono Medium"/>
                          <a:ea typeface="DM Mono Medium"/>
                          <a:cs typeface="DM Mono Medium"/>
                          <a:sym typeface="DM Mono Medium"/>
                        </a:rPr>
                        <a:t>Scalability</a:t>
                      </a:r>
                      <a:r>
                        <a:rPr lang="en" sz="600">
                          <a:solidFill>
                            <a:srgbClr val="666666"/>
                          </a:solidFill>
                          <a:latin typeface="Poppins SemiBold"/>
                          <a:ea typeface="Poppins SemiBold"/>
                          <a:cs typeface="Poppins SemiBold"/>
                          <a:sym typeface="Poppins SemiBold"/>
                        </a:rPr>
                        <a:t> </a:t>
                      </a:r>
                      <a:endParaRPr sz="600">
                        <a:solidFill>
                          <a:srgbClr val="666666"/>
                        </a:solidFill>
                        <a:latin typeface="Poppins SemiBold"/>
                        <a:ea typeface="Poppins SemiBold"/>
                        <a:cs typeface="Poppins SemiBold"/>
                        <a:sym typeface="Poppins SemiBold"/>
                      </a:endParaRPr>
                    </a:p>
                  </a:txBody>
                  <a:tcPr marT="31750" marB="32000" marR="91450" marL="914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chemeClr val="lt1"/>
                    </a:solidFill>
                  </a:tcPr>
                </a:tc>
                <a:tc>
                  <a:txBody>
                    <a:bodyPr/>
                    <a:lstStyle/>
                    <a:p>
                      <a:pPr indent="-114300" lvl="0" marL="228600" rtl="0" algn="ctr">
                        <a:spcBef>
                          <a:spcPts val="0"/>
                        </a:spcBef>
                        <a:spcAft>
                          <a:spcPts val="0"/>
                        </a:spcAft>
                        <a:buClr>
                          <a:srgbClr val="434343"/>
                        </a:buClr>
                        <a:buSzPts val="500"/>
                        <a:buFont typeface="Poppins SemiBold"/>
                        <a:buNone/>
                      </a:pPr>
                      <a:r>
                        <a:t/>
                      </a:r>
                      <a:endParaRPr sz="500">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chemeClr val="lt1"/>
                    </a:solidFill>
                  </a:tcPr>
                </a:tc>
                <a:tc>
                  <a:txBody>
                    <a:bodyPr/>
                    <a:lstStyle/>
                    <a:p>
                      <a:pPr indent="-114300" lvl="0" marL="228600" rtl="0" algn="ctr">
                        <a:spcBef>
                          <a:spcPts val="0"/>
                        </a:spcBef>
                        <a:spcAft>
                          <a:spcPts val="0"/>
                        </a:spcAft>
                        <a:buClr>
                          <a:srgbClr val="434343"/>
                        </a:buClr>
                        <a:buSzPts val="500"/>
                        <a:buFont typeface="Poppins SemiBold"/>
                        <a:buNone/>
                      </a:pPr>
                      <a:r>
                        <a:t/>
                      </a:r>
                      <a:endParaRPr sz="500" strike="sngStrike">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FF2CC"/>
                    </a:solidFill>
                  </a:tcPr>
                </a:tc>
              </a:tr>
              <a:tr h="581200">
                <a:tc>
                  <a:txBody>
                    <a:bodyPr/>
                    <a:lstStyle/>
                    <a:p>
                      <a:pPr indent="0" lvl="0" marL="0" rtl="0" algn="l">
                        <a:spcBef>
                          <a:spcPts val="0"/>
                        </a:spcBef>
                        <a:spcAft>
                          <a:spcPts val="0"/>
                        </a:spcAft>
                        <a:buNone/>
                      </a:pPr>
                      <a:r>
                        <a:rPr lang="en" sz="800">
                          <a:solidFill>
                            <a:schemeClr val="dk1"/>
                          </a:solidFill>
                          <a:latin typeface="DM Mono Medium"/>
                          <a:ea typeface="DM Mono Medium"/>
                          <a:cs typeface="DM Mono Medium"/>
                          <a:sym typeface="DM Mono Medium"/>
                        </a:rPr>
                        <a:t>Reliability</a:t>
                      </a:r>
                      <a:r>
                        <a:rPr lang="en" sz="600">
                          <a:solidFill>
                            <a:srgbClr val="666666"/>
                          </a:solidFill>
                          <a:latin typeface="Poppins SemiBold"/>
                          <a:ea typeface="Poppins SemiBold"/>
                          <a:cs typeface="Poppins SemiBold"/>
                          <a:sym typeface="Poppins SemiBold"/>
                        </a:rPr>
                        <a:t> </a:t>
                      </a:r>
                      <a:endParaRPr sz="600">
                        <a:solidFill>
                          <a:srgbClr val="666666"/>
                        </a:solidFill>
                        <a:latin typeface="Poppins SemiBold"/>
                        <a:ea typeface="Poppins SemiBold"/>
                        <a:cs typeface="Poppins SemiBold"/>
                        <a:sym typeface="Poppins SemiBold"/>
                      </a:endParaRPr>
                    </a:p>
                  </a:txBody>
                  <a:tcPr marT="31750" marB="32000" marR="91450" marL="914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3F3F3"/>
                    </a:solidFill>
                  </a:tcPr>
                </a:tc>
                <a:tc>
                  <a:txBody>
                    <a:bodyPr/>
                    <a:lstStyle/>
                    <a:p>
                      <a:pPr indent="-114300" lvl="0" marL="228600" rtl="0" algn="ctr">
                        <a:spcBef>
                          <a:spcPts val="0"/>
                        </a:spcBef>
                        <a:spcAft>
                          <a:spcPts val="0"/>
                        </a:spcAft>
                        <a:buClr>
                          <a:srgbClr val="434343"/>
                        </a:buClr>
                        <a:buSzPts val="500"/>
                        <a:buFont typeface="Poppins SemiBold"/>
                        <a:buNone/>
                      </a:pPr>
                      <a:r>
                        <a:t/>
                      </a:r>
                      <a:endParaRPr sz="500">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3F3F3"/>
                    </a:solidFill>
                  </a:tcPr>
                </a:tc>
                <a:tc>
                  <a:txBody>
                    <a:bodyPr/>
                    <a:lstStyle/>
                    <a:p>
                      <a:pPr indent="-114300" lvl="0" marL="228600" rtl="0" algn="ctr">
                        <a:spcBef>
                          <a:spcPts val="0"/>
                        </a:spcBef>
                        <a:spcAft>
                          <a:spcPts val="0"/>
                        </a:spcAft>
                        <a:buClr>
                          <a:srgbClr val="434343"/>
                        </a:buClr>
                        <a:buSzPts val="500"/>
                        <a:buFont typeface="Poppins SemiBold"/>
                        <a:buNone/>
                      </a:pPr>
                      <a:r>
                        <a:t/>
                      </a:r>
                      <a:endParaRPr sz="500" strike="sngStrike">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FE599"/>
                    </a:solidFill>
                  </a:tcPr>
                </a:tc>
              </a:tr>
              <a:tr h="542975">
                <a:tc>
                  <a:txBody>
                    <a:bodyPr/>
                    <a:lstStyle/>
                    <a:p>
                      <a:pPr indent="0" lvl="0" marL="0" rtl="0" algn="l">
                        <a:spcBef>
                          <a:spcPts val="0"/>
                        </a:spcBef>
                        <a:spcAft>
                          <a:spcPts val="0"/>
                        </a:spcAft>
                        <a:buNone/>
                      </a:pPr>
                      <a:r>
                        <a:rPr lang="en" sz="800">
                          <a:solidFill>
                            <a:schemeClr val="dk1"/>
                          </a:solidFill>
                          <a:latin typeface="DM Mono Medium"/>
                          <a:ea typeface="DM Mono Medium"/>
                          <a:cs typeface="DM Mono Medium"/>
                          <a:sym typeface="DM Mono Medium"/>
                        </a:rPr>
                        <a:t>High Parallelism</a:t>
                      </a:r>
                      <a:r>
                        <a:rPr lang="en" sz="600">
                          <a:solidFill>
                            <a:srgbClr val="666666"/>
                          </a:solidFill>
                          <a:latin typeface="Poppins SemiBold"/>
                          <a:ea typeface="Poppins SemiBold"/>
                          <a:cs typeface="Poppins SemiBold"/>
                          <a:sym typeface="Poppins SemiBold"/>
                        </a:rPr>
                        <a:t> </a:t>
                      </a:r>
                      <a:endParaRPr sz="600">
                        <a:solidFill>
                          <a:srgbClr val="666666"/>
                        </a:solidFill>
                        <a:latin typeface="Poppins SemiBold"/>
                        <a:ea typeface="Poppins SemiBold"/>
                        <a:cs typeface="Poppins SemiBold"/>
                        <a:sym typeface="Poppins SemiBold"/>
                      </a:endParaRPr>
                    </a:p>
                  </a:txBody>
                  <a:tcPr marT="31750" marB="32000" marR="91450" marL="914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chemeClr val="lt1"/>
                    </a:solidFill>
                  </a:tcPr>
                </a:tc>
                <a:tc>
                  <a:txBody>
                    <a:bodyPr/>
                    <a:lstStyle/>
                    <a:p>
                      <a:pPr indent="-114300" lvl="0" marL="228600" rtl="0" algn="ctr">
                        <a:spcBef>
                          <a:spcPts val="0"/>
                        </a:spcBef>
                        <a:spcAft>
                          <a:spcPts val="0"/>
                        </a:spcAft>
                        <a:buClr>
                          <a:srgbClr val="434343"/>
                        </a:buClr>
                        <a:buSzPts val="500"/>
                        <a:buFont typeface="Poppins SemiBold"/>
                        <a:buNone/>
                      </a:pPr>
                      <a:r>
                        <a:t/>
                      </a:r>
                      <a:endParaRPr sz="500">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chemeClr val="lt1"/>
                    </a:solidFill>
                  </a:tcPr>
                </a:tc>
                <a:tc>
                  <a:txBody>
                    <a:bodyPr/>
                    <a:lstStyle/>
                    <a:p>
                      <a:pPr indent="-114300" lvl="0" marL="228600" rtl="0" algn="ctr">
                        <a:spcBef>
                          <a:spcPts val="0"/>
                        </a:spcBef>
                        <a:spcAft>
                          <a:spcPts val="0"/>
                        </a:spcAft>
                        <a:buClr>
                          <a:srgbClr val="434343"/>
                        </a:buClr>
                        <a:buSzPts val="500"/>
                        <a:buFont typeface="Poppins SemiBold"/>
                        <a:buNone/>
                      </a:pPr>
                      <a:r>
                        <a:t/>
                      </a:r>
                      <a:endParaRPr sz="500" strike="sngStrike">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FF2CC"/>
                    </a:solidFill>
                  </a:tcPr>
                </a:tc>
              </a:tr>
              <a:tr h="543375">
                <a:tc>
                  <a:txBody>
                    <a:bodyPr/>
                    <a:lstStyle/>
                    <a:p>
                      <a:pPr indent="0" lvl="0" marL="0" rtl="0" algn="l">
                        <a:spcBef>
                          <a:spcPts val="0"/>
                        </a:spcBef>
                        <a:spcAft>
                          <a:spcPts val="0"/>
                        </a:spcAft>
                        <a:buNone/>
                      </a:pPr>
                      <a:r>
                        <a:rPr lang="en" sz="800">
                          <a:solidFill>
                            <a:schemeClr val="dk1"/>
                          </a:solidFill>
                          <a:latin typeface="DM Mono Medium"/>
                          <a:ea typeface="DM Mono Medium"/>
                          <a:cs typeface="DM Mono Medium"/>
                          <a:sym typeface="DM Mono Medium"/>
                        </a:rPr>
                        <a:t>Team Productivity</a:t>
                      </a:r>
                      <a:r>
                        <a:rPr lang="en" sz="600">
                          <a:solidFill>
                            <a:srgbClr val="666666"/>
                          </a:solidFill>
                          <a:latin typeface="Poppins SemiBold"/>
                          <a:ea typeface="Poppins SemiBold"/>
                          <a:cs typeface="Poppins SemiBold"/>
                          <a:sym typeface="Poppins SemiBold"/>
                        </a:rPr>
                        <a:t> </a:t>
                      </a:r>
                      <a:endParaRPr sz="600">
                        <a:solidFill>
                          <a:srgbClr val="666666"/>
                        </a:solidFill>
                        <a:latin typeface="Poppins SemiBold"/>
                        <a:ea typeface="Poppins SemiBold"/>
                        <a:cs typeface="Poppins SemiBold"/>
                        <a:sym typeface="Poppins SemiBold"/>
                      </a:endParaRPr>
                    </a:p>
                  </a:txBody>
                  <a:tcPr marT="31750" marB="32000" marR="91450" marL="914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3F3F3"/>
                    </a:solidFill>
                  </a:tcPr>
                </a:tc>
                <a:tc>
                  <a:txBody>
                    <a:bodyPr/>
                    <a:lstStyle/>
                    <a:p>
                      <a:pPr indent="-114300" lvl="0" marL="228600" rtl="0" algn="ctr">
                        <a:spcBef>
                          <a:spcPts val="0"/>
                        </a:spcBef>
                        <a:spcAft>
                          <a:spcPts val="0"/>
                        </a:spcAft>
                        <a:buClr>
                          <a:srgbClr val="434343"/>
                        </a:buClr>
                        <a:buSzPts val="500"/>
                        <a:buFont typeface="Poppins SemiBold"/>
                        <a:buNone/>
                      </a:pPr>
                      <a:r>
                        <a:rPr lang="en" sz="500">
                          <a:solidFill>
                            <a:srgbClr val="434343"/>
                          </a:solidFill>
                          <a:latin typeface="Poppins SemiBold"/>
                          <a:ea typeface="Poppins SemiBold"/>
                          <a:cs typeface="Poppins SemiBold"/>
                          <a:sym typeface="Poppins SemiBold"/>
                        </a:rPr>
                        <a:t>`</a:t>
                      </a:r>
                      <a:endParaRPr sz="500">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3F3F3"/>
                    </a:solidFill>
                  </a:tcPr>
                </a:tc>
                <a:tc>
                  <a:txBody>
                    <a:bodyPr/>
                    <a:lstStyle/>
                    <a:p>
                      <a:pPr indent="-114300" lvl="0" marL="228600" rtl="0" algn="ctr">
                        <a:spcBef>
                          <a:spcPts val="0"/>
                        </a:spcBef>
                        <a:spcAft>
                          <a:spcPts val="0"/>
                        </a:spcAft>
                        <a:buClr>
                          <a:srgbClr val="434343"/>
                        </a:buClr>
                        <a:buSzPts val="500"/>
                        <a:buFont typeface="Poppins SemiBold"/>
                        <a:buNone/>
                      </a:pPr>
                      <a:r>
                        <a:t/>
                      </a:r>
                      <a:endParaRPr sz="500" strike="sngStrike">
                        <a:solidFill>
                          <a:srgbClr val="434343"/>
                        </a:solidFill>
                        <a:latin typeface="Poppins SemiBold"/>
                        <a:ea typeface="Poppins SemiBold"/>
                        <a:cs typeface="Poppins SemiBold"/>
                        <a:sym typeface="Poppins SemiBold"/>
                      </a:endParaRPr>
                    </a:p>
                  </a:txBody>
                  <a:tcPr marT="31750" marB="31750" marR="31750" marL="31750" anchor="ctr">
                    <a:lnL cap="flat" cmpd="sng" w="12700">
                      <a:solidFill>
                        <a:srgbClr val="E7E6E6">
                          <a:alpha val="0"/>
                        </a:srgbClr>
                      </a:solidFill>
                      <a:prstDash val="solid"/>
                      <a:round/>
                      <a:headEnd len="sm" w="sm" type="none"/>
                      <a:tailEnd len="sm" w="sm" type="none"/>
                    </a:lnL>
                    <a:lnR cap="flat" cmpd="sng" w="12700">
                      <a:solidFill>
                        <a:srgbClr val="E7E6E6">
                          <a:alpha val="0"/>
                        </a:srgbClr>
                      </a:solidFill>
                      <a:prstDash val="solid"/>
                      <a:round/>
                      <a:headEnd len="sm" w="sm" type="none"/>
                      <a:tailEnd len="sm" w="sm" type="none"/>
                    </a:lnR>
                    <a:lnT cap="flat" cmpd="sng" w="12700">
                      <a:solidFill>
                        <a:srgbClr val="E7E6E6">
                          <a:alpha val="0"/>
                        </a:srgbClr>
                      </a:solidFill>
                      <a:prstDash val="solid"/>
                      <a:round/>
                      <a:headEnd len="sm" w="sm" type="none"/>
                      <a:tailEnd len="sm" w="sm" type="none"/>
                    </a:lnT>
                    <a:lnB cap="flat" cmpd="sng" w="12700">
                      <a:solidFill>
                        <a:srgbClr val="E7E6E6">
                          <a:alpha val="0"/>
                        </a:srgbClr>
                      </a:solidFill>
                      <a:prstDash val="solid"/>
                      <a:round/>
                      <a:headEnd len="sm" w="sm" type="none"/>
                      <a:tailEnd len="sm" w="sm" type="none"/>
                    </a:lnB>
                    <a:solidFill>
                      <a:srgbClr val="FFE599"/>
                    </a:solidFill>
                  </a:tcPr>
                </a:tc>
              </a:tr>
            </a:tbl>
          </a:graphicData>
        </a:graphic>
      </p:graphicFrame>
      <p:sp>
        <p:nvSpPr>
          <p:cNvPr id="6115" name="Google Shape;6115;p370"/>
          <p:cNvSpPr txBox="1"/>
          <p:nvPr/>
        </p:nvSpPr>
        <p:spPr>
          <a:xfrm>
            <a:off x="2831338" y="323851"/>
            <a:ext cx="3203700" cy="865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400">
                <a:solidFill>
                  <a:schemeClr val="dk1"/>
                </a:solidFill>
                <a:latin typeface="DM Mono Medium"/>
                <a:ea typeface="DM Mono Medium"/>
                <a:cs typeface="DM Mono Medium"/>
                <a:sym typeface="DM Mono Medium"/>
              </a:rPr>
              <a:t>Hardware Costs</a:t>
            </a:r>
            <a:endParaRPr sz="1400">
              <a:solidFill>
                <a:schemeClr val="dk1"/>
              </a:solidFill>
              <a:latin typeface="DM Mono Medium"/>
              <a:ea typeface="DM Mono Medium"/>
              <a:cs typeface="DM Mono Medium"/>
              <a:sym typeface="DM Mono Medium"/>
            </a:endParaRPr>
          </a:p>
          <a:p>
            <a:pPr indent="0" lvl="0" marL="0" rtl="0" algn="l">
              <a:lnSpc>
                <a:spcPct val="115000"/>
              </a:lnSpc>
              <a:spcBef>
                <a:spcPts val="500"/>
              </a:spcBef>
              <a:spcAft>
                <a:spcPts val="0"/>
              </a:spcAft>
              <a:buNone/>
            </a:pPr>
            <a:r>
              <a:rPr lang="en" sz="900">
                <a:solidFill>
                  <a:schemeClr val="dk1"/>
                </a:solidFill>
                <a:latin typeface="DM Sans Medium"/>
                <a:ea typeface="DM Sans Medium"/>
                <a:cs typeface="DM Sans Medium"/>
                <a:sym typeface="DM Sans Medium"/>
              </a:rPr>
              <a:t>100 Developer/ QA </a:t>
            </a:r>
            <a:r>
              <a:rPr lang="en" sz="900">
                <a:solidFill>
                  <a:schemeClr val="dk1"/>
                </a:solidFill>
                <a:latin typeface="DM Sans Medium"/>
                <a:ea typeface="DM Sans Medium"/>
                <a:cs typeface="DM Sans Medium"/>
                <a:sym typeface="DM Sans Medium"/>
              </a:rPr>
              <a:t>personnel</a:t>
            </a:r>
            <a:endParaRPr sz="900">
              <a:solidFill>
                <a:schemeClr val="dk1"/>
              </a:solidFill>
              <a:latin typeface="DM Sans Medium"/>
              <a:ea typeface="DM Sans Medium"/>
              <a:cs typeface="DM Sans Medium"/>
              <a:sym typeface="DM Sans Medium"/>
            </a:endParaRPr>
          </a:p>
          <a:p>
            <a:pPr indent="0" lvl="0" marL="0" rtl="0" algn="l">
              <a:lnSpc>
                <a:spcPct val="115000"/>
              </a:lnSpc>
              <a:spcBef>
                <a:spcPts val="500"/>
              </a:spcBef>
              <a:spcAft>
                <a:spcPts val="0"/>
              </a:spcAft>
              <a:buNone/>
            </a:pPr>
            <a:r>
              <a:rPr lang="en" sz="900">
                <a:solidFill>
                  <a:schemeClr val="dk1"/>
                </a:solidFill>
                <a:latin typeface="DM Sans Medium"/>
                <a:ea typeface="DM Sans Medium"/>
                <a:cs typeface="DM Sans Medium"/>
                <a:sym typeface="DM Sans Medium"/>
              </a:rPr>
              <a:t>*10 devices  @ $800/device = $ 800K</a:t>
            </a:r>
            <a:endParaRPr sz="900">
              <a:solidFill>
                <a:schemeClr val="dk1"/>
              </a:solidFill>
              <a:latin typeface="DM Sans Medium"/>
              <a:ea typeface="DM Sans Medium"/>
              <a:cs typeface="DM Sans Medium"/>
              <a:sym typeface="DM Sans Medium"/>
            </a:endParaRPr>
          </a:p>
          <a:p>
            <a:pPr indent="0" lvl="0" marL="0" rtl="0" algn="l">
              <a:lnSpc>
                <a:spcPct val="115000"/>
              </a:lnSpc>
              <a:spcBef>
                <a:spcPts val="500"/>
              </a:spcBef>
              <a:spcAft>
                <a:spcPts val="500"/>
              </a:spcAft>
              <a:buNone/>
            </a:pPr>
            <a:r>
              <a:rPr lang="en" sz="900">
                <a:latin typeface="DM Sans Medium"/>
                <a:ea typeface="DM Sans Medium"/>
                <a:cs typeface="DM Sans Medium"/>
                <a:sym typeface="DM Sans Medium"/>
              </a:rPr>
              <a:t>+ </a:t>
            </a:r>
            <a:r>
              <a:rPr lang="en" sz="900">
                <a:solidFill>
                  <a:schemeClr val="dk1"/>
                </a:solidFill>
                <a:latin typeface="DM Sans Medium"/>
                <a:ea typeface="DM Sans Medium"/>
                <a:cs typeface="DM Sans Medium"/>
                <a:sym typeface="DM Sans Medium"/>
              </a:rPr>
              <a:t>3x Overhead (in addition to device costs) </a:t>
            </a:r>
            <a:r>
              <a:rPr lang="en" sz="900">
                <a:solidFill>
                  <a:srgbClr val="434343"/>
                </a:solidFill>
                <a:latin typeface="DM Sans Medium"/>
                <a:ea typeface="DM Sans Medium"/>
                <a:cs typeface="DM Sans Medium"/>
                <a:sym typeface="DM Sans Medium"/>
              </a:rPr>
              <a:t>= $ 3.2M</a:t>
            </a:r>
            <a:endParaRPr sz="1600">
              <a:solidFill>
                <a:schemeClr val="dk1"/>
              </a:solidFill>
              <a:latin typeface="DM Sans Medium"/>
              <a:ea typeface="DM Sans Medium"/>
              <a:cs typeface="DM Sans Medium"/>
              <a:sym typeface="DM Sans Medium"/>
            </a:endParaRPr>
          </a:p>
        </p:txBody>
      </p:sp>
      <p:sp>
        <p:nvSpPr>
          <p:cNvPr id="6116" name="Google Shape;6116;p370"/>
          <p:cNvSpPr/>
          <p:nvPr/>
        </p:nvSpPr>
        <p:spPr>
          <a:xfrm>
            <a:off x="2091925" y="323850"/>
            <a:ext cx="566400" cy="963600"/>
          </a:xfrm>
          <a:prstGeom prst="rightBracket">
            <a:avLst>
              <a:gd fmla="val 0" name="adj"/>
            </a:avLst>
          </a:prstGeom>
          <a:noFill/>
          <a:ln cap="flat" cmpd="sng" w="38100">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dk2"/>
              </a:solidFill>
              <a:highlight>
                <a:schemeClr val="dk1"/>
              </a:highlight>
            </a:endParaRPr>
          </a:p>
        </p:txBody>
      </p:sp>
      <p:sp>
        <p:nvSpPr>
          <p:cNvPr id="6117" name="Google Shape;6117;p370"/>
          <p:cNvSpPr/>
          <p:nvPr/>
        </p:nvSpPr>
        <p:spPr>
          <a:xfrm>
            <a:off x="2091925" y="1391950"/>
            <a:ext cx="566400" cy="3297300"/>
          </a:xfrm>
          <a:prstGeom prst="rightBracket">
            <a:avLst>
              <a:gd fmla="val 0" name="adj"/>
            </a:avLst>
          </a:prstGeom>
          <a:noFill/>
          <a:ln cap="flat" cmpd="sng" w="38100">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dk2"/>
              </a:solidFill>
              <a:highlight>
                <a:schemeClr val="dk1"/>
              </a:highlight>
            </a:endParaRPr>
          </a:p>
        </p:txBody>
      </p:sp>
      <p:sp>
        <p:nvSpPr>
          <p:cNvPr id="6118" name="Google Shape;6118;p370"/>
          <p:cNvSpPr txBox="1"/>
          <p:nvPr/>
        </p:nvSpPr>
        <p:spPr>
          <a:xfrm>
            <a:off x="2831338" y="1385214"/>
            <a:ext cx="3259800" cy="2427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400">
                <a:solidFill>
                  <a:schemeClr val="dk1"/>
                </a:solidFill>
                <a:latin typeface="DM Mono Medium"/>
                <a:ea typeface="DM Mono Medium"/>
                <a:cs typeface="DM Mono Medium"/>
                <a:sym typeface="DM Mono Medium"/>
              </a:rPr>
              <a:t>3x Overhead with Hidden Costs</a:t>
            </a:r>
            <a:endParaRPr sz="1400">
              <a:solidFill>
                <a:schemeClr val="dk1"/>
              </a:solidFill>
              <a:latin typeface="DM Mono Medium"/>
              <a:ea typeface="DM Mono Medium"/>
              <a:cs typeface="DM Mono Medium"/>
              <a:sym typeface="DM Mono Medium"/>
            </a:endParaRPr>
          </a:p>
          <a:p>
            <a:pPr indent="0" lvl="0" marL="0" rtl="0" algn="l">
              <a:lnSpc>
                <a:spcPct val="115000"/>
              </a:lnSpc>
              <a:spcBef>
                <a:spcPts val="300"/>
              </a:spcBef>
              <a:spcAft>
                <a:spcPts val="0"/>
              </a:spcAft>
              <a:buNone/>
            </a:pPr>
            <a:r>
              <a:rPr lang="en" sz="900">
                <a:solidFill>
                  <a:schemeClr val="dk1"/>
                </a:solidFill>
                <a:latin typeface="DM Sans Medium"/>
                <a:ea typeface="DM Sans Medium"/>
                <a:cs typeface="DM Sans Medium"/>
                <a:sym typeface="DM Sans Medium"/>
              </a:rPr>
              <a:t>Procurement and shipping costs</a:t>
            </a:r>
            <a:endParaRPr sz="900">
              <a:solidFill>
                <a:schemeClr val="dk1"/>
              </a:solidFill>
              <a:latin typeface="DM Sans Medium"/>
              <a:ea typeface="DM Sans Medium"/>
              <a:cs typeface="DM Sans Medium"/>
              <a:sym typeface="DM Sans Medium"/>
            </a:endParaRPr>
          </a:p>
          <a:p>
            <a:pPr indent="-107950" lvl="0" marL="177800" rtl="0" algn="l">
              <a:lnSpc>
                <a:spcPct val="100000"/>
              </a:lnSpc>
              <a:spcBef>
                <a:spcPts val="400"/>
              </a:spcBef>
              <a:spcAft>
                <a:spcPts val="0"/>
              </a:spcAft>
              <a:buClr>
                <a:schemeClr val="dk1"/>
              </a:buClr>
              <a:buSzPts val="700"/>
              <a:buFont typeface="DM Sans"/>
              <a:buChar char="●"/>
            </a:pPr>
            <a:r>
              <a:rPr lang="en" sz="700">
                <a:solidFill>
                  <a:schemeClr val="dk1"/>
                </a:solidFill>
                <a:latin typeface="DM Sans"/>
                <a:ea typeface="DM Sans"/>
                <a:cs typeface="DM Sans"/>
                <a:sym typeface="DM Sans"/>
              </a:rPr>
              <a:t>Sourcing devices from multiple manufacturers</a:t>
            </a:r>
            <a:endParaRPr sz="700">
              <a:solidFill>
                <a:schemeClr val="dk1"/>
              </a:solidFill>
              <a:latin typeface="DM Sans"/>
              <a:ea typeface="DM Sans"/>
              <a:cs typeface="DM Sans"/>
              <a:sym typeface="DM Sans"/>
            </a:endParaRPr>
          </a:p>
          <a:p>
            <a:pPr indent="-107950" lvl="0" marL="177800" rtl="0" algn="l">
              <a:lnSpc>
                <a:spcPct val="100000"/>
              </a:lnSpc>
              <a:spcBef>
                <a:spcPts val="400"/>
              </a:spcBef>
              <a:spcAft>
                <a:spcPts val="0"/>
              </a:spcAft>
              <a:buClr>
                <a:schemeClr val="dk1"/>
              </a:buClr>
              <a:buSzPts val="700"/>
              <a:buFont typeface="DM Sans"/>
              <a:buChar char="●"/>
            </a:pPr>
            <a:r>
              <a:rPr lang="en" sz="700">
                <a:solidFill>
                  <a:schemeClr val="dk1"/>
                </a:solidFill>
                <a:latin typeface="DM Sans"/>
                <a:ea typeface="DM Sans"/>
                <a:cs typeface="DM Sans"/>
                <a:sym typeface="DM Sans"/>
              </a:rPr>
              <a:t>Shipping devices to offices and multiple remote locations</a:t>
            </a:r>
            <a:endParaRPr sz="700">
              <a:solidFill>
                <a:schemeClr val="dk1"/>
              </a:solidFill>
              <a:latin typeface="DM Sans"/>
              <a:ea typeface="DM Sans"/>
              <a:cs typeface="DM Sans"/>
              <a:sym typeface="DM Sans"/>
            </a:endParaRPr>
          </a:p>
          <a:p>
            <a:pPr indent="-107950" lvl="0" marL="177800" rtl="0" algn="l">
              <a:lnSpc>
                <a:spcPct val="100000"/>
              </a:lnSpc>
              <a:spcBef>
                <a:spcPts val="400"/>
              </a:spcBef>
              <a:spcAft>
                <a:spcPts val="0"/>
              </a:spcAft>
              <a:buClr>
                <a:schemeClr val="dk1"/>
              </a:buClr>
              <a:buSzPts val="700"/>
              <a:buFont typeface="DM Sans"/>
              <a:buChar char="●"/>
            </a:pPr>
            <a:r>
              <a:rPr lang="en" sz="700">
                <a:solidFill>
                  <a:schemeClr val="dk1"/>
                </a:solidFill>
                <a:latin typeface="DM Sans"/>
                <a:ea typeface="DM Sans"/>
                <a:cs typeface="DM Sans"/>
                <a:sym typeface="DM Sans"/>
              </a:rPr>
              <a:t>Insurance and carrier plan for each device</a:t>
            </a:r>
            <a:endParaRPr sz="800">
              <a:solidFill>
                <a:schemeClr val="dk1"/>
              </a:solidFill>
              <a:latin typeface="DM Sans"/>
              <a:ea typeface="DM Sans"/>
              <a:cs typeface="DM Sans"/>
              <a:sym typeface="DM Sans"/>
            </a:endParaRPr>
          </a:p>
          <a:p>
            <a:pPr indent="0" lvl="0" marL="0" marR="0" rtl="0" algn="l">
              <a:lnSpc>
                <a:spcPct val="100000"/>
              </a:lnSpc>
              <a:spcBef>
                <a:spcPts val="400"/>
              </a:spcBef>
              <a:spcAft>
                <a:spcPts val="0"/>
              </a:spcAft>
              <a:buNone/>
            </a:pPr>
            <a:r>
              <a:rPr lang="en" sz="900">
                <a:solidFill>
                  <a:schemeClr val="dk1"/>
                </a:solidFill>
                <a:latin typeface="DM Sans Medium"/>
                <a:ea typeface="DM Sans Medium"/>
                <a:cs typeface="DM Sans Medium"/>
                <a:sym typeface="DM Sans Medium"/>
              </a:rPr>
              <a:t>Maintenance costs</a:t>
            </a:r>
            <a:endParaRPr sz="900">
              <a:solidFill>
                <a:schemeClr val="dk2"/>
              </a:solidFill>
              <a:latin typeface="Poppins SemiBold"/>
              <a:ea typeface="Poppins SemiBold"/>
              <a:cs typeface="Poppins SemiBold"/>
              <a:sym typeface="Poppins SemiBold"/>
            </a:endParaRPr>
          </a:p>
          <a:p>
            <a:pPr indent="-107950" lvl="0" marL="177800" marR="0" rtl="0" algn="l">
              <a:lnSpc>
                <a:spcPct val="100000"/>
              </a:lnSpc>
              <a:spcBef>
                <a:spcPts val="400"/>
              </a:spcBef>
              <a:spcAft>
                <a:spcPts val="0"/>
              </a:spcAft>
              <a:buClr>
                <a:schemeClr val="dk1"/>
              </a:buClr>
              <a:buSzPts val="700"/>
              <a:buFont typeface="DM Sans"/>
              <a:buChar char="●"/>
            </a:pPr>
            <a:r>
              <a:rPr lang="en" sz="700">
                <a:solidFill>
                  <a:schemeClr val="dk1"/>
                </a:solidFill>
                <a:latin typeface="DM Sans"/>
                <a:ea typeface="DM Sans"/>
                <a:cs typeface="DM Sans"/>
                <a:sym typeface="DM Sans"/>
              </a:rPr>
              <a:t>Dedicated person-hours for new OS updates, app version control etc.</a:t>
            </a:r>
            <a:endParaRPr sz="700">
              <a:solidFill>
                <a:schemeClr val="dk1"/>
              </a:solidFill>
              <a:latin typeface="DM Sans"/>
              <a:ea typeface="DM Sans"/>
              <a:cs typeface="DM Sans"/>
              <a:sym typeface="DM Sans"/>
            </a:endParaRPr>
          </a:p>
          <a:p>
            <a:pPr indent="-107950" lvl="0" marL="177800" marR="0" rtl="0" algn="l">
              <a:lnSpc>
                <a:spcPct val="100000"/>
              </a:lnSpc>
              <a:spcBef>
                <a:spcPts val="400"/>
              </a:spcBef>
              <a:spcAft>
                <a:spcPts val="0"/>
              </a:spcAft>
              <a:buClr>
                <a:schemeClr val="dk1"/>
              </a:buClr>
              <a:buSzPts val="700"/>
              <a:buFont typeface="DM Sans"/>
              <a:buChar char="●"/>
            </a:pPr>
            <a:r>
              <a:rPr lang="en" sz="700">
                <a:solidFill>
                  <a:schemeClr val="dk1"/>
                </a:solidFill>
                <a:latin typeface="DM Sans"/>
                <a:ea typeface="DM Sans"/>
                <a:cs typeface="DM Sans"/>
                <a:sym typeface="DM Sans"/>
              </a:rPr>
              <a:t>Device cleaning after each use</a:t>
            </a:r>
            <a:endParaRPr sz="700">
              <a:solidFill>
                <a:schemeClr val="dk1"/>
              </a:solidFill>
              <a:latin typeface="DM Sans"/>
              <a:ea typeface="DM Sans"/>
              <a:cs typeface="DM Sans"/>
              <a:sym typeface="DM Sans"/>
            </a:endParaRPr>
          </a:p>
          <a:p>
            <a:pPr indent="-107950" lvl="0" marL="177800" marR="0" rtl="0" algn="l">
              <a:lnSpc>
                <a:spcPct val="100000"/>
              </a:lnSpc>
              <a:spcBef>
                <a:spcPts val="400"/>
              </a:spcBef>
              <a:spcAft>
                <a:spcPts val="0"/>
              </a:spcAft>
              <a:buClr>
                <a:schemeClr val="dk1"/>
              </a:buClr>
              <a:buSzPts val="700"/>
              <a:buFont typeface="DM Sans"/>
              <a:buChar char="●"/>
            </a:pPr>
            <a:r>
              <a:rPr lang="en" sz="700">
                <a:solidFill>
                  <a:schemeClr val="dk1"/>
                </a:solidFill>
                <a:latin typeface="DM Sans"/>
                <a:ea typeface="DM Sans"/>
                <a:cs typeface="DM Sans"/>
                <a:sym typeface="DM Sans"/>
              </a:rPr>
              <a:t>Device replacements; Devices loss, breakage</a:t>
            </a:r>
            <a:r>
              <a:rPr lang="en" sz="700">
                <a:solidFill>
                  <a:schemeClr val="dk1"/>
                </a:solidFill>
                <a:latin typeface="Merriweather Light"/>
                <a:ea typeface="Merriweather Light"/>
                <a:cs typeface="Merriweather Light"/>
                <a:sym typeface="Merriweather Light"/>
              </a:rPr>
              <a:t> </a:t>
            </a:r>
            <a:endParaRPr sz="900">
              <a:solidFill>
                <a:schemeClr val="dk1"/>
              </a:solidFill>
              <a:latin typeface="Poppins SemiBold"/>
              <a:ea typeface="Poppins SemiBold"/>
              <a:cs typeface="Poppins SemiBold"/>
              <a:sym typeface="Poppins SemiBold"/>
            </a:endParaRPr>
          </a:p>
          <a:p>
            <a:pPr indent="0" lvl="0" marL="0" marR="0" rtl="0" algn="l">
              <a:lnSpc>
                <a:spcPct val="100000"/>
              </a:lnSpc>
              <a:spcBef>
                <a:spcPts val="400"/>
              </a:spcBef>
              <a:spcAft>
                <a:spcPts val="0"/>
              </a:spcAft>
              <a:buNone/>
            </a:pPr>
            <a:r>
              <a:rPr lang="en" sz="900">
                <a:solidFill>
                  <a:schemeClr val="dk1"/>
                </a:solidFill>
                <a:latin typeface="DM Sans Medium"/>
                <a:ea typeface="DM Sans Medium"/>
                <a:cs typeface="DM Sans Medium"/>
                <a:sym typeface="DM Sans Medium"/>
              </a:rPr>
              <a:t>Operations costs</a:t>
            </a:r>
            <a:endParaRPr sz="900">
              <a:solidFill>
                <a:schemeClr val="dk2"/>
              </a:solidFill>
              <a:latin typeface="Poppins SemiBold"/>
              <a:ea typeface="Poppins SemiBold"/>
              <a:cs typeface="Poppins SemiBold"/>
              <a:sym typeface="Poppins SemiBold"/>
            </a:endParaRPr>
          </a:p>
          <a:p>
            <a:pPr indent="-107950" lvl="0" marL="177800" marR="0" rtl="0" algn="l">
              <a:lnSpc>
                <a:spcPct val="115000"/>
              </a:lnSpc>
              <a:spcBef>
                <a:spcPts val="400"/>
              </a:spcBef>
              <a:spcAft>
                <a:spcPts val="0"/>
              </a:spcAft>
              <a:buClr>
                <a:schemeClr val="dk1"/>
              </a:buClr>
              <a:buSzPts val="700"/>
              <a:buFont typeface="Merriweather Light"/>
              <a:buChar char="●"/>
            </a:pPr>
            <a:r>
              <a:rPr lang="en" sz="700">
                <a:solidFill>
                  <a:schemeClr val="dk1"/>
                </a:solidFill>
                <a:latin typeface="DM Sans"/>
                <a:ea typeface="DM Sans"/>
                <a:cs typeface="DM Sans"/>
                <a:sym typeface="DM Sans"/>
              </a:rPr>
              <a:t>Dedicated person-hours to manage ongoing support for on-premise devices (lock-outs, crashes etc.)</a:t>
            </a:r>
            <a:endParaRPr sz="800">
              <a:solidFill>
                <a:schemeClr val="dk2"/>
              </a:solidFill>
              <a:latin typeface="Merriweather Light"/>
              <a:ea typeface="Merriweather Light"/>
              <a:cs typeface="Merriweather Light"/>
              <a:sym typeface="Merriweather Light"/>
            </a:endParaRPr>
          </a:p>
          <a:p>
            <a:pPr indent="0" lvl="0" marL="0" marR="0" rtl="0" algn="l">
              <a:lnSpc>
                <a:spcPct val="100000"/>
              </a:lnSpc>
              <a:spcBef>
                <a:spcPts val="400"/>
              </a:spcBef>
              <a:spcAft>
                <a:spcPts val="0"/>
              </a:spcAft>
              <a:buNone/>
            </a:pPr>
            <a:r>
              <a:rPr lang="en" sz="900">
                <a:solidFill>
                  <a:schemeClr val="dk1"/>
                </a:solidFill>
                <a:latin typeface="DM Sans Medium"/>
                <a:ea typeface="DM Sans Medium"/>
                <a:cs typeface="DM Sans Medium"/>
                <a:sym typeface="DM Sans Medium"/>
              </a:rPr>
              <a:t>Security costs</a:t>
            </a:r>
            <a:endParaRPr sz="900">
              <a:solidFill>
                <a:schemeClr val="dk2"/>
              </a:solidFill>
              <a:latin typeface="Poppins SemiBold"/>
              <a:ea typeface="Poppins SemiBold"/>
              <a:cs typeface="Poppins SemiBold"/>
              <a:sym typeface="Poppins SemiBold"/>
            </a:endParaRPr>
          </a:p>
          <a:p>
            <a:pPr indent="-107950" lvl="0" marL="177800" marR="0" rtl="0" algn="l">
              <a:lnSpc>
                <a:spcPct val="100000"/>
              </a:lnSpc>
              <a:spcBef>
                <a:spcPts val="400"/>
              </a:spcBef>
              <a:spcAft>
                <a:spcPts val="400"/>
              </a:spcAft>
              <a:buClr>
                <a:schemeClr val="dk1"/>
              </a:buClr>
              <a:buSzPts val="700"/>
              <a:buFont typeface="Merriweather Light"/>
              <a:buChar char="●"/>
            </a:pPr>
            <a:r>
              <a:rPr lang="en" sz="700">
                <a:solidFill>
                  <a:schemeClr val="dk1"/>
                </a:solidFill>
                <a:latin typeface="DM Sans"/>
                <a:ea typeface="DM Sans"/>
                <a:cs typeface="DM Sans"/>
                <a:sym typeface="DM Sans"/>
              </a:rPr>
              <a:t>Device security; Legal and compliance fees</a:t>
            </a:r>
            <a:endParaRPr sz="1500">
              <a:solidFill>
                <a:schemeClr val="dk1"/>
              </a:solidFill>
              <a:latin typeface="Poppins SemiBold"/>
              <a:ea typeface="Poppins SemiBold"/>
              <a:cs typeface="Poppins SemiBold"/>
              <a:sym typeface="Poppins SemiBold"/>
            </a:endParaRPr>
          </a:p>
        </p:txBody>
      </p:sp>
      <p:sp>
        <p:nvSpPr>
          <p:cNvPr id="6119" name="Google Shape;6119;p370"/>
          <p:cNvSpPr txBox="1"/>
          <p:nvPr/>
        </p:nvSpPr>
        <p:spPr>
          <a:xfrm>
            <a:off x="2831338" y="3988713"/>
            <a:ext cx="2529900" cy="6348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900">
                <a:solidFill>
                  <a:schemeClr val="dk1"/>
                </a:solidFill>
                <a:latin typeface="DM Sans Medium"/>
                <a:ea typeface="DM Sans Medium"/>
                <a:cs typeface="DM Sans Medium"/>
                <a:sym typeface="DM Sans Medium"/>
              </a:rPr>
              <a:t>Cost of poor customer experience</a:t>
            </a:r>
            <a:r>
              <a:rPr lang="en" sz="900">
                <a:solidFill>
                  <a:schemeClr val="dk1"/>
                </a:solidFill>
                <a:latin typeface="Poppins SemiBold"/>
                <a:ea typeface="Poppins SemiBold"/>
                <a:cs typeface="Poppins SemiBold"/>
                <a:sym typeface="Poppins SemiBold"/>
              </a:rPr>
              <a:t> </a:t>
            </a:r>
            <a:endParaRPr sz="1000">
              <a:solidFill>
                <a:schemeClr val="dk1"/>
              </a:solidFill>
              <a:latin typeface="Poppins SemiBold"/>
              <a:ea typeface="Poppins SemiBold"/>
              <a:cs typeface="Poppins SemiBold"/>
              <a:sym typeface="Poppins SemiBold"/>
            </a:endParaRPr>
          </a:p>
          <a:p>
            <a:pPr indent="-114300" lvl="0" marL="177800" marR="0" rtl="0" algn="l">
              <a:lnSpc>
                <a:spcPct val="115000"/>
              </a:lnSpc>
              <a:spcBef>
                <a:spcPts val="0"/>
              </a:spcBef>
              <a:spcAft>
                <a:spcPts val="0"/>
              </a:spcAft>
              <a:buClr>
                <a:schemeClr val="dk1"/>
              </a:buClr>
              <a:buSzPts val="800"/>
              <a:buFont typeface="Merriweather Light"/>
              <a:buChar char="●"/>
            </a:pPr>
            <a:r>
              <a:rPr lang="en" sz="700">
                <a:solidFill>
                  <a:schemeClr val="dk1"/>
                </a:solidFill>
                <a:latin typeface="DM Sans"/>
                <a:ea typeface="DM Sans"/>
                <a:cs typeface="DM Sans"/>
                <a:sym typeface="DM Sans"/>
              </a:rPr>
              <a:t>Risk to brand reputation, customer churn, revenue loss</a:t>
            </a:r>
            <a:endParaRPr sz="800">
              <a:solidFill>
                <a:schemeClr val="dk2"/>
              </a:solidFill>
              <a:latin typeface="Merriweather Light"/>
              <a:ea typeface="Merriweather Light"/>
              <a:cs typeface="Merriweather Light"/>
              <a:sym typeface="Merriweather Light"/>
            </a:endParaRPr>
          </a:p>
          <a:p>
            <a:pPr indent="0" lvl="0" marL="0" marR="0" rtl="0" algn="l">
              <a:lnSpc>
                <a:spcPct val="115000"/>
              </a:lnSpc>
              <a:spcBef>
                <a:spcPts val="400"/>
              </a:spcBef>
              <a:spcAft>
                <a:spcPts val="0"/>
              </a:spcAft>
              <a:buNone/>
            </a:pPr>
            <a:r>
              <a:rPr lang="en" sz="900">
                <a:solidFill>
                  <a:schemeClr val="dk1"/>
                </a:solidFill>
                <a:latin typeface="DM Sans Medium"/>
                <a:ea typeface="DM Sans Medium"/>
                <a:cs typeface="DM Sans Medium"/>
                <a:sym typeface="DM Sans Medium"/>
              </a:rPr>
              <a:t>Cost of poor developer experience</a:t>
            </a:r>
            <a:endParaRPr sz="700">
              <a:solidFill>
                <a:schemeClr val="dk2"/>
              </a:solidFill>
              <a:latin typeface="Merriweather Light"/>
              <a:ea typeface="Merriweather Light"/>
              <a:cs typeface="Merriweather Light"/>
              <a:sym typeface="Merriweather Light"/>
            </a:endParaRPr>
          </a:p>
          <a:p>
            <a:pPr indent="-114300" lvl="0" marL="177800" rtl="0" algn="l">
              <a:spcBef>
                <a:spcPts val="0"/>
              </a:spcBef>
              <a:spcAft>
                <a:spcPts val="400"/>
              </a:spcAft>
              <a:buClr>
                <a:schemeClr val="dk1"/>
              </a:buClr>
              <a:buSzPts val="800"/>
              <a:buFont typeface="Merriweather Light"/>
              <a:buChar char="●"/>
            </a:pPr>
            <a:r>
              <a:rPr lang="en" sz="700">
                <a:solidFill>
                  <a:schemeClr val="dk1"/>
                </a:solidFill>
                <a:latin typeface="DM Sans"/>
                <a:ea typeface="DM Sans"/>
                <a:cs typeface="DM Sans"/>
                <a:sym typeface="DM Sans"/>
              </a:rPr>
              <a:t>Resource attrition, lower productivity</a:t>
            </a:r>
            <a:endParaRPr sz="700">
              <a:solidFill>
                <a:srgbClr val="666666"/>
              </a:solidFill>
              <a:latin typeface="Merriweather Light"/>
              <a:ea typeface="Merriweather Light"/>
              <a:cs typeface="Merriweather Light"/>
              <a:sym typeface="Merriweather Light"/>
            </a:endParaRPr>
          </a:p>
        </p:txBody>
      </p:sp>
      <p:sp>
        <p:nvSpPr>
          <p:cNvPr id="6120" name="Google Shape;6120;p370"/>
          <p:cNvSpPr txBox="1"/>
          <p:nvPr/>
        </p:nvSpPr>
        <p:spPr>
          <a:xfrm>
            <a:off x="6543750" y="1145650"/>
            <a:ext cx="2331900" cy="2463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1000">
                <a:solidFill>
                  <a:schemeClr val="dk1"/>
                </a:solidFill>
                <a:latin typeface="DM Mono Medium"/>
                <a:ea typeface="DM Mono Medium"/>
                <a:cs typeface="DM Mono Medium"/>
                <a:sym typeface="DM Mono Medium"/>
              </a:rPr>
              <a:t>Soft Benefits Cloud Provides</a:t>
            </a:r>
            <a:endParaRPr sz="1100">
              <a:solidFill>
                <a:schemeClr val="dk1"/>
              </a:solidFill>
              <a:latin typeface="DM Mono Medium"/>
              <a:ea typeface="DM Mono Medium"/>
              <a:cs typeface="DM Mono Medium"/>
              <a:sym typeface="DM Mono Medium"/>
            </a:endParaRPr>
          </a:p>
        </p:txBody>
      </p:sp>
      <p:sp>
        <p:nvSpPr>
          <p:cNvPr id="6121" name="Google Shape;6121;p370"/>
          <p:cNvSpPr txBox="1"/>
          <p:nvPr/>
        </p:nvSpPr>
        <p:spPr>
          <a:xfrm>
            <a:off x="417104" y="4945566"/>
            <a:ext cx="3017700" cy="102600"/>
          </a:xfrm>
          <a:prstGeom prst="rect">
            <a:avLst/>
          </a:prstGeom>
          <a:noFill/>
          <a:ln>
            <a:noFill/>
          </a:ln>
        </p:spPr>
        <p:txBody>
          <a:bodyPr anchorCtr="0" anchor="t" bIns="0" lIns="0" spcFirstLastPara="1" rIns="0" wrap="square" tIns="10150">
            <a:spAutoFit/>
          </a:bodyPr>
          <a:lstStyle/>
          <a:p>
            <a:pPr indent="0" lvl="0" marL="12700" rtl="0" algn="l">
              <a:spcBef>
                <a:spcPts val="0"/>
              </a:spcBef>
              <a:spcAft>
                <a:spcPts val="0"/>
              </a:spcAft>
              <a:buNone/>
            </a:pPr>
            <a:r>
              <a:rPr lang="en" sz="600">
                <a:solidFill>
                  <a:schemeClr val="lt2"/>
                </a:solidFill>
                <a:latin typeface="Poppins SemiBold"/>
                <a:ea typeface="Poppins SemiBold"/>
                <a:cs typeface="Poppins SemiBold"/>
                <a:sym typeface="Poppins SemiBold"/>
              </a:rPr>
              <a:t>© 2022 SAUCE LABS, INC  |  PRIVATE &amp; CONFIDENTIAL </a:t>
            </a:r>
            <a:endParaRPr sz="600">
              <a:solidFill>
                <a:schemeClr val="lt2"/>
              </a:solidFill>
              <a:latin typeface="Poppins SemiBold"/>
              <a:ea typeface="Poppins SemiBold"/>
              <a:cs typeface="Poppins SemiBold"/>
              <a:sym typeface="Poppins SemiBold"/>
            </a:endParaRPr>
          </a:p>
        </p:txBody>
      </p:sp>
      <p:sp>
        <p:nvSpPr>
          <p:cNvPr id="6122" name="Google Shape;6122;p370"/>
          <p:cNvSpPr txBox="1"/>
          <p:nvPr>
            <p:ph idx="1" type="subTitle"/>
          </p:nvPr>
        </p:nvSpPr>
        <p:spPr>
          <a:xfrm>
            <a:off x="294150" y="323850"/>
            <a:ext cx="15957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1400">
                <a:solidFill>
                  <a:schemeClr val="accent4"/>
                </a:solidFill>
                <a:latin typeface="DM Mono Medium"/>
                <a:ea typeface="DM Mono Medium"/>
                <a:cs typeface="DM Mono Medium"/>
                <a:sym typeface="DM Mono Medium"/>
              </a:rPr>
              <a:t>The TCO for mobile devices on premises is 2x-5x Higher</a:t>
            </a:r>
            <a:endParaRPr sz="1400">
              <a:solidFill>
                <a:schemeClr val="accent4"/>
              </a:solidFill>
              <a:latin typeface="DM Mono Medium"/>
              <a:ea typeface="DM Mono Medium"/>
              <a:cs typeface="DM Mono Medium"/>
              <a:sym typeface="DM Mono Medium"/>
            </a:endParaRPr>
          </a:p>
        </p:txBody>
      </p:sp>
      <p:sp>
        <p:nvSpPr>
          <p:cNvPr id="6123" name="Google Shape;6123;p370"/>
          <p:cNvSpPr txBox="1"/>
          <p:nvPr>
            <p:ph idx="12" type="sldNum"/>
          </p:nvPr>
        </p:nvSpPr>
        <p:spPr>
          <a:xfrm>
            <a:off x="8570435" y="4949563"/>
            <a:ext cx="207600" cy="77100"/>
          </a:xfrm>
          <a:prstGeom prst="rect">
            <a:avLst/>
          </a:prstGeom>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grpSp>
        <p:nvGrpSpPr>
          <p:cNvPr id="6124" name="Google Shape;6124;p370"/>
          <p:cNvGrpSpPr/>
          <p:nvPr/>
        </p:nvGrpSpPr>
        <p:grpSpPr>
          <a:xfrm>
            <a:off x="6300060" y="1177436"/>
            <a:ext cx="244011" cy="183010"/>
            <a:chOff x="1190625" y="882950"/>
            <a:chExt cx="5158800" cy="3869125"/>
          </a:xfrm>
        </p:grpSpPr>
        <p:sp>
          <p:nvSpPr>
            <p:cNvPr id="6125" name="Google Shape;6125;p370"/>
            <p:cNvSpPr/>
            <p:nvPr/>
          </p:nvSpPr>
          <p:spPr>
            <a:xfrm>
              <a:off x="1190625" y="2172650"/>
              <a:ext cx="5158800" cy="2579425"/>
            </a:xfrm>
            <a:custGeom>
              <a:rect b="b" l="l" r="r" t="t"/>
              <a:pathLst>
                <a:path extrusionOk="0" h="103177" w="206352">
                  <a:moveTo>
                    <a:pt x="51588" y="1"/>
                  </a:moveTo>
                  <a:cubicBezTo>
                    <a:pt x="23111" y="1"/>
                    <a:pt x="0" y="23112"/>
                    <a:pt x="0" y="51589"/>
                  </a:cubicBezTo>
                  <a:cubicBezTo>
                    <a:pt x="0" y="80065"/>
                    <a:pt x="23111" y="103177"/>
                    <a:pt x="51588" y="103177"/>
                  </a:cubicBezTo>
                  <a:lnTo>
                    <a:pt x="154764" y="103177"/>
                  </a:lnTo>
                  <a:cubicBezTo>
                    <a:pt x="183240" y="103177"/>
                    <a:pt x="206352" y="80065"/>
                    <a:pt x="206352" y="51589"/>
                  </a:cubicBezTo>
                  <a:cubicBezTo>
                    <a:pt x="206352" y="23112"/>
                    <a:pt x="183240" y="1"/>
                    <a:pt x="154764" y="1"/>
                  </a:cubicBezTo>
                  <a:lnTo>
                    <a:pt x="154764" y="51589"/>
                  </a:lnTo>
                  <a:lnTo>
                    <a:pt x="51588" y="51589"/>
                  </a:lnTo>
                  <a:lnTo>
                    <a:pt x="51588"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26" name="Google Shape;6126;p370"/>
            <p:cNvSpPr/>
            <p:nvPr/>
          </p:nvSpPr>
          <p:spPr>
            <a:xfrm>
              <a:off x="2480300" y="882950"/>
              <a:ext cx="2579425" cy="1289725"/>
            </a:xfrm>
            <a:custGeom>
              <a:rect b="b" l="l" r="r" t="t"/>
              <a:pathLst>
                <a:path extrusionOk="0" h="51589" w="103177">
                  <a:moveTo>
                    <a:pt x="51589" y="1"/>
                  </a:moveTo>
                  <a:cubicBezTo>
                    <a:pt x="23112" y="1"/>
                    <a:pt x="1" y="23112"/>
                    <a:pt x="1" y="51589"/>
                  </a:cubicBezTo>
                  <a:lnTo>
                    <a:pt x="103177" y="51589"/>
                  </a:lnTo>
                  <a:cubicBezTo>
                    <a:pt x="103177" y="23112"/>
                    <a:pt x="80065" y="1"/>
                    <a:pt x="51589"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6127" name="Google Shape;6127;p370"/>
          <p:cNvPicPr preferRelativeResize="0"/>
          <p:nvPr/>
        </p:nvPicPr>
        <p:blipFill rotWithShape="1">
          <a:blip r:embed="rId4">
            <a:alphaModFix/>
          </a:blip>
          <a:srcRect b="0" l="0" r="0" t="0"/>
          <a:stretch/>
        </p:blipFill>
        <p:spPr>
          <a:xfrm>
            <a:off x="8345210" y="2143764"/>
            <a:ext cx="135000" cy="135000"/>
          </a:xfrm>
          <a:prstGeom prst="rect">
            <a:avLst/>
          </a:prstGeom>
          <a:noFill/>
          <a:ln>
            <a:noFill/>
          </a:ln>
        </p:spPr>
      </p:pic>
      <p:pic>
        <p:nvPicPr>
          <p:cNvPr id="6128" name="Google Shape;6128;p370"/>
          <p:cNvPicPr preferRelativeResize="0"/>
          <p:nvPr/>
        </p:nvPicPr>
        <p:blipFill rotWithShape="1">
          <a:blip r:embed="rId5">
            <a:alphaModFix/>
          </a:blip>
          <a:srcRect b="0" l="0" r="0" t="0"/>
          <a:stretch/>
        </p:blipFill>
        <p:spPr>
          <a:xfrm>
            <a:off x="7496935" y="2143764"/>
            <a:ext cx="135000" cy="135000"/>
          </a:xfrm>
          <a:prstGeom prst="rect">
            <a:avLst/>
          </a:prstGeom>
          <a:noFill/>
          <a:ln>
            <a:noFill/>
          </a:ln>
        </p:spPr>
      </p:pic>
      <p:pic>
        <p:nvPicPr>
          <p:cNvPr id="6129" name="Google Shape;6129;p370"/>
          <p:cNvPicPr preferRelativeResize="0"/>
          <p:nvPr/>
        </p:nvPicPr>
        <p:blipFill rotWithShape="1">
          <a:blip r:embed="rId4">
            <a:alphaModFix/>
          </a:blip>
          <a:srcRect b="0" l="0" r="0" t="0"/>
          <a:stretch/>
        </p:blipFill>
        <p:spPr>
          <a:xfrm>
            <a:off x="8345210" y="2684589"/>
            <a:ext cx="135000" cy="135000"/>
          </a:xfrm>
          <a:prstGeom prst="rect">
            <a:avLst/>
          </a:prstGeom>
          <a:noFill/>
          <a:ln>
            <a:noFill/>
          </a:ln>
        </p:spPr>
      </p:pic>
      <p:pic>
        <p:nvPicPr>
          <p:cNvPr id="6130" name="Google Shape;6130;p370"/>
          <p:cNvPicPr preferRelativeResize="0"/>
          <p:nvPr/>
        </p:nvPicPr>
        <p:blipFill rotWithShape="1">
          <a:blip r:embed="rId5">
            <a:alphaModFix/>
          </a:blip>
          <a:srcRect b="0" l="0" r="0" t="0"/>
          <a:stretch/>
        </p:blipFill>
        <p:spPr>
          <a:xfrm>
            <a:off x="7496935" y="2684589"/>
            <a:ext cx="135000" cy="135000"/>
          </a:xfrm>
          <a:prstGeom prst="rect">
            <a:avLst/>
          </a:prstGeom>
          <a:noFill/>
          <a:ln>
            <a:noFill/>
          </a:ln>
        </p:spPr>
      </p:pic>
      <p:pic>
        <p:nvPicPr>
          <p:cNvPr id="6131" name="Google Shape;6131;p370"/>
          <p:cNvPicPr preferRelativeResize="0"/>
          <p:nvPr/>
        </p:nvPicPr>
        <p:blipFill rotWithShape="1">
          <a:blip r:embed="rId4">
            <a:alphaModFix/>
          </a:blip>
          <a:srcRect b="0" l="0" r="0" t="0"/>
          <a:stretch/>
        </p:blipFill>
        <p:spPr>
          <a:xfrm>
            <a:off x="8345210" y="3267002"/>
            <a:ext cx="135000" cy="135000"/>
          </a:xfrm>
          <a:prstGeom prst="rect">
            <a:avLst/>
          </a:prstGeom>
          <a:noFill/>
          <a:ln>
            <a:noFill/>
          </a:ln>
        </p:spPr>
      </p:pic>
      <p:pic>
        <p:nvPicPr>
          <p:cNvPr id="6132" name="Google Shape;6132;p370"/>
          <p:cNvPicPr preferRelativeResize="0"/>
          <p:nvPr/>
        </p:nvPicPr>
        <p:blipFill rotWithShape="1">
          <a:blip r:embed="rId5">
            <a:alphaModFix/>
          </a:blip>
          <a:srcRect b="0" l="0" r="0" t="0"/>
          <a:stretch/>
        </p:blipFill>
        <p:spPr>
          <a:xfrm>
            <a:off x="7496935" y="3267002"/>
            <a:ext cx="135000" cy="135000"/>
          </a:xfrm>
          <a:prstGeom prst="rect">
            <a:avLst/>
          </a:prstGeom>
          <a:noFill/>
          <a:ln>
            <a:noFill/>
          </a:ln>
        </p:spPr>
      </p:pic>
      <p:pic>
        <p:nvPicPr>
          <p:cNvPr id="6133" name="Google Shape;6133;p370"/>
          <p:cNvPicPr preferRelativeResize="0"/>
          <p:nvPr/>
        </p:nvPicPr>
        <p:blipFill rotWithShape="1">
          <a:blip r:embed="rId4">
            <a:alphaModFix/>
          </a:blip>
          <a:srcRect b="0" l="0" r="0" t="0"/>
          <a:stretch/>
        </p:blipFill>
        <p:spPr>
          <a:xfrm>
            <a:off x="8345210" y="3779814"/>
            <a:ext cx="135000" cy="135000"/>
          </a:xfrm>
          <a:prstGeom prst="rect">
            <a:avLst/>
          </a:prstGeom>
          <a:noFill/>
          <a:ln>
            <a:noFill/>
          </a:ln>
        </p:spPr>
      </p:pic>
      <p:pic>
        <p:nvPicPr>
          <p:cNvPr id="6134" name="Google Shape;6134;p370"/>
          <p:cNvPicPr preferRelativeResize="0"/>
          <p:nvPr/>
        </p:nvPicPr>
        <p:blipFill rotWithShape="1">
          <a:blip r:embed="rId5">
            <a:alphaModFix/>
          </a:blip>
          <a:srcRect b="0" l="0" r="0" t="0"/>
          <a:stretch/>
        </p:blipFill>
        <p:spPr>
          <a:xfrm>
            <a:off x="7496935" y="3779814"/>
            <a:ext cx="135000" cy="135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138" name="Shape 6138"/>
        <p:cNvGrpSpPr/>
        <p:nvPr/>
      </p:nvGrpSpPr>
      <p:grpSpPr>
        <a:xfrm>
          <a:off x="0" y="0"/>
          <a:ext cx="0" cy="0"/>
          <a:chOff x="0" y="0"/>
          <a:chExt cx="0" cy="0"/>
        </a:xfrm>
      </p:grpSpPr>
      <p:sp>
        <p:nvSpPr>
          <p:cNvPr id="6139" name="Google Shape;6139;p371"/>
          <p:cNvSpPr/>
          <p:nvPr/>
        </p:nvSpPr>
        <p:spPr>
          <a:xfrm>
            <a:off x="-5125" y="4223975"/>
            <a:ext cx="9165900" cy="595800"/>
          </a:xfrm>
          <a:prstGeom prst="roundRect">
            <a:avLst>
              <a:gd fmla="val 0" name="adj"/>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6140" name="Google Shape;6140;p371"/>
          <p:cNvCxnSpPr/>
          <p:nvPr/>
        </p:nvCxnSpPr>
        <p:spPr>
          <a:xfrm>
            <a:off x="2363669" y="323850"/>
            <a:ext cx="0" cy="3042600"/>
          </a:xfrm>
          <a:prstGeom prst="straightConnector1">
            <a:avLst/>
          </a:prstGeom>
          <a:noFill/>
          <a:ln cap="flat" cmpd="sng" w="9525">
            <a:solidFill>
              <a:schemeClr val="accent1"/>
            </a:solidFill>
            <a:prstDash val="solid"/>
            <a:round/>
            <a:headEnd len="med" w="med" type="none"/>
            <a:tailEnd len="med" w="med" type="none"/>
          </a:ln>
        </p:spPr>
      </p:cxnSp>
      <p:cxnSp>
        <p:nvCxnSpPr>
          <p:cNvPr id="6141" name="Google Shape;6141;p371"/>
          <p:cNvCxnSpPr/>
          <p:nvPr/>
        </p:nvCxnSpPr>
        <p:spPr>
          <a:xfrm>
            <a:off x="6813400" y="323850"/>
            <a:ext cx="0" cy="3042600"/>
          </a:xfrm>
          <a:prstGeom prst="straightConnector1">
            <a:avLst/>
          </a:prstGeom>
          <a:noFill/>
          <a:ln cap="flat" cmpd="sng" w="9525">
            <a:solidFill>
              <a:schemeClr val="accent1"/>
            </a:solidFill>
            <a:prstDash val="solid"/>
            <a:round/>
            <a:headEnd len="med" w="med" type="none"/>
            <a:tailEnd len="med" w="med" type="none"/>
          </a:ln>
        </p:spPr>
      </p:cxnSp>
      <p:grpSp>
        <p:nvGrpSpPr>
          <p:cNvPr id="6142" name="Google Shape;6142;p371"/>
          <p:cNvGrpSpPr/>
          <p:nvPr/>
        </p:nvGrpSpPr>
        <p:grpSpPr>
          <a:xfrm>
            <a:off x="6930325" y="343513"/>
            <a:ext cx="1908000" cy="2470850"/>
            <a:chOff x="13860650" y="687025"/>
            <a:chExt cx="3816000" cy="4941700"/>
          </a:xfrm>
        </p:grpSpPr>
        <p:sp>
          <p:nvSpPr>
            <p:cNvPr id="6143" name="Google Shape;6143;p371"/>
            <p:cNvSpPr txBox="1"/>
            <p:nvPr/>
          </p:nvSpPr>
          <p:spPr>
            <a:xfrm>
              <a:off x="14685950" y="687025"/>
              <a:ext cx="2961000" cy="615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Error Monitoring &amp; Reporting</a:t>
              </a:r>
              <a:endParaRPr sz="1000">
                <a:solidFill>
                  <a:schemeClr val="dk2"/>
                </a:solidFill>
                <a:latin typeface="DM Mono Medium"/>
                <a:ea typeface="DM Mono Medium"/>
                <a:cs typeface="DM Mono Medium"/>
                <a:sym typeface="DM Mono Medium"/>
              </a:endParaRPr>
            </a:p>
          </p:txBody>
        </p:sp>
        <p:sp>
          <p:nvSpPr>
            <p:cNvPr id="6144" name="Google Shape;6144;p371"/>
            <p:cNvSpPr txBox="1"/>
            <p:nvPr/>
          </p:nvSpPr>
          <p:spPr>
            <a:xfrm>
              <a:off x="13860650" y="1599125"/>
              <a:ext cx="3816000" cy="4029600"/>
            </a:xfrm>
            <a:prstGeom prst="rect">
              <a:avLst/>
            </a:prstGeom>
            <a:noFill/>
            <a:ln>
              <a:noFill/>
            </a:ln>
          </p:spPr>
          <p:txBody>
            <a:bodyPr anchorCtr="0" anchor="t" bIns="0" lIns="0" spcFirstLastPara="1" rIns="0" wrap="square" tIns="0">
              <a:spAutoFit/>
            </a:bodyPr>
            <a:lstStyle/>
            <a:p>
              <a:pPr indent="-101600" lvl="0" marL="139700" rtl="0" algn="l">
                <a:lnSpc>
                  <a:spcPct val="115000"/>
                </a:lnSpc>
                <a:spcBef>
                  <a:spcPts val="0"/>
                </a:spcBef>
                <a:spcAft>
                  <a:spcPts val="0"/>
                </a:spcAft>
                <a:buClr>
                  <a:schemeClr val="dk1"/>
                </a:buClr>
                <a:buSzPts val="800"/>
                <a:buChar char="●"/>
              </a:pPr>
              <a:r>
                <a:rPr b="1" lang="en" sz="800">
                  <a:solidFill>
                    <a:schemeClr val="dk1"/>
                  </a:solidFill>
                  <a:latin typeface="DM Sans"/>
                  <a:ea typeface="DM Sans"/>
                  <a:cs typeface="DM Sans"/>
                  <a:sym typeface="DM Sans"/>
                </a:rPr>
                <a:t>Capture, prioritize, &amp; resolve</a:t>
              </a:r>
              <a:r>
                <a:rPr lang="en" sz="800">
                  <a:solidFill>
                    <a:schemeClr val="dk1"/>
                  </a:solidFill>
                  <a:latin typeface="DM Sans"/>
                  <a:ea typeface="DM Sans"/>
                  <a:cs typeface="DM Sans"/>
                  <a:sym typeface="DM Sans"/>
                </a:rPr>
                <a:t> errors, crashes, and exceptions faster</a:t>
              </a:r>
              <a:endParaRPr sz="800">
                <a:solidFill>
                  <a:schemeClr val="dk1"/>
                </a:solidFill>
                <a:latin typeface="DM Sans"/>
                <a:ea typeface="DM Sans"/>
                <a:cs typeface="DM Sans"/>
                <a:sym typeface="DM Sans"/>
              </a:endParaRPr>
            </a:p>
            <a:p>
              <a:pPr indent="-101600" lvl="0" marL="13970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Make</a:t>
              </a:r>
              <a:r>
                <a:rPr b="1" lang="en" sz="800">
                  <a:solidFill>
                    <a:schemeClr val="dk1"/>
                  </a:solidFill>
                  <a:latin typeface="DM Sans"/>
                  <a:ea typeface="DM Sans"/>
                  <a:cs typeface="DM Sans"/>
                  <a:sym typeface="DM Sans"/>
                </a:rPr>
                <a:t> error prioritization</a:t>
              </a:r>
              <a:r>
                <a:rPr lang="en" sz="800">
                  <a:solidFill>
                    <a:schemeClr val="dk1"/>
                  </a:solidFill>
                  <a:latin typeface="DM Sans"/>
                  <a:ea typeface="DM Sans"/>
                  <a:cs typeface="DM Sans"/>
                  <a:sym typeface="DM Sans"/>
                </a:rPr>
                <a:t> a painless task with flexible deduplication and powerful query engine</a:t>
              </a:r>
              <a:endParaRPr sz="800">
                <a:solidFill>
                  <a:schemeClr val="dk1"/>
                </a:solidFill>
                <a:latin typeface="DM Sans"/>
                <a:ea typeface="DM Sans"/>
                <a:cs typeface="DM Sans"/>
                <a:sym typeface="DM Sans"/>
              </a:endParaRPr>
            </a:p>
            <a:p>
              <a:pPr indent="-101600" lvl="0" marL="13970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Leverage meaningful</a:t>
              </a:r>
              <a:r>
                <a:rPr b="1" lang="en" sz="800">
                  <a:solidFill>
                    <a:schemeClr val="dk1"/>
                  </a:solidFill>
                  <a:latin typeface="DM Sans"/>
                  <a:ea typeface="DM Sans"/>
                  <a:cs typeface="DM Sans"/>
                  <a:sym typeface="DM Sans"/>
                </a:rPr>
                <a:t> filters, pivots, and aggregations</a:t>
              </a:r>
              <a:r>
                <a:rPr lang="en" sz="800">
                  <a:solidFill>
                    <a:schemeClr val="dk1"/>
                  </a:solidFill>
                  <a:latin typeface="DM Sans"/>
                  <a:ea typeface="DM Sans"/>
                  <a:cs typeface="DM Sans"/>
                  <a:sym typeface="DM Sans"/>
                </a:rPr>
                <a:t>, including issue-level resolution status, comments and tagging</a:t>
              </a:r>
              <a:endParaRPr sz="800">
                <a:solidFill>
                  <a:schemeClr val="dk1"/>
                </a:solidFill>
                <a:latin typeface="DM Sans"/>
                <a:ea typeface="DM Sans"/>
                <a:cs typeface="DM Sans"/>
                <a:sym typeface="DM Sans"/>
              </a:endParaRPr>
            </a:p>
            <a:p>
              <a:pPr indent="-101600" lvl="0" marL="139700" rtl="0" algn="l">
                <a:lnSpc>
                  <a:spcPct val="115000"/>
                </a:lnSpc>
                <a:spcBef>
                  <a:spcPts val="500"/>
                </a:spcBef>
                <a:spcAft>
                  <a:spcPts val="500"/>
                </a:spcAft>
                <a:buClr>
                  <a:schemeClr val="dk1"/>
                </a:buClr>
                <a:buSzPts val="800"/>
                <a:buChar char="●"/>
              </a:pPr>
              <a:r>
                <a:rPr lang="en" sz="800">
                  <a:solidFill>
                    <a:schemeClr val="dk1"/>
                  </a:solidFill>
                  <a:latin typeface="DM Sans"/>
                  <a:ea typeface="DM Sans"/>
                  <a:cs typeface="DM Sans"/>
                  <a:sym typeface="DM Sans"/>
                </a:rPr>
                <a:t>Analyze crashes effectively with</a:t>
              </a:r>
              <a:r>
                <a:rPr b="1" lang="en" sz="800">
                  <a:solidFill>
                    <a:schemeClr val="dk1"/>
                  </a:solidFill>
                  <a:latin typeface="DM Sans"/>
                  <a:ea typeface="DM Sans"/>
                  <a:cs typeface="DM Sans"/>
                  <a:sym typeface="DM Sans"/>
                </a:rPr>
                <a:t> custom data analytics</a:t>
              </a:r>
              <a:r>
                <a:rPr lang="en" sz="800">
                  <a:solidFill>
                    <a:schemeClr val="dk1"/>
                  </a:solidFill>
                  <a:latin typeface="DM Sans"/>
                  <a:ea typeface="DM Sans"/>
                  <a:cs typeface="DM Sans"/>
                  <a:sym typeface="DM Sans"/>
                </a:rPr>
                <a:t> and visualization tools </a:t>
              </a:r>
              <a:endParaRPr sz="800">
                <a:solidFill>
                  <a:schemeClr val="dk1"/>
                </a:solidFill>
                <a:latin typeface="DM Sans"/>
                <a:ea typeface="DM Sans"/>
                <a:cs typeface="DM Sans"/>
                <a:sym typeface="DM Sans"/>
              </a:endParaRPr>
            </a:p>
          </p:txBody>
        </p:sp>
        <p:grpSp>
          <p:nvGrpSpPr>
            <p:cNvPr id="6145" name="Google Shape;6145;p371"/>
            <p:cNvGrpSpPr/>
            <p:nvPr/>
          </p:nvGrpSpPr>
          <p:grpSpPr>
            <a:xfrm>
              <a:off x="13890288" y="822326"/>
              <a:ext cx="548380" cy="344997"/>
              <a:chOff x="1190625" y="1205375"/>
              <a:chExt cx="5158800" cy="3224275"/>
            </a:xfrm>
          </p:grpSpPr>
          <p:sp>
            <p:nvSpPr>
              <p:cNvPr id="6146" name="Google Shape;6146;p371"/>
              <p:cNvSpPr/>
              <p:nvPr/>
            </p:nvSpPr>
            <p:spPr>
              <a:xfrm>
                <a:off x="1190625" y="1205375"/>
                <a:ext cx="1289700" cy="1289725"/>
              </a:xfrm>
              <a:custGeom>
                <a:rect b="b" l="l" r="r" t="t"/>
                <a:pathLst>
                  <a:path extrusionOk="0" h="51589" w="51588">
                    <a:moveTo>
                      <a:pt x="0" y="1"/>
                    </a:moveTo>
                    <a:lnTo>
                      <a:pt x="0" y="51589"/>
                    </a:lnTo>
                    <a:lnTo>
                      <a:pt x="51588" y="51589"/>
                    </a:lnTo>
                    <a:lnTo>
                      <a:pt x="51588"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47" name="Google Shape;6147;p371"/>
              <p:cNvSpPr/>
              <p:nvPr/>
            </p:nvSpPr>
            <p:spPr>
              <a:xfrm>
                <a:off x="1190625" y="3139925"/>
                <a:ext cx="1289700" cy="1289725"/>
              </a:xfrm>
              <a:custGeom>
                <a:rect b="b" l="l" r="r" t="t"/>
                <a:pathLst>
                  <a:path extrusionOk="0" h="51589" w="51588">
                    <a:moveTo>
                      <a:pt x="0" y="1"/>
                    </a:moveTo>
                    <a:lnTo>
                      <a:pt x="0" y="51589"/>
                    </a:lnTo>
                    <a:lnTo>
                      <a:pt x="51588" y="51589"/>
                    </a:lnTo>
                    <a:lnTo>
                      <a:pt x="51588"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48" name="Google Shape;6148;p371"/>
              <p:cNvSpPr/>
              <p:nvPr/>
            </p:nvSpPr>
            <p:spPr>
              <a:xfrm>
                <a:off x="3125150" y="3139925"/>
                <a:ext cx="3224275" cy="1289725"/>
              </a:xfrm>
              <a:custGeom>
                <a:rect b="b" l="l" r="r" t="t"/>
                <a:pathLst>
                  <a:path extrusionOk="0" h="51589" w="128971">
                    <a:moveTo>
                      <a:pt x="1" y="1"/>
                    </a:moveTo>
                    <a:lnTo>
                      <a:pt x="1" y="51589"/>
                    </a:lnTo>
                    <a:lnTo>
                      <a:pt x="128971" y="51589"/>
                    </a:lnTo>
                    <a:lnTo>
                      <a:pt x="128971"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49" name="Google Shape;6149;p371"/>
              <p:cNvSpPr/>
              <p:nvPr/>
            </p:nvSpPr>
            <p:spPr>
              <a:xfrm>
                <a:off x="3125150" y="1205375"/>
                <a:ext cx="3224275" cy="1289725"/>
              </a:xfrm>
              <a:custGeom>
                <a:rect b="b" l="l" r="r" t="t"/>
                <a:pathLst>
                  <a:path extrusionOk="0" h="51589" w="128971">
                    <a:moveTo>
                      <a:pt x="1" y="1"/>
                    </a:moveTo>
                    <a:lnTo>
                      <a:pt x="1" y="51589"/>
                    </a:lnTo>
                    <a:lnTo>
                      <a:pt x="128971" y="51589"/>
                    </a:lnTo>
                    <a:lnTo>
                      <a:pt x="128971"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grpSp>
        <p:nvGrpSpPr>
          <p:cNvPr id="6150" name="Google Shape;6150;p371"/>
          <p:cNvGrpSpPr/>
          <p:nvPr/>
        </p:nvGrpSpPr>
        <p:grpSpPr>
          <a:xfrm>
            <a:off x="4594744" y="343513"/>
            <a:ext cx="2111455" cy="2895800"/>
            <a:chOff x="9159175" y="687025"/>
            <a:chExt cx="4222911" cy="5791600"/>
          </a:xfrm>
        </p:grpSpPr>
        <p:sp>
          <p:nvSpPr>
            <p:cNvPr id="6151" name="Google Shape;6151;p371"/>
            <p:cNvSpPr txBox="1"/>
            <p:nvPr/>
          </p:nvSpPr>
          <p:spPr>
            <a:xfrm>
              <a:off x="9743086" y="687025"/>
              <a:ext cx="3639000" cy="615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Mobile App Distribution &amp; Beta Testing</a:t>
              </a:r>
              <a:endParaRPr sz="1000">
                <a:solidFill>
                  <a:schemeClr val="dk2"/>
                </a:solidFill>
                <a:latin typeface="DM Mono Medium"/>
                <a:ea typeface="DM Mono Medium"/>
                <a:cs typeface="DM Mono Medium"/>
                <a:sym typeface="DM Mono Medium"/>
              </a:endParaRPr>
            </a:p>
          </p:txBody>
        </p:sp>
        <p:sp>
          <p:nvSpPr>
            <p:cNvPr id="6152" name="Google Shape;6152;p371"/>
            <p:cNvSpPr txBox="1"/>
            <p:nvPr/>
          </p:nvSpPr>
          <p:spPr>
            <a:xfrm>
              <a:off x="9159175" y="1599125"/>
              <a:ext cx="3816000" cy="4879500"/>
            </a:xfrm>
            <a:prstGeom prst="rect">
              <a:avLst/>
            </a:prstGeom>
            <a:noFill/>
            <a:ln>
              <a:noFill/>
            </a:ln>
          </p:spPr>
          <p:txBody>
            <a:bodyPr anchorCtr="0" anchor="t" bIns="0" lIns="0" spcFirstLastPara="1" rIns="0" wrap="square" tIns="0">
              <a:spAutoFit/>
            </a:bodyPr>
            <a:lstStyle/>
            <a:p>
              <a:pPr indent="-101600" lvl="0" marL="139700" rtl="0" algn="l">
                <a:lnSpc>
                  <a:spcPct val="115000"/>
                </a:lnSpc>
                <a:spcBef>
                  <a:spcPts val="0"/>
                </a:spcBef>
                <a:spcAft>
                  <a:spcPts val="0"/>
                </a:spcAft>
                <a:buClr>
                  <a:schemeClr val="dk1"/>
                </a:buClr>
                <a:buSzPts val="800"/>
                <a:buChar char="●"/>
              </a:pPr>
              <a:r>
                <a:rPr lang="en" sz="800">
                  <a:solidFill>
                    <a:schemeClr val="dk1"/>
                  </a:solidFill>
                  <a:latin typeface="DM Sans"/>
                  <a:ea typeface="DM Sans"/>
                  <a:cs typeface="DM Sans"/>
                  <a:sym typeface="DM Sans"/>
                </a:rPr>
                <a:t>Get highly secure </a:t>
              </a:r>
              <a:r>
                <a:rPr b="1" lang="en" sz="800">
                  <a:solidFill>
                    <a:schemeClr val="dk1"/>
                  </a:solidFill>
                  <a:latin typeface="DM Sans"/>
                  <a:ea typeface="DM Sans"/>
                  <a:cs typeface="DM Sans"/>
                  <a:sym typeface="DM Sans"/>
                </a:rPr>
                <a:t>iOS and Android pre-store app distribution</a:t>
              </a:r>
              <a:r>
                <a:rPr lang="en" sz="800">
                  <a:solidFill>
                    <a:schemeClr val="dk1"/>
                  </a:solidFill>
                  <a:latin typeface="DM Sans"/>
                  <a:ea typeface="DM Sans"/>
                  <a:cs typeface="DM Sans"/>
                  <a:sym typeface="DM Sans"/>
                </a:rPr>
                <a:t> in a single platform to ensure only trusted users have access</a:t>
              </a:r>
              <a:endParaRPr sz="800">
                <a:solidFill>
                  <a:schemeClr val="dk1"/>
                </a:solidFill>
                <a:latin typeface="DM Sans"/>
                <a:ea typeface="DM Sans"/>
                <a:cs typeface="DM Sans"/>
                <a:sym typeface="DM Sans"/>
              </a:endParaRPr>
            </a:p>
            <a:p>
              <a:pPr indent="-101600" lvl="0" marL="139700" rtl="0" algn="l">
                <a:lnSpc>
                  <a:spcPct val="115000"/>
                </a:lnSpc>
                <a:spcBef>
                  <a:spcPts val="500"/>
                </a:spcBef>
                <a:spcAft>
                  <a:spcPts val="0"/>
                </a:spcAft>
                <a:buClr>
                  <a:schemeClr val="dk1"/>
                </a:buClr>
                <a:buSzPts val="800"/>
                <a:buChar char="●"/>
              </a:pPr>
              <a:r>
                <a:rPr lang="en" sz="800">
                  <a:latin typeface="DM Sans"/>
                  <a:ea typeface="DM Sans"/>
                  <a:cs typeface="DM Sans"/>
                  <a:sym typeface="DM Sans"/>
                </a:rPr>
                <a:t>Leverage </a:t>
              </a:r>
              <a:r>
                <a:rPr b="1" lang="en" sz="800">
                  <a:latin typeface="DM Sans"/>
                  <a:ea typeface="DM Sans"/>
                  <a:cs typeface="DM Sans"/>
                  <a:sym typeface="DM Sans"/>
                </a:rPr>
                <a:t>user-initiated feedback </a:t>
              </a:r>
              <a:r>
                <a:rPr lang="en" sz="800">
                  <a:latin typeface="DM Sans"/>
                  <a:ea typeface="DM Sans"/>
                  <a:cs typeface="DM Sans"/>
                  <a:sym typeface="DM Sans"/>
                </a:rPr>
                <a:t>with </a:t>
              </a:r>
              <a:r>
                <a:rPr b="1" lang="en" sz="800">
                  <a:latin typeface="DM Sans"/>
                  <a:ea typeface="DM Sans"/>
                  <a:cs typeface="DM Sans"/>
                  <a:sym typeface="DM Sans"/>
                </a:rPr>
                <a:t>intuitive in-app bug reporting interface</a:t>
              </a:r>
              <a:r>
                <a:rPr lang="en" sz="800">
                  <a:latin typeface="DM Sans"/>
                  <a:ea typeface="DM Sans"/>
                  <a:cs typeface="DM Sans"/>
                  <a:sym typeface="DM Sans"/>
                </a:rPr>
                <a:t>, and gain r</a:t>
              </a:r>
              <a:r>
                <a:rPr lang="en" sz="800">
                  <a:latin typeface="DM Sans"/>
                  <a:ea typeface="DM Sans"/>
                  <a:cs typeface="DM Sans"/>
                  <a:sym typeface="DM Sans"/>
                </a:rPr>
                <a:t>eal-time </a:t>
              </a:r>
              <a:r>
                <a:rPr lang="en" sz="800">
                  <a:latin typeface="DM Sans"/>
                  <a:ea typeface="DM Sans"/>
                  <a:cs typeface="DM Sans"/>
                  <a:sym typeface="DM Sans"/>
                </a:rPr>
                <a:t>insights into the pre-issue events with v</a:t>
              </a:r>
              <a:r>
                <a:rPr b="1" lang="en" sz="800">
                  <a:latin typeface="DM Sans"/>
                  <a:ea typeface="DM Sans"/>
                  <a:cs typeface="DM Sans"/>
                  <a:sym typeface="DM Sans"/>
                </a:rPr>
                <a:t>ideo recordings</a:t>
              </a:r>
              <a:endParaRPr b="1" sz="800">
                <a:latin typeface="DM Sans"/>
                <a:ea typeface="DM Sans"/>
                <a:cs typeface="DM Sans"/>
                <a:sym typeface="DM Sans"/>
              </a:endParaRPr>
            </a:p>
            <a:p>
              <a:pPr indent="-101600" lvl="0" marL="13970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Get </a:t>
              </a:r>
              <a:r>
                <a:rPr b="1" lang="en" sz="800">
                  <a:solidFill>
                    <a:schemeClr val="dk1"/>
                  </a:solidFill>
                  <a:latin typeface="DM Sans"/>
                  <a:ea typeface="DM Sans"/>
                  <a:cs typeface="DM Sans"/>
                  <a:sym typeface="DM Sans"/>
                </a:rPr>
                <a:t>enterprise-grade security</a:t>
              </a:r>
              <a:r>
                <a:rPr lang="en" sz="800">
                  <a:solidFill>
                    <a:schemeClr val="dk1"/>
                  </a:solidFill>
                  <a:latin typeface="DM Sans"/>
                  <a:ea typeface="DM Sans"/>
                  <a:cs typeface="DM Sans"/>
                  <a:sym typeface="DM Sans"/>
                </a:rPr>
                <a:t> and compliance (private cloud option, session encryption, and more)</a:t>
              </a:r>
              <a:endParaRPr sz="800">
                <a:solidFill>
                  <a:schemeClr val="dk1"/>
                </a:solidFill>
                <a:latin typeface="DM Sans"/>
                <a:ea typeface="DM Sans"/>
                <a:cs typeface="DM Sans"/>
                <a:sym typeface="DM Sans"/>
              </a:endParaRPr>
            </a:p>
            <a:p>
              <a:pPr indent="-101600" lvl="0" marL="139700" rtl="0" algn="l">
                <a:lnSpc>
                  <a:spcPct val="115000"/>
                </a:lnSpc>
                <a:spcBef>
                  <a:spcPts val="500"/>
                </a:spcBef>
                <a:spcAft>
                  <a:spcPts val="500"/>
                </a:spcAft>
                <a:buClr>
                  <a:schemeClr val="dk1"/>
                </a:buClr>
                <a:buSzPts val="800"/>
                <a:buChar char="●"/>
              </a:pPr>
              <a:r>
                <a:rPr lang="en" sz="800">
                  <a:solidFill>
                    <a:schemeClr val="dk1"/>
                  </a:solidFill>
                  <a:latin typeface="DM Sans"/>
                  <a:ea typeface="DM Sans"/>
                  <a:cs typeface="DM Sans"/>
                  <a:sym typeface="DM Sans"/>
                </a:rPr>
                <a:t>Improve </a:t>
              </a:r>
              <a:r>
                <a:rPr b="1" lang="en" sz="800">
                  <a:solidFill>
                    <a:schemeClr val="dk1"/>
                  </a:solidFill>
                  <a:latin typeface="DM Sans"/>
                  <a:ea typeface="DM Sans"/>
                  <a:cs typeface="DM Sans"/>
                  <a:sym typeface="DM Sans"/>
                </a:rPr>
                <a:t>collaboration and feedback time </a:t>
              </a:r>
              <a:r>
                <a:rPr lang="en" sz="800">
                  <a:solidFill>
                    <a:schemeClr val="dk1"/>
                  </a:solidFill>
                  <a:latin typeface="DM Sans"/>
                  <a:ea typeface="DM Sans"/>
                  <a:cs typeface="DM Sans"/>
                  <a:sym typeface="DM Sans"/>
                </a:rPr>
                <a:t>with broad integrations support</a:t>
              </a:r>
              <a:endParaRPr sz="800">
                <a:solidFill>
                  <a:schemeClr val="dk1"/>
                </a:solidFill>
                <a:latin typeface="DM Sans"/>
                <a:ea typeface="DM Sans"/>
                <a:cs typeface="DM Sans"/>
                <a:sym typeface="DM Sans"/>
              </a:endParaRPr>
            </a:p>
          </p:txBody>
        </p:sp>
        <p:sp>
          <p:nvSpPr>
            <p:cNvPr id="6153" name="Google Shape;6153;p371"/>
            <p:cNvSpPr/>
            <p:nvPr/>
          </p:nvSpPr>
          <p:spPr>
            <a:xfrm>
              <a:off x="9161073" y="720377"/>
              <a:ext cx="395811" cy="548896"/>
            </a:xfrm>
            <a:custGeom>
              <a:rect b="b" l="l" r="r" t="t"/>
              <a:pathLst>
                <a:path extrusionOk="0" h="206352" w="154765">
                  <a:moveTo>
                    <a:pt x="103177" y="0"/>
                  </a:moveTo>
                  <a:lnTo>
                    <a:pt x="51589" y="0"/>
                  </a:lnTo>
                  <a:cubicBezTo>
                    <a:pt x="23112" y="0"/>
                    <a:pt x="1" y="23111"/>
                    <a:pt x="1" y="51588"/>
                  </a:cubicBezTo>
                  <a:lnTo>
                    <a:pt x="1" y="103176"/>
                  </a:lnTo>
                  <a:lnTo>
                    <a:pt x="1" y="154764"/>
                  </a:lnTo>
                  <a:cubicBezTo>
                    <a:pt x="1" y="183240"/>
                    <a:pt x="23112" y="206352"/>
                    <a:pt x="51589" y="206352"/>
                  </a:cubicBezTo>
                  <a:lnTo>
                    <a:pt x="103177" y="206352"/>
                  </a:lnTo>
                  <a:cubicBezTo>
                    <a:pt x="131653" y="206352"/>
                    <a:pt x="154765" y="183240"/>
                    <a:pt x="154765" y="154764"/>
                  </a:cubicBezTo>
                  <a:lnTo>
                    <a:pt x="154765" y="103176"/>
                  </a:lnTo>
                  <a:lnTo>
                    <a:pt x="154765" y="51588"/>
                  </a:lnTo>
                  <a:cubicBezTo>
                    <a:pt x="154765" y="23111"/>
                    <a:pt x="131653" y="0"/>
                    <a:pt x="103177" y="0"/>
                  </a:cubicBezTo>
                  <a:close/>
                  <a:moveTo>
                    <a:pt x="77383" y="194796"/>
                  </a:moveTo>
                  <a:cubicBezTo>
                    <a:pt x="63248" y="194796"/>
                    <a:pt x="51589" y="183137"/>
                    <a:pt x="51589" y="169002"/>
                  </a:cubicBezTo>
                  <a:cubicBezTo>
                    <a:pt x="51589" y="154764"/>
                    <a:pt x="63248" y="143208"/>
                    <a:pt x="77383" y="143208"/>
                  </a:cubicBezTo>
                  <a:cubicBezTo>
                    <a:pt x="91621" y="143208"/>
                    <a:pt x="103177" y="154764"/>
                    <a:pt x="103177" y="169002"/>
                  </a:cubicBezTo>
                  <a:cubicBezTo>
                    <a:pt x="103177" y="183137"/>
                    <a:pt x="91621" y="194796"/>
                    <a:pt x="77383" y="194796"/>
                  </a:cubicBezTo>
                  <a:close/>
                  <a:moveTo>
                    <a:pt x="103177" y="103176"/>
                  </a:moveTo>
                  <a:lnTo>
                    <a:pt x="103177" y="128970"/>
                  </a:lnTo>
                  <a:lnTo>
                    <a:pt x="51589" y="128970"/>
                  </a:lnTo>
                  <a:lnTo>
                    <a:pt x="51589" y="103176"/>
                  </a:lnTo>
                  <a:lnTo>
                    <a:pt x="51589" y="51588"/>
                  </a:lnTo>
                  <a:lnTo>
                    <a:pt x="103177" y="51588"/>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154" name="Google Shape;6154;p371"/>
          <p:cNvGrpSpPr/>
          <p:nvPr/>
        </p:nvGrpSpPr>
        <p:grpSpPr>
          <a:xfrm>
            <a:off x="2468825" y="360188"/>
            <a:ext cx="2065073" cy="3084774"/>
            <a:chOff x="518050" y="720377"/>
            <a:chExt cx="4130147" cy="6169548"/>
          </a:xfrm>
        </p:grpSpPr>
        <p:sp>
          <p:nvSpPr>
            <p:cNvPr id="6155" name="Google Shape;6155;p371"/>
            <p:cNvSpPr txBox="1"/>
            <p:nvPr/>
          </p:nvSpPr>
          <p:spPr>
            <a:xfrm>
              <a:off x="518050" y="1599125"/>
              <a:ext cx="3816000" cy="5290800"/>
            </a:xfrm>
            <a:prstGeom prst="rect">
              <a:avLst/>
            </a:prstGeom>
            <a:noFill/>
            <a:ln>
              <a:noFill/>
            </a:ln>
          </p:spPr>
          <p:txBody>
            <a:bodyPr anchorCtr="0" anchor="t" bIns="0" lIns="0" spcFirstLastPara="1" rIns="0" wrap="square" tIns="0">
              <a:spAutoFit/>
            </a:bodyPr>
            <a:lstStyle/>
            <a:p>
              <a:pPr indent="-101600" lvl="0" marL="139700" marR="0" rtl="0" algn="l">
                <a:lnSpc>
                  <a:spcPct val="115000"/>
                </a:lnSpc>
                <a:spcBef>
                  <a:spcPts val="0"/>
                </a:spcBef>
                <a:spcAft>
                  <a:spcPts val="0"/>
                </a:spcAft>
                <a:buClr>
                  <a:schemeClr val="dk1"/>
                </a:buClr>
                <a:buSzPts val="800"/>
                <a:buChar char="●"/>
              </a:pPr>
              <a:r>
                <a:rPr lang="en" sz="800">
                  <a:solidFill>
                    <a:schemeClr val="dk1"/>
                  </a:solidFill>
                  <a:latin typeface="DM Sans"/>
                  <a:ea typeface="DM Sans"/>
                  <a:cs typeface="DM Sans"/>
                  <a:sym typeface="DM Sans"/>
                </a:rPr>
                <a:t>Get instant access to the most </a:t>
              </a:r>
              <a:r>
                <a:rPr b="1" lang="en" sz="800">
                  <a:solidFill>
                    <a:schemeClr val="dk1"/>
                  </a:solidFill>
                  <a:latin typeface="DM Sans"/>
                  <a:ea typeface="DM Sans"/>
                  <a:cs typeface="DM Sans"/>
                  <a:sym typeface="DM Sans"/>
                </a:rPr>
                <a:t>extensive range of Android &amp; iOS real devices</a:t>
              </a:r>
              <a:endParaRPr b="1"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Debug apps faster with the </a:t>
              </a:r>
              <a:r>
                <a:rPr b="1" lang="en" sz="800">
                  <a:solidFill>
                    <a:schemeClr val="dk1"/>
                  </a:solidFill>
                  <a:latin typeface="DM Sans"/>
                  <a:ea typeface="DM Sans"/>
                  <a:cs typeface="DM Sans"/>
                  <a:sym typeface="DM Sans"/>
                </a:rPr>
                <a:t>broadest suite of</a:t>
              </a:r>
              <a:r>
                <a:rPr lang="en" sz="800">
                  <a:solidFill>
                    <a:schemeClr val="dk1"/>
                  </a:solidFill>
                  <a:latin typeface="DM Sans"/>
                  <a:ea typeface="DM Sans"/>
                  <a:cs typeface="DM Sans"/>
                  <a:sym typeface="DM Sans"/>
                </a:rPr>
                <a:t> </a:t>
              </a:r>
              <a:r>
                <a:rPr b="1" lang="en" sz="800">
                  <a:solidFill>
                    <a:schemeClr val="dk1"/>
                  </a:solidFill>
                  <a:latin typeface="DM Sans"/>
                  <a:ea typeface="DM Sans"/>
                  <a:cs typeface="DM Sans"/>
                  <a:sym typeface="DM Sans"/>
                </a:rPr>
                <a:t>app</a:t>
              </a:r>
              <a:r>
                <a:rPr lang="en" sz="800">
                  <a:solidFill>
                    <a:schemeClr val="dk1"/>
                  </a:solidFill>
                  <a:latin typeface="DM Sans"/>
                  <a:ea typeface="DM Sans"/>
                  <a:cs typeface="DM Sans"/>
                  <a:sym typeface="DM Sans"/>
                </a:rPr>
                <a:t> </a:t>
              </a:r>
              <a:r>
                <a:rPr b="1" lang="en" sz="800">
                  <a:solidFill>
                    <a:schemeClr val="dk1"/>
                  </a:solidFill>
                  <a:latin typeface="DM Sans"/>
                  <a:ea typeface="DM Sans"/>
                  <a:cs typeface="DM Sans"/>
                  <a:sym typeface="DM Sans"/>
                </a:rPr>
                <a:t>diagnostic </a:t>
              </a:r>
              <a:r>
                <a:rPr lang="en" sz="800">
                  <a:solidFill>
                    <a:schemeClr val="dk1"/>
                  </a:solidFill>
                  <a:latin typeface="DM Sans"/>
                  <a:ea typeface="DM Sans"/>
                  <a:cs typeface="DM Sans"/>
                  <a:sym typeface="DM Sans"/>
                </a:rPr>
                <a:t>signals</a:t>
              </a:r>
              <a:endParaRPr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Choose</a:t>
              </a:r>
              <a:r>
                <a:rPr b="1" lang="en" sz="800">
                  <a:solidFill>
                    <a:schemeClr val="dk1"/>
                  </a:solidFill>
                  <a:latin typeface="DM Sans"/>
                  <a:ea typeface="DM Sans"/>
                  <a:cs typeface="DM Sans"/>
                  <a:sym typeface="DM Sans"/>
                </a:rPr>
                <a:t> Private</a:t>
              </a:r>
              <a:r>
                <a:rPr lang="en" sz="800">
                  <a:solidFill>
                    <a:schemeClr val="dk1"/>
                  </a:solidFill>
                  <a:latin typeface="DM Sans"/>
                  <a:ea typeface="DM Sans"/>
                  <a:cs typeface="DM Sans"/>
                  <a:sym typeface="DM Sans"/>
                </a:rPr>
                <a:t> and </a:t>
              </a:r>
              <a:r>
                <a:rPr b="1" lang="en" sz="800">
                  <a:solidFill>
                    <a:schemeClr val="dk1"/>
                  </a:solidFill>
                  <a:latin typeface="DM Sans"/>
                  <a:ea typeface="DM Sans"/>
                  <a:cs typeface="DM Sans"/>
                  <a:sym typeface="DM Sans"/>
                </a:rPr>
                <a:t>Public</a:t>
              </a:r>
              <a:r>
                <a:rPr lang="en" sz="800">
                  <a:solidFill>
                    <a:schemeClr val="dk1"/>
                  </a:solidFill>
                  <a:latin typeface="DM Sans"/>
                  <a:ea typeface="DM Sans"/>
                  <a:cs typeface="DM Sans"/>
                  <a:sym typeface="DM Sans"/>
                </a:rPr>
                <a:t> devices. </a:t>
              </a:r>
              <a:r>
                <a:rPr b="1" lang="en" sz="800">
                  <a:solidFill>
                    <a:schemeClr val="dk1"/>
                  </a:solidFill>
                  <a:latin typeface="DM Sans"/>
                  <a:ea typeface="DM Sans"/>
                  <a:cs typeface="DM Sans"/>
                  <a:sym typeface="DM Sans"/>
                </a:rPr>
                <a:t>Private devices</a:t>
              </a:r>
              <a:r>
                <a:rPr lang="en" sz="800">
                  <a:solidFill>
                    <a:schemeClr val="dk1"/>
                  </a:solidFill>
                  <a:latin typeface="DM Sans"/>
                  <a:ea typeface="DM Sans"/>
                  <a:cs typeface="DM Sans"/>
                  <a:sym typeface="DM Sans"/>
                </a:rPr>
                <a:t> offer you dedicated access, enhanced device management, and customizations</a:t>
              </a:r>
              <a:endParaRPr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Test on your </a:t>
              </a:r>
              <a:r>
                <a:rPr b="1" lang="en" sz="800">
                  <a:solidFill>
                    <a:schemeClr val="dk1"/>
                  </a:solidFill>
                  <a:latin typeface="DM Sans"/>
                  <a:ea typeface="DM Sans"/>
                  <a:cs typeface="DM Sans"/>
                  <a:sym typeface="DM Sans"/>
                </a:rPr>
                <a:t>automation framework</a:t>
              </a:r>
              <a:r>
                <a:rPr lang="en" sz="800">
                  <a:solidFill>
                    <a:schemeClr val="dk1"/>
                  </a:solidFill>
                  <a:latin typeface="DM Sans"/>
                  <a:ea typeface="DM Sans"/>
                  <a:cs typeface="DM Sans"/>
                  <a:sym typeface="DM Sans"/>
                </a:rPr>
                <a:t> of choice </a:t>
              </a:r>
              <a:endParaRPr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500"/>
                </a:spcAft>
                <a:buClr>
                  <a:schemeClr val="dk1"/>
                </a:buClr>
                <a:buSzPts val="800"/>
                <a:buFont typeface="DM Sans"/>
                <a:buChar char="●"/>
              </a:pPr>
              <a:r>
                <a:rPr b="1" lang="en" sz="800">
                  <a:solidFill>
                    <a:schemeClr val="dk1"/>
                  </a:solidFill>
                  <a:latin typeface="DM Sans"/>
                  <a:ea typeface="DM Sans"/>
                  <a:cs typeface="DM Sans"/>
                  <a:sym typeface="DM Sans"/>
                </a:rPr>
                <a:t>Debug faster, deploy apps directly from any IDE</a:t>
              </a:r>
              <a:r>
                <a:rPr lang="en" sz="800">
                  <a:solidFill>
                    <a:schemeClr val="dk1"/>
                  </a:solidFill>
                  <a:latin typeface="DM Sans"/>
                  <a:ea typeface="DM Sans"/>
                  <a:cs typeface="DM Sans"/>
                  <a:sym typeface="DM Sans"/>
                </a:rPr>
                <a:t>, and run more complex automation frameworks that require a usb connection (vUSB)</a:t>
              </a:r>
              <a:endParaRPr sz="800">
                <a:solidFill>
                  <a:schemeClr val="dk1"/>
                </a:solidFill>
                <a:latin typeface="DM Sans"/>
                <a:ea typeface="DM Sans"/>
                <a:cs typeface="DM Sans"/>
                <a:sym typeface="DM Sans"/>
              </a:endParaRPr>
            </a:p>
          </p:txBody>
        </p:sp>
        <p:sp>
          <p:nvSpPr>
            <p:cNvPr id="6156" name="Google Shape;6156;p371"/>
            <p:cNvSpPr txBox="1"/>
            <p:nvPr/>
          </p:nvSpPr>
          <p:spPr>
            <a:xfrm>
              <a:off x="1423197" y="840925"/>
              <a:ext cx="3225000" cy="30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Real Device Cloud</a:t>
              </a:r>
              <a:endParaRPr sz="1000">
                <a:solidFill>
                  <a:schemeClr val="dk2"/>
                </a:solidFill>
                <a:latin typeface="DM Mono Medium"/>
                <a:ea typeface="DM Mono Medium"/>
                <a:cs typeface="DM Mono Medium"/>
                <a:sym typeface="DM Mono Medium"/>
              </a:endParaRPr>
            </a:p>
          </p:txBody>
        </p:sp>
        <p:grpSp>
          <p:nvGrpSpPr>
            <p:cNvPr id="6157" name="Google Shape;6157;p371"/>
            <p:cNvGrpSpPr/>
            <p:nvPr/>
          </p:nvGrpSpPr>
          <p:grpSpPr>
            <a:xfrm>
              <a:off x="630329" y="720377"/>
              <a:ext cx="562309" cy="548896"/>
              <a:chOff x="1190625" y="238125"/>
              <a:chExt cx="5158800" cy="5158800"/>
            </a:xfrm>
          </p:grpSpPr>
          <p:sp>
            <p:nvSpPr>
              <p:cNvPr id="6158" name="Google Shape;6158;p371"/>
              <p:cNvSpPr/>
              <p:nvPr/>
            </p:nvSpPr>
            <p:spPr>
              <a:xfrm>
                <a:off x="5064875" y="3462350"/>
                <a:ext cx="1284550" cy="1934575"/>
              </a:xfrm>
              <a:custGeom>
                <a:rect b="b" l="l" r="r" t="t"/>
                <a:pathLst>
                  <a:path extrusionOk="0" h="77383" w="51382">
                    <a:moveTo>
                      <a:pt x="0" y="1"/>
                    </a:moveTo>
                    <a:lnTo>
                      <a:pt x="0" y="77383"/>
                    </a:lnTo>
                    <a:lnTo>
                      <a:pt x="51382" y="77383"/>
                    </a:lnTo>
                    <a:lnTo>
                      <a:pt x="51382"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59" name="Google Shape;6159;p371"/>
              <p:cNvSpPr/>
              <p:nvPr/>
            </p:nvSpPr>
            <p:spPr>
              <a:xfrm>
                <a:off x="3143225" y="3462350"/>
                <a:ext cx="1284550" cy="1934575"/>
              </a:xfrm>
              <a:custGeom>
                <a:rect b="b" l="l" r="r" t="t"/>
                <a:pathLst>
                  <a:path extrusionOk="0" h="77383" w="51382">
                    <a:moveTo>
                      <a:pt x="0" y="1"/>
                    </a:moveTo>
                    <a:lnTo>
                      <a:pt x="0" y="77383"/>
                    </a:lnTo>
                    <a:lnTo>
                      <a:pt x="51382" y="77383"/>
                    </a:lnTo>
                    <a:lnTo>
                      <a:pt x="51382"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160" name="Google Shape;6160;p371"/>
              <p:cNvSpPr/>
              <p:nvPr/>
            </p:nvSpPr>
            <p:spPr>
              <a:xfrm>
                <a:off x="1224150" y="3462350"/>
                <a:ext cx="1281975" cy="1934575"/>
              </a:xfrm>
              <a:custGeom>
                <a:rect b="b" l="l" r="r" t="t"/>
                <a:pathLst>
                  <a:path extrusionOk="0" h="77383" w="51279">
                    <a:moveTo>
                      <a:pt x="0" y="1"/>
                    </a:moveTo>
                    <a:lnTo>
                      <a:pt x="0" y="77383"/>
                    </a:lnTo>
                    <a:lnTo>
                      <a:pt x="51279" y="77383"/>
                    </a:lnTo>
                    <a:lnTo>
                      <a:pt x="51279"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61" name="Google Shape;6161;p371"/>
              <p:cNvSpPr/>
              <p:nvPr/>
            </p:nvSpPr>
            <p:spPr>
              <a:xfrm>
                <a:off x="1190625" y="238125"/>
                <a:ext cx="5158800" cy="2579400"/>
              </a:xfrm>
              <a:custGeom>
                <a:rect b="b" l="l" r="r" t="t"/>
                <a:pathLst>
                  <a:path extrusionOk="0" h="103176" w="206352">
                    <a:moveTo>
                      <a:pt x="0" y="0"/>
                    </a:moveTo>
                    <a:lnTo>
                      <a:pt x="0" y="76144"/>
                    </a:lnTo>
                    <a:lnTo>
                      <a:pt x="103" y="76144"/>
                    </a:lnTo>
                    <a:cubicBezTo>
                      <a:pt x="0" y="76453"/>
                      <a:pt x="0" y="76969"/>
                      <a:pt x="0" y="77382"/>
                    </a:cubicBezTo>
                    <a:cubicBezTo>
                      <a:pt x="0" y="91620"/>
                      <a:pt x="11659" y="103176"/>
                      <a:pt x="25794" y="103176"/>
                    </a:cubicBezTo>
                    <a:lnTo>
                      <a:pt x="180558" y="103176"/>
                    </a:lnTo>
                    <a:cubicBezTo>
                      <a:pt x="194796" y="103176"/>
                      <a:pt x="206352" y="91620"/>
                      <a:pt x="206352" y="77382"/>
                    </a:cubicBezTo>
                    <a:cubicBezTo>
                      <a:pt x="206352" y="76969"/>
                      <a:pt x="206352" y="76453"/>
                      <a:pt x="206248" y="76144"/>
                    </a:cubicBezTo>
                    <a:lnTo>
                      <a:pt x="206352" y="76144"/>
                    </a:lnTo>
                    <a:lnTo>
                      <a:pt x="206352" y="0"/>
                    </a:lnTo>
                    <a:lnTo>
                      <a:pt x="154764" y="0"/>
                    </a:lnTo>
                    <a:lnTo>
                      <a:pt x="154764" y="51588"/>
                    </a:lnTo>
                    <a:lnTo>
                      <a:pt x="51588" y="51588"/>
                    </a:lnTo>
                    <a:lnTo>
                      <a:pt x="51588" y="0"/>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grpSp>
        <p:nvGrpSpPr>
          <p:cNvPr id="6162" name="Google Shape;6162;p371"/>
          <p:cNvGrpSpPr/>
          <p:nvPr/>
        </p:nvGrpSpPr>
        <p:grpSpPr>
          <a:xfrm>
            <a:off x="376524" y="343513"/>
            <a:ext cx="1822394" cy="2690000"/>
            <a:chOff x="4963938" y="687025"/>
            <a:chExt cx="3644788" cy="5380000"/>
          </a:xfrm>
        </p:grpSpPr>
        <p:sp>
          <p:nvSpPr>
            <p:cNvPr id="6163" name="Google Shape;6163;p371"/>
            <p:cNvSpPr txBox="1"/>
            <p:nvPr/>
          </p:nvSpPr>
          <p:spPr>
            <a:xfrm>
              <a:off x="4963938" y="1599125"/>
              <a:ext cx="3225000" cy="4467900"/>
            </a:xfrm>
            <a:prstGeom prst="rect">
              <a:avLst/>
            </a:prstGeom>
            <a:noFill/>
            <a:ln>
              <a:noFill/>
            </a:ln>
          </p:spPr>
          <p:txBody>
            <a:bodyPr anchorCtr="0" anchor="t" bIns="0" lIns="0" spcFirstLastPara="1" rIns="0" wrap="square" tIns="0">
              <a:spAutoFit/>
            </a:bodyPr>
            <a:lstStyle/>
            <a:p>
              <a:pPr indent="-101600" lvl="0" marL="139700" marR="0" rtl="0" algn="l">
                <a:lnSpc>
                  <a:spcPct val="115000"/>
                </a:lnSpc>
                <a:spcBef>
                  <a:spcPts val="0"/>
                </a:spcBef>
                <a:spcAft>
                  <a:spcPts val="0"/>
                </a:spcAft>
                <a:buClr>
                  <a:schemeClr val="dk1"/>
                </a:buClr>
                <a:buSzPts val="800"/>
                <a:buChar char="●"/>
              </a:pPr>
              <a:r>
                <a:rPr b="1" lang="en" sz="800">
                  <a:solidFill>
                    <a:schemeClr val="dk1"/>
                  </a:solidFill>
                  <a:latin typeface="DM Sans"/>
                  <a:ea typeface="DM Sans"/>
                  <a:cs typeface="DM Sans"/>
                  <a:sym typeface="DM Sans"/>
                </a:rPr>
                <a:t>Scale automated testing</a:t>
              </a:r>
              <a:r>
                <a:rPr lang="en" sz="800">
                  <a:solidFill>
                    <a:schemeClr val="dk1"/>
                  </a:solidFill>
                  <a:latin typeface="DM Sans"/>
                  <a:ea typeface="DM Sans"/>
                  <a:cs typeface="DM Sans"/>
                  <a:sym typeface="DM Sans"/>
                </a:rPr>
                <a:t> </a:t>
              </a:r>
              <a:r>
                <a:rPr b="1" lang="en" sz="800">
                  <a:solidFill>
                    <a:schemeClr val="dk1"/>
                  </a:solidFill>
                  <a:latin typeface="DM Sans"/>
                  <a:ea typeface="DM Sans"/>
                  <a:cs typeface="DM Sans"/>
                  <a:sym typeface="DM Sans"/>
                </a:rPr>
                <a:t>cost-effectively</a:t>
              </a:r>
              <a:r>
                <a:rPr lang="en" sz="800">
                  <a:solidFill>
                    <a:schemeClr val="dk1"/>
                  </a:solidFill>
                  <a:latin typeface="DM Sans"/>
                  <a:ea typeface="DM Sans"/>
                  <a:cs typeface="DM Sans"/>
                  <a:sym typeface="DM Sans"/>
                </a:rPr>
                <a:t>, for faster feedback on code early in the development life cycle </a:t>
              </a:r>
              <a:endParaRPr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b="1" lang="en" sz="800">
                  <a:solidFill>
                    <a:schemeClr val="dk1"/>
                  </a:solidFill>
                  <a:latin typeface="DM Sans"/>
                  <a:ea typeface="DM Sans"/>
                  <a:cs typeface="DM Sans"/>
                  <a:sym typeface="DM Sans"/>
                </a:rPr>
                <a:t>Achieve high parallelization</a:t>
              </a:r>
              <a:r>
                <a:rPr lang="en" sz="800">
                  <a:solidFill>
                    <a:schemeClr val="dk1"/>
                  </a:solidFill>
                  <a:latin typeface="DM Sans"/>
                  <a:ea typeface="DM Sans"/>
                  <a:cs typeface="DM Sans"/>
                  <a:sym typeface="DM Sans"/>
                </a:rPr>
                <a:t> by scaling tests across hundreds of the same configurations </a:t>
              </a:r>
              <a:endParaRPr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500"/>
                </a:spcAft>
                <a:buClr>
                  <a:schemeClr val="dk1"/>
                </a:buClr>
                <a:buSzPts val="800"/>
                <a:buFont typeface="DM Sans"/>
                <a:buChar char="●"/>
              </a:pPr>
              <a:r>
                <a:rPr b="1" lang="en" sz="800">
                  <a:solidFill>
                    <a:schemeClr val="dk1"/>
                  </a:solidFill>
                  <a:latin typeface="DM Sans"/>
                  <a:ea typeface="DM Sans"/>
                  <a:cs typeface="DM Sans"/>
                  <a:sym typeface="DM Sans"/>
                </a:rPr>
                <a:t>Maximize coverage</a:t>
              </a:r>
              <a:r>
                <a:rPr lang="en" sz="800">
                  <a:solidFill>
                    <a:schemeClr val="dk1"/>
                  </a:solidFill>
                  <a:latin typeface="DM Sans"/>
                  <a:ea typeface="DM Sans"/>
                  <a:cs typeface="DM Sans"/>
                  <a:sym typeface="DM Sans"/>
                </a:rPr>
                <a:t> by testing across a variety of virtual OS and platform combinations with the widest range (1700+) of emulators and simulators available on-demand</a:t>
              </a:r>
              <a:endParaRPr sz="800">
                <a:solidFill>
                  <a:schemeClr val="dk1"/>
                </a:solidFill>
                <a:latin typeface="DM Sans"/>
                <a:ea typeface="DM Sans"/>
                <a:cs typeface="DM Sans"/>
                <a:sym typeface="DM Sans"/>
              </a:endParaRPr>
            </a:p>
          </p:txBody>
        </p:sp>
        <p:sp>
          <p:nvSpPr>
            <p:cNvPr id="6164" name="Google Shape;6164;p371"/>
            <p:cNvSpPr txBox="1"/>
            <p:nvPr/>
          </p:nvSpPr>
          <p:spPr>
            <a:xfrm>
              <a:off x="5739525" y="687025"/>
              <a:ext cx="2869200" cy="615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Mobile Emulators/ Simulators</a:t>
              </a:r>
              <a:endParaRPr sz="1000">
                <a:solidFill>
                  <a:schemeClr val="dk1"/>
                </a:solidFill>
                <a:latin typeface="DM Mono Medium"/>
                <a:ea typeface="DM Mono Medium"/>
                <a:cs typeface="DM Mono Medium"/>
                <a:sym typeface="DM Mono Medium"/>
              </a:endParaRPr>
            </a:p>
          </p:txBody>
        </p:sp>
        <p:grpSp>
          <p:nvGrpSpPr>
            <p:cNvPr id="6165" name="Google Shape;6165;p371"/>
            <p:cNvGrpSpPr/>
            <p:nvPr/>
          </p:nvGrpSpPr>
          <p:grpSpPr>
            <a:xfrm>
              <a:off x="4990211" y="717797"/>
              <a:ext cx="554055" cy="554055"/>
              <a:chOff x="159121956" y="3001859"/>
              <a:chExt cx="5158800" cy="5158800"/>
            </a:xfrm>
          </p:grpSpPr>
          <p:sp>
            <p:nvSpPr>
              <p:cNvPr id="6166" name="Google Shape;6166;p371"/>
              <p:cNvSpPr/>
              <p:nvPr/>
            </p:nvSpPr>
            <p:spPr>
              <a:xfrm>
                <a:off x="159121956" y="3001859"/>
                <a:ext cx="3869100" cy="3869100"/>
              </a:xfrm>
              <a:custGeom>
                <a:rect b="b" l="l" r="r" t="t"/>
                <a:pathLst>
                  <a:path extrusionOk="0" h="154764" w="154764">
                    <a:moveTo>
                      <a:pt x="51588" y="0"/>
                    </a:moveTo>
                    <a:cubicBezTo>
                      <a:pt x="23111" y="0"/>
                      <a:pt x="0" y="23111"/>
                      <a:pt x="0" y="51588"/>
                    </a:cubicBezTo>
                    <a:lnTo>
                      <a:pt x="0" y="103176"/>
                    </a:lnTo>
                    <a:cubicBezTo>
                      <a:pt x="0" y="131652"/>
                      <a:pt x="23111" y="154764"/>
                      <a:pt x="51588" y="154764"/>
                    </a:cubicBezTo>
                    <a:lnTo>
                      <a:pt x="51588" y="103176"/>
                    </a:lnTo>
                    <a:lnTo>
                      <a:pt x="51588" y="51588"/>
                    </a:lnTo>
                    <a:lnTo>
                      <a:pt x="154764" y="51588"/>
                    </a:lnTo>
                    <a:cubicBezTo>
                      <a:pt x="154764" y="23111"/>
                      <a:pt x="131652" y="0"/>
                      <a:pt x="103176" y="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67" name="Google Shape;6167;p371"/>
              <p:cNvSpPr/>
              <p:nvPr/>
            </p:nvSpPr>
            <p:spPr>
              <a:xfrm>
                <a:off x="160411631" y="4291534"/>
                <a:ext cx="3869125" cy="3869125"/>
              </a:xfrm>
              <a:custGeom>
                <a:rect b="b" l="l" r="r" t="t"/>
                <a:pathLst>
                  <a:path extrusionOk="0" h="154765" w="154765">
                    <a:moveTo>
                      <a:pt x="103177" y="1"/>
                    </a:moveTo>
                    <a:lnTo>
                      <a:pt x="103177" y="51589"/>
                    </a:lnTo>
                    <a:lnTo>
                      <a:pt x="103177" y="103177"/>
                    </a:lnTo>
                    <a:lnTo>
                      <a:pt x="1" y="103177"/>
                    </a:lnTo>
                    <a:cubicBezTo>
                      <a:pt x="1" y="131653"/>
                      <a:pt x="23112" y="154765"/>
                      <a:pt x="51589" y="154765"/>
                    </a:cubicBezTo>
                    <a:lnTo>
                      <a:pt x="103177" y="154765"/>
                    </a:lnTo>
                    <a:cubicBezTo>
                      <a:pt x="131653" y="154765"/>
                      <a:pt x="154765" y="131653"/>
                      <a:pt x="154765" y="103177"/>
                    </a:cubicBezTo>
                    <a:lnTo>
                      <a:pt x="154765" y="51589"/>
                    </a:lnTo>
                    <a:cubicBezTo>
                      <a:pt x="154765" y="23112"/>
                      <a:pt x="131653" y="1"/>
                      <a:pt x="103177"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sp>
        <p:nvSpPr>
          <p:cNvPr id="6168" name="Google Shape;6168;p371"/>
          <p:cNvSpPr/>
          <p:nvPr/>
        </p:nvSpPr>
        <p:spPr>
          <a:xfrm>
            <a:off x="-10800" y="3973255"/>
            <a:ext cx="9182271" cy="352742"/>
          </a:xfrm>
          <a:custGeom>
            <a:rect b="b" l="l" r="r" t="t"/>
            <a:pathLst>
              <a:path extrusionOk="0" h="705484" w="11513819">
                <a:moveTo>
                  <a:pt x="11431205" y="704877"/>
                </a:moveTo>
                <a:lnTo>
                  <a:pt x="82604" y="704877"/>
                </a:lnTo>
                <a:lnTo>
                  <a:pt x="76850" y="704317"/>
                </a:lnTo>
                <a:lnTo>
                  <a:pt x="34467" y="686821"/>
                </a:lnTo>
                <a:lnTo>
                  <a:pt x="8954" y="655835"/>
                </a:lnTo>
                <a:lnTo>
                  <a:pt x="0" y="622561"/>
                </a:lnTo>
                <a:lnTo>
                  <a:pt x="0" y="82316"/>
                </a:lnTo>
                <a:lnTo>
                  <a:pt x="11670" y="43963"/>
                </a:lnTo>
                <a:lnTo>
                  <a:pt x="44117" y="11629"/>
                </a:lnTo>
                <a:lnTo>
                  <a:pt x="82604" y="0"/>
                </a:lnTo>
                <a:lnTo>
                  <a:pt x="11431205" y="0"/>
                </a:lnTo>
                <a:lnTo>
                  <a:pt x="11469692" y="11629"/>
                </a:lnTo>
                <a:lnTo>
                  <a:pt x="11502130" y="43963"/>
                </a:lnTo>
                <a:lnTo>
                  <a:pt x="11513810" y="82316"/>
                </a:lnTo>
                <a:lnTo>
                  <a:pt x="11513810" y="622561"/>
                </a:lnTo>
                <a:lnTo>
                  <a:pt x="11502130" y="660914"/>
                </a:lnTo>
                <a:lnTo>
                  <a:pt x="11469692" y="693248"/>
                </a:lnTo>
                <a:lnTo>
                  <a:pt x="11431205" y="704877"/>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latin typeface="Poppins SemiBold"/>
              <a:ea typeface="Poppins SemiBold"/>
              <a:cs typeface="Poppins SemiBold"/>
              <a:sym typeface="Poppins SemiBold"/>
            </a:endParaRPr>
          </a:p>
        </p:txBody>
      </p:sp>
      <p:sp>
        <p:nvSpPr>
          <p:cNvPr id="6169" name="Google Shape;6169;p371"/>
          <p:cNvSpPr txBox="1"/>
          <p:nvPr/>
        </p:nvSpPr>
        <p:spPr>
          <a:xfrm>
            <a:off x="1944672" y="4097769"/>
            <a:ext cx="1922400" cy="129600"/>
          </a:xfrm>
          <a:prstGeom prst="rect">
            <a:avLst/>
          </a:prstGeom>
          <a:solidFill>
            <a:schemeClr val="accent1"/>
          </a:solidFill>
          <a:ln>
            <a:noFill/>
          </a:ln>
        </p:spPr>
        <p:txBody>
          <a:bodyPr anchorCtr="0" anchor="t" bIns="0" lIns="0" spcFirstLastPara="1" rIns="0" wrap="square" tIns="6350">
            <a:spAutoFit/>
          </a:bodyPr>
          <a:lstStyle/>
          <a:p>
            <a:pPr indent="0" lvl="0" marL="12700" marR="0" rtl="0" algn="r">
              <a:lnSpc>
                <a:spcPct val="100000"/>
              </a:lnSpc>
              <a:spcBef>
                <a:spcPts val="0"/>
              </a:spcBef>
              <a:spcAft>
                <a:spcPts val="0"/>
              </a:spcAft>
              <a:buNone/>
            </a:pPr>
            <a:r>
              <a:rPr b="1" lang="en" sz="800">
                <a:solidFill>
                  <a:schemeClr val="dk1"/>
                </a:solidFill>
                <a:latin typeface="DM Sans"/>
                <a:ea typeface="DM Sans"/>
                <a:cs typeface="DM Sans"/>
                <a:sym typeface="DM Sans"/>
              </a:rPr>
              <a:t>INSIGHTS  |  EXPERTISE  |  SECURITY</a:t>
            </a:r>
            <a:endParaRPr b="1" sz="800">
              <a:solidFill>
                <a:schemeClr val="dk1"/>
              </a:solidFill>
              <a:latin typeface="DM Sans"/>
              <a:ea typeface="DM Sans"/>
              <a:cs typeface="DM Sans"/>
              <a:sym typeface="DM Sans"/>
            </a:endParaRPr>
          </a:p>
        </p:txBody>
      </p:sp>
      <p:sp>
        <p:nvSpPr>
          <p:cNvPr id="6170" name="Google Shape;6170;p371"/>
          <p:cNvSpPr/>
          <p:nvPr/>
        </p:nvSpPr>
        <p:spPr>
          <a:xfrm>
            <a:off x="4397385" y="4035375"/>
            <a:ext cx="229568" cy="228364"/>
          </a:xfrm>
          <a:custGeom>
            <a:rect b="b" l="l" r="r" t="t"/>
            <a:pathLst>
              <a:path extrusionOk="0" h="205733" w="206353">
                <a:moveTo>
                  <a:pt x="61700" y="102866"/>
                </a:moveTo>
                <a:lnTo>
                  <a:pt x="86049" y="102866"/>
                </a:lnTo>
                <a:lnTo>
                  <a:pt x="103176" y="102866"/>
                </a:lnTo>
                <a:lnTo>
                  <a:pt x="86049" y="154351"/>
                </a:lnTo>
                <a:lnTo>
                  <a:pt x="127526" y="154351"/>
                </a:lnTo>
                <a:lnTo>
                  <a:pt x="144653" y="102866"/>
                </a:lnTo>
                <a:lnTo>
                  <a:pt x="103176" y="102866"/>
                </a:lnTo>
                <a:lnTo>
                  <a:pt x="120303" y="51382"/>
                </a:lnTo>
                <a:lnTo>
                  <a:pt x="180352" y="51382"/>
                </a:lnTo>
                <a:cubicBezTo>
                  <a:pt x="184479" y="51382"/>
                  <a:pt x="188503" y="52413"/>
                  <a:pt x="192114" y="54270"/>
                </a:cubicBezTo>
                <a:cubicBezTo>
                  <a:pt x="195725" y="56128"/>
                  <a:pt x="198923" y="58810"/>
                  <a:pt x="201296" y="62112"/>
                </a:cubicBezTo>
                <a:cubicBezTo>
                  <a:pt x="203669" y="65413"/>
                  <a:pt x="205217" y="69231"/>
                  <a:pt x="205836" y="73255"/>
                </a:cubicBezTo>
                <a:cubicBezTo>
                  <a:pt x="206352" y="77279"/>
                  <a:pt x="206043" y="81406"/>
                  <a:pt x="204701" y="85326"/>
                </a:cubicBezTo>
                <a:lnTo>
                  <a:pt x="170447" y="188193"/>
                </a:lnTo>
                <a:cubicBezTo>
                  <a:pt x="168693" y="193248"/>
                  <a:pt x="165494" y="197685"/>
                  <a:pt x="161058" y="200883"/>
                </a:cubicBezTo>
                <a:cubicBezTo>
                  <a:pt x="156724" y="204082"/>
                  <a:pt x="151463" y="205733"/>
                  <a:pt x="146097" y="205733"/>
                </a:cubicBezTo>
                <a:lnTo>
                  <a:pt x="68922" y="205733"/>
                </a:lnTo>
                <a:lnTo>
                  <a:pt x="86049" y="154351"/>
                </a:lnTo>
                <a:lnTo>
                  <a:pt x="26001" y="154351"/>
                </a:lnTo>
                <a:cubicBezTo>
                  <a:pt x="21977" y="154351"/>
                  <a:pt x="17953" y="153319"/>
                  <a:pt x="14342" y="151462"/>
                </a:cubicBezTo>
                <a:cubicBezTo>
                  <a:pt x="10731" y="149605"/>
                  <a:pt x="7532" y="146922"/>
                  <a:pt x="5159" y="143621"/>
                </a:cubicBezTo>
                <a:cubicBezTo>
                  <a:pt x="2786" y="140319"/>
                  <a:pt x="1239" y="136502"/>
                  <a:pt x="620" y="132478"/>
                </a:cubicBezTo>
                <a:cubicBezTo>
                  <a:pt x="0" y="128454"/>
                  <a:pt x="310" y="124327"/>
                  <a:pt x="1651" y="120406"/>
                </a:cubicBezTo>
                <a:lnTo>
                  <a:pt x="35906" y="17540"/>
                </a:lnTo>
                <a:cubicBezTo>
                  <a:pt x="37660" y="12484"/>
                  <a:pt x="40858" y="8048"/>
                  <a:pt x="45295" y="4849"/>
                </a:cubicBezTo>
                <a:cubicBezTo>
                  <a:pt x="49628" y="1651"/>
                  <a:pt x="54890" y="0"/>
                  <a:pt x="60358" y="0"/>
                </a:cubicBezTo>
                <a:lnTo>
                  <a:pt x="137431" y="0"/>
                </a:lnTo>
                <a:lnTo>
                  <a:pt x="120303" y="51382"/>
                </a:lnTo>
                <a:lnTo>
                  <a:pt x="78827" y="51382"/>
                </a:lnTo>
                <a:close/>
              </a:path>
            </a:pathLst>
          </a:custGeom>
          <a:solidFill>
            <a:schemeClr val="accent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71" name="Google Shape;6171;p371"/>
          <p:cNvSpPr txBox="1"/>
          <p:nvPr>
            <p:ph idx="12" type="sldNum"/>
          </p:nvPr>
        </p:nvSpPr>
        <p:spPr>
          <a:xfrm>
            <a:off x="8570435" y="4949563"/>
            <a:ext cx="207600" cy="771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fld id="{00000000-1234-1234-1234-123412341234}" type="slidenum">
              <a:rPr lang="en"/>
              <a:t>‹#›</a:t>
            </a:fld>
            <a:endParaRPr/>
          </a:p>
        </p:txBody>
      </p:sp>
      <p:sp>
        <p:nvSpPr>
          <p:cNvPr id="6172" name="Google Shape;6172;p371"/>
          <p:cNvSpPr/>
          <p:nvPr/>
        </p:nvSpPr>
        <p:spPr>
          <a:xfrm rot="6739008">
            <a:off x="4033267" y="3539214"/>
            <a:ext cx="1077615" cy="1077615"/>
          </a:xfrm>
          <a:prstGeom prst="chord">
            <a:avLst>
              <a:gd fmla="val 2700000" name="adj1"/>
              <a:gd fmla="val 16200000" name="adj2"/>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173" name="Google Shape;6173;p371"/>
          <p:cNvGrpSpPr/>
          <p:nvPr/>
        </p:nvGrpSpPr>
        <p:grpSpPr>
          <a:xfrm>
            <a:off x="4243385" y="3705568"/>
            <a:ext cx="657228" cy="498277"/>
            <a:chOff x="388050" y="238125"/>
            <a:chExt cx="6789550" cy="5136875"/>
          </a:xfrm>
        </p:grpSpPr>
        <p:sp>
          <p:nvSpPr>
            <p:cNvPr id="6174" name="Google Shape;6174;p371"/>
            <p:cNvSpPr/>
            <p:nvPr/>
          </p:nvSpPr>
          <p:spPr>
            <a:xfrm>
              <a:off x="1945625" y="238125"/>
              <a:ext cx="3674400" cy="3663050"/>
            </a:xfrm>
            <a:custGeom>
              <a:rect b="b" l="l" r="r" t="t"/>
              <a:pathLst>
                <a:path extrusionOk="0" h="146522" w="146976">
                  <a:moveTo>
                    <a:pt x="44011" y="73261"/>
                  </a:moveTo>
                  <a:lnTo>
                    <a:pt x="61308" y="73261"/>
                  </a:lnTo>
                  <a:lnTo>
                    <a:pt x="73533" y="73261"/>
                  </a:lnTo>
                  <a:lnTo>
                    <a:pt x="61308" y="109846"/>
                  </a:lnTo>
                  <a:lnTo>
                    <a:pt x="90830" y="109846"/>
                  </a:lnTo>
                  <a:lnTo>
                    <a:pt x="103055" y="73261"/>
                  </a:lnTo>
                  <a:lnTo>
                    <a:pt x="73533" y="73261"/>
                  </a:lnTo>
                  <a:lnTo>
                    <a:pt x="85758" y="36585"/>
                  </a:lnTo>
                  <a:lnTo>
                    <a:pt x="128501" y="36585"/>
                  </a:lnTo>
                  <a:cubicBezTo>
                    <a:pt x="131399" y="36585"/>
                    <a:pt x="134297" y="37310"/>
                    <a:pt x="136833" y="38668"/>
                  </a:cubicBezTo>
                  <a:cubicBezTo>
                    <a:pt x="139459" y="39936"/>
                    <a:pt x="141632" y="41838"/>
                    <a:pt x="143353" y="44192"/>
                  </a:cubicBezTo>
                  <a:cubicBezTo>
                    <a:pt x="145073" y="46637"/>
                    <a:pt x="146160" y="49354"/>
                    <a:pt x="146613" y="52161"/>
                  </a:cubicBezTo>
                  <a:cubicBezTo>
                    <a:pt x="146975" y="55059"/>
                    <a:pt x="146794" y="57957"/>
                    <a:pt x="145798" y="60764"/>
                  </a:cubicBezTo>
                  <a:lnTo>
                    <a:pt x="121438" y="134025"/>
                  </a:lnTo>
                  <a:cubicBezTo>
                    <a:pt x="120170" y="137647"/>
                    <a:pt x="117906" y="140817"/>
                    <a:pt x="114737" y="143081"/>
                  </a:cubicBezTo>
                  <a:cubicBezTo>
                    <a:pt x="111658" y="145345"/>
                    <a:pt x="107854" y="146522"/>
                    <a:pt x="104051" y="146522"/>
                  </a:cubicBezTo>
                  <a:lnTo>
                    <a:pt x="49083" y="146522"/>
                  </a:lnTo>
                  <a:lnTo>
                    <a:pt x="61308" y="109937"/>
                  </a:lnTo>
                  <a:lnTo>
                    <a:pt x="18565" y="109937"/>
                  </a:lnTo>
                  <a:cubicBezTo>
                    <a:pt x="15667" y="109937"/>
                    <a:pt x="12769" y="109212"/>
                    <a:pt x="10233" y="107854"/>
                  </a:cubicBezTo>
                  <a:cubicBezTo>
                    <a:pt x="7607" y="106586"/>
                    <a:pt x="5434" y="104684"/>
                    <a:pt x="3713" y="102330"/>
                  </a:cubicBezTo>
                  <a:cubicBezTo>
                    <a:pt x="1993" y="99975"/>
                    <a:pt x="906" y="97168"/>
                    <a:pt x="453" y="94361"/>
                  </a:cubicBezTo>
                  <a:cubicBezTo>
                    <a:pt x="0" y="91463"/>
                    <a:pt x="272" y="88565"/>
                    <a:pt x="1178" y="85758"/>
                  </a:cubicBezTo>
                  <a:lnTo>
                    <a:pt x="25628" y="12497"/>
                  </a:lnTo>
                  <a:cubicBezTo>
                    <a:pt x="26805" y="8875"/>
                    <a:pt x="29160" y="5705"/>
                    <a:pt x="32239" y="3441"/>
                  </a:cubicBezTo>
                  <a:cubicBezTo>
                    <a:pt x="35408" y="1177"/>
                    <a:pt x="39121" y="0"/>
                    <a:pt x="43015" y="0"/>
                  </a:cubicBezTo>
                  <a:lnTo>
                    <a:pt x="97893" y="0"/>
                  </a:lnTo>
                  <a:lnTo>
                    <a:pt x="85668" y="36585"/>
                  </a:lnTo>
                  <a:lnTo>
                    <a:pt x="56146" y="36585"/>
                  </a:lnTo>
                  <a:close/>
                </a:path>
              </a:pathLst>
            </a:cu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75" name="Google Shape;6175;p371"/>
            <p:cNvSpPr/>
            <p:nvPr/>
          </p:nvSpPr>
          <p:spPr>
            <a:xfrm>
              <a:off x="388050" y="4222650"/>
              <a:ext cx="6789550" cy="1152350"/>
            </a:xfrm>
            <a:custGeom>
              <a:rect b="b" l="l" r="r" t="t"/>
              <a:pathLst>
                <a:path extrusionOk="0" h="46094" w="271582">
                  <a:moveTo>
                    <a:pt x="233638" y="46094"/>
                  </a:moveTo>
                  <a:cubicBezTo>
                    <a:pt x="229472" y="46094"/>
                    <a:pt x="226122" y="43830"/>
                    <a:pt x="224582" y="40389"/>
                  </a:cubicBezTo>
                  <a:lnTo>
                    <a:pt x="223948" y="40389"/>
                  </a:lnTo>
                  <a:lnTo>
                    <a:pt x="223948" y="45460"/>
                  </a:lnTo>
                  <a:lnTo>
                    <a:pt x="220054" y="45460"/>
                  </a:lnTo>
                  <a:lnTo>
                    <a:pt x="220054" y="0"/>
                  </a:lnTo>
                  <a:lnTo>
                    <a:pt x="224039" y="0"/>
                  </a:lnTo>
                  <a:lnTo>
                    <a:pt x="224039" y="20013"/>
                  </a:lnTo>
                  <a:lnTo>
                    <a:pt x="224582" y="20013"/>
                  </a:lnTo>
                  <a:cubicBezTo>
                    <a:pt x="226122" y="16482"/>
                    <a:pt x="229472" y="14308"/>
                    <a:pt x="233638" y="14308"/>
                  </a:cubicBezTo>
                  <a:lnTo>
                    <a:pt x="233910" y="14308"/>
                  </a:lnTo>
                  <a:cubicBezTo>
                    <a:pt x="239615" y="14308"/>
                    <a:pt x="244233" y="18564"/>
                    <a:pt x="244233" y="28707"/>
                  </a:cubicBezTo>
                  <a:lnTo>
                    <a:pt x="244233" y="31695"/>
                  </a:lnTo>
                  <a:cubicBezTo>
                    <a:pt x="244233" y="41747"/>
                    <a:pt x="239524" y="46094"/>
                    <a:pt x="234000" y="46094"/>
                  </a:cubicBezTo>
                  <a:close/>
                  <a:moveTo>
                    <a:pt x="232823" y="42472"/>
                  </a:moveTo>
                  <a:cubicBezTo>
                    <a:pt x="237170" y="42472"/>
                    <a:pt x="240339" y="39755"/>
                    <a:pt x="240339" y="31786"/>
                  </a:cubicBezTo>
                  <a:lnTo>
                    <a:pt x="240339" y="28435"/>
                  </a:lnTo>
                  <a:cubicBezTo>
                    <a:pt x="240339" y="20557"/>
                    <a:pt x="237170" y="17840"/>
                    <a:pt x="232823" y="17840"/>
                  </a:cubicBezTo>
                  <a:lnTo>
                    <a:pt x="232551" y="17840"/>
                  </a:lnTo>
                  <a:cubicBezTo>
                    <a:pt x="228295" y="17840"/>
                    <a:pt x="224039" y="20466"/>
                    <a:pt x="224039" y="28526"/>
                  </a:cubicBezTo>
                  <a:lnTo>
                    <a:pt x="224039" y="31786"/>
                  </a:lnTo>
                  <a:cubicBezTo>
                    <a:pt x="224039" y="39845"/>
                    <a:pt x="228295" y="42472"/>
                    <a:pt x="232551" y="42472"/>
                  </a:cubicBezTo>
                  <a:close/>
                  <a:moveTo>
                    <a:pt x="14942" y="46094"/>
                  </a:moveTo>
                  <a:cubicBezTo>
                    <a:pt x="6067" y="46094"/>
                    <a:pt x="0" y="41838"/>
                    <a:pt x="0" y="32239"/>
                  </a:cubicBezTo>
                  <a:lnTo>
                    <a:pt x="6973" y="32239"/>
                  </a:lnTo>
                  <a:cubicBezTo>
                    <a:pt x="6973" y="38125"/>
                    <a:pt x="9418" y="39755"/>
                    <a:pt x="14942" y="39755"/>
                  </a:cubicBezTo>
                  <a:lnTo>
                    <a:pt x="15304" y="39755"/>
                  </a:lnTo>
                  <a:cubicBezTo>
                    <a:pt x="20557" y="39755"/>
                    <a:pt x="22911" y="38215"/>
                    <a:pt x="22911" y="33869"/>
                  </a:cubicBezTo>
                  <a:cubicBezTo>
                    <a:pt x="22911" y="29522"/>
                    <a:pt x="18383" y="28073"/>
                    <a:pt x="14218" y="26715"/>
                  </a:cubicBezTo>
                  <a:cubicBezTo>
                    <a:pt x="13584" y="26534"/>
                    <a:pt x="12950" y="26352"/>
                    <a:pt x="12316" y="26171"/>
                  </a:cubicBezTo>
                  <a:cubicBezTo>
                    <a:pt x="4890" y="23636"/>
                    <a:pt x="724" y="20285"/>
                    <a:pt x="724" y="13403"/>
                  </a:cubicBezTo>
                  <a:cubicBezTo>
                    <a:pt x="906" y="5705"/>
                    <a:pt x="6611" y="1721"/>
                    <a:pt x="14036" y="1721"/>
                  </a:cubicBezTo>
                  <a:lnTo>
                    <a:pt x="14489" y="1721"/>
                  </a:lnTo>
                  <a:cubicBezTo>
                    <a:pt x="23002" y="1721"/>
                    <a:pt x="28888" y="6068"/>
                    <a:pt x="28888" y="15667"/>
                  </a:cubicBezTo>
                  <a:lnTo>
                    <a:pt x="21915" y="15667"/>
                  </a:lnTo>
                  <a:cubicBezTo>
                    <a:pt x="21915" y="9690"/>
                    <a:pt x="19651" y="8060"/>
                    <a:pt x="14489" y="8060"/>
                  </a:cubicBezTo>
                  <a:lnTo>
                    <a:pt x="14127" y="8060"/>
                  </a:lnTo>
                  <a:cubicBezTo>
                    <a:pt x="9961" y="8060"/>
                    <a:pt x="7788" y="9690"/>
                    <a:pt x="7788" y="13403"/>
                  </a:cubicBezTo>
                  <a:cubicBezTo>
                    <a:pt x="7788" y="17749"/>
                    <a:pt x="11591" y="19017"/>
                    <a:pt x="15938" y="20376"/>
                  </a:cubicBezTo>
                  <a:cubicBezTo>
                    <a:pt x="23817" y="22821"/>
                    <a:pt x="29884" y="25900"/>
                    <a:pt x="29884" y="33869"/>
                  </a:cubicBezTo>
                  <a:cubicBezTo>
                    <a:pt x="29884" y="42109"/>
                    <a:pt x="23907" y="46094"/>
                    <a:pt x="15304" y="46094"/>
                  </a:cubicBezTo>
                  <a:close/>
                  <a:moveTo>
                    <a:pt x="60673" y="39302"/>
                  </a:moveTo>
                  <a:lnTo>
                    <a:pt x="65382" y="39302"/>
                  </a:lnTo>
                  <a:lnTo>
                    <a:pt x="63300" y="45460"/>
                  </a:lnTo>
                  <a:lnTo>
                    <a:pt x="54516" y="45460"/>
                  </a:lnTo>
                  <a:lnTo>
                    <a:pt x="53972" y="41294"/>
                  </a:lnTo>
                  <a:lnTo>
                    <a:pt x="53248" y="41294"/>
                  </a:lnTo>
                  <a:cubicBezTo>
                    <a:pt x="51889" y="44283"/>
                    <a:pt x="49173" y="46094"/>
                    <a:pt x="44735" y="46094"/>
                  </a:cubicBezTo>
                  <a:lnTo>
                    <a:pt x="44464" y="46094"/>
                  </a:lnTo>
                  <a:cubicBezTo>
                    <a:pt x="38487" y="46094"/>
                    <a:pt x="34593" y="42472"/>
                    <a:pt x="34593" y="37219"/>
                  </a:cubicBezTo>
                  <a:lnTo>
                    <a:pt x="34593" y="36857"/>
                  </a:lnTo>
                  <a:cubicBezTo>
                    <a:pt x="34593" y="31605"/>
                    <a:pt x="38215" y="28797"/>
                    <a:pt x="45641" y="27982"/>
                  </a:cubicBezTo>
                  <a:lnTo>
                    <a:pt x="53972" y="26986"/>
                  </a:lnTo>
                  <a:lnTo>
                    <a:pt x="53972" y="26081"/>
                  </a:lnTo>
                  <a:cubicBezTo>
                    <a:pt x="53972" y="21191"/>
                    <a:pt x="51889" y="19470"/>
                    <a:pt x="48629" y="19470"/>
                  </a:cubicBezTo>
                  <a:lnTo>
                    <a:pt x="48358" y="19470"/>
                  </a:lnTo>
                  <a:cubicBezTo>
                    <a:pt x="45369" y="19470"/>
                    <a:pt x="43015" y="20557"/>
                    <a:pt x="42653" y="24903"/>
                  </a:cubicBezTo>
                  <a:lnTo>
                    <a:pt x="35589" y="24903"/>
                  </a:lnTo>
                  <a:cubicBezTo>
                    <a:pt x="36404" y="16753"/>
                    <a:pt x="41656" y="13222"/>
                    <a:pt x="48629" y="13222"/>
                  </a:cubicBezTo>
                  <a:lnTo>
                    <a:pt x="48901" y="13222"/>
                  </a:lnTo>
                  <a:cubicBezTo>
                    <a:pt x="56327" y="13222"/>
                    <a:pt x="60673" y="17387"/>
                    <a:pt x="60673" y="25990"/>
                  </a:cubicBezTo>
                  <a:close/>
                  <a:moveTo>
                    <a:pt x="45822" y="40117"/>
                  </a:moveTo>
                  <a:cubicBezTo>
                    <a:pt x="51980" y="40117"/>
                    <a:pt x="53972" y="36767"/>
                    <a:pt x="53972" y="32148"/>
                  </a:cubicBezTo>
                  <a:lnTo>
                    <a:pt x="53972" y="31967"/>
                  </a:lnTo>
                  <a:lnTo>
                    <a:pt x="46637" y="32873"/>
                  </a:lnTo>
                  <a:cubicBezTo>
                    <a:pt x="42381" y="33416"/>
                    <a:pt x="41204" y="34684"/>
                    <a:pt x="41204" y="36676"/>
                  </a:cubicBezTo>
                  <a:lnTo>
                    <a:pt x="41204" y="36948"/>
                  </a:lnTo>
                  <a:cubicBezTo>
                    <a:pt x="41204" y="38940"/>
                    <a:pt x="42743" y="40117"/>
                    <a:pt x="45550" y="40117"/>
                  </a:cubicBezTo>
                  <a:close/>
                  <a:moveTo>
                    <a:pt x="93636" y="45460"/>
                  </a:moveTo>
                  <a:lnTo>
                    <a:pt x="93636" y="13855"/>
                  </a:lnTo>
                  <a:lnTo>
                    <a:pt x="86754" y="13855"/>
                  </a:lnTo>
                  <a:lnTo>
                    <a:pt x="86754" y="31967"/>
                  </a:lnTo>
                  <a:cubicBezTo>
                    <a:pt x="86754" y="36585"/>
                    <a:pt x="84490" y="39574"/>
                    <a:pt x="80053" y="39574"/>
                  </a:cubicBezTo>
                  <a:lnTo>
                    <a:pt x="79872" y="39574"/>
                  </a:lnTo>
                  <a:cubicBezTo>
                    <a:pt x="76793" y="39574"/>
                    <a:pt x="74891" y="37763"/>
                    <a:pt x="74891" y="33506"/>
                  </a:cubicBezTo>
                  <a:lnTo>
                    <a:pt x="74891" y="13855"/>
                  </a:lnTo>
                  <a:lnTo>
                    <a:pt x="67918" y="13855"/>
                  </a:lnTo>
                  <a:lnTo>
                    <a:pt x="67918" y="33959"/>
                  </a:lnTo>
                  <a:cubicBezTo>
                    <a:pt x="67918" y="41747"/>
                    <a:pt x="71721" y="46094"/>
                    <a:pt x="77608" y="46094"/>
                  </a:cubicBezTo>
                  <a:lnTo>
                    <a:pt x="77879" y="46094"/>
                  </a:lnTo>
                  <a:cubicBezTo>
                    <a:pt x="81773" y="46094"/>
                    <a:pt x="84490" y="44102"/>
                    <a:pt x="86030" y="40842"/>
                  </a:cubicBezTo>
                  <a:lnTo>
                    <a:pt x="86754" y="40842"/>
                  </a:lnTo>
                  <a:lnTo>
                    <a:pt x="86754" y="45460"/>
                  </a:lnTo>
                  <a:close/>
                  <a:moveTo>
                    <a:pt x="112382" y="46094"/>
                  </a:moveTo>
                  <a:cubicBezTo>
                    <a:pt x="104684" y="46094"/>
                    <a:pt x="99251" y="41294"/>
                    <a:pt x="99251" y="31695"/>
                  </a:cubicBezTo>
                  <a:lnTo>
                    <a:pt x="99251" y="27620"/>
                  </a:lnTo>
                  <a:cubicBezTo>
                    <a:pt x="99251" y="18021"/>
                    <a:pt x="104684" y="13222"/>
                    <a:pt x="112382" y="13222"/>
                  </a:cubicBezTo>
                  <a:lnTo>
                    <a:pt x="112472" y="13222"/>
                  </a:lnTo>
                  <a:cubicBezTo>
                    <a:pt x="119536" y="13222"/>
                    <a:pt x="124879" y="17387"/>
                    <a:pt x="125150" y="25356"/>
                  </a:cubicBezTo>
                  <a:lnTo>
                    <a:pt x="118359" y="25356"/>
                  </a:lnTo>
                  <a:cubicBezTo>
                    <a:pt x="118268" y="21553"/>
                    <a:pt x="116185" y="19470"/>
                    <a:pt x="112382" y="19470"/>
                  </a:cubicBezTo>
                  <a:lnTo>
                    <a:pt x="112291" y="19470"/>
                  </a:lnTo>
                  <a:cubicBezTo>
                    <a:pt x="108035" y="19470"/>
                    <a:pt x="106133" y="21825"/>
                    <a:pt x="106133" y="27620"/>
                  </a:cubicBezTo>
                  <a:lnTo>
                    <a:pt x="106133" y="31695"/>
                  </a:lnTo>
                  <a:cubicBezTo>
                    <a:pt x="106133" y="37491"/>
                    <a:pt x="108035" y="39936"/>
                    <a:pt x="112291" y="39936"/>
                  </a:cubicBezTo>
                  <a:lnTo>
                    <a:pt x="112382" y="39936"/>
                  </a:lnTo>
                  <a:cubicBezTo>
                    <a:pt x="116185" y="39936"/>
                    <a:pt x="118268" y="37763"/>
                    <a:pt x="118359" y="34050"/>
                  </a:cubicBezTo>
                  <a:lnTo>
                    <a:pt x="125150" y="34050"/>
                  </a:lnTo>
                  <a:cubicBezTo>
                    <a:pt x="124879" y="41928"/>
                    <a:pt x="119536" y="46094"/>
                    <a:pt x="112472" y="46094"/>
                  </a:cubicBezTo>
                  <a:close/>
                  <a:moveTo>
                    <a:pt x="136108" y="31514"/>
                  </a:moveTo>
                  <a:lnTo>
                    <a:pt x="156121" y="31514"/>
                  </a:lnTo>
                  <a:lnTo>
                    <a:pt x="156121" y="27620"/>
                  </a:lnTo>
                  <a:cubicBezTo>
                    <a:pt x="156121" y="18021"/>
                    <a:pt x="150778" y="13222"/>
                    <a:pt x="142990" y="13222"/>
                  </a:cubicBezTo>
                  <a:lnTo>
                    <a:pt x="142628" y="13222"/>
                  </a:lnTo>
                  <a:cubicBezTo>
                    <a:pt x="134749" y="13222"/>
                    <a:pt x="129497" y="18021"/>
                    <a:pt x="129497" y="27620"/>
                  </a:cubicBezTo>
                  <a:lnTo>
                    <a:pt x="129497" y="31695"/>
                  </a:lnTo>
                  <a:cubicBezTo>
                    <a:pt x="129497" y="41294"/>
                    <a:pt x="134749" y="46094"/>
                    <a:pt x="142718" y="46094"/>
                  </a:cubicBezTo>
                  <a:lnTo>
                    <a:pt x="143262" y="46094"/>
                  </a:lnTo>
                  <a:cubicBezTo>
                    <a:pt x="149872" y="46094"/>
                    <a:pt x="154763" y="42472"/>
                    <a:pt x="155759" y="35951"/>
                  </a:cubicBezTo>
                  <a:lnTo>
                    <a:pt x="148876" y="35951"/>
                  </a:lnTo>
                  <a:cubicBezTo>
                    <a:pt x="148242" y="38940"/>
                    <a:pt x="146250" y="40117"/>
                    <a:pt x="143081" y="40117"/>
                  </a:cubicBezTo>
                  <a:lnTo>
                    <a:pt x="142718" y="40117"/>
                  </a:lnTo>
                  <a:cubicBezTo>
                    <a:pt x="138009" y="40117"/>
                    <a:pt x="136108" y="37944"/>
                    <a:pt x="136108" y="31695"/>
                  </a:cubicBezTo>
                  <a:close/>
                  <a:moveTo>
                    <a:pt x="136198" y="26624"/>
                  </a:moveTo>
                  <a:cubicBezTo>
                    <a:pt x="136379" y="21100"/>
                    <a:pt x="138281" y="19289"/>
                    <a:pt x="142628" y="19289"/>
                  </a:cubicBezTo>
                  <a:lnTo>
                    <a:pt x="142990" y="19289"/>
                  </a:lnTo>
                  <a:cubicBezTo>
                    <a:pt x="147246" y="19289"/>
                    <a:pt x="149148" y="21100"/>
                    <a:pt x="149420" y="26624"/>
                  </a:cubicBezTo>
                  <a:close/>
                  <a:moveTo>
                    <a:pt x="166173" y="41838"/>
                  </a:moveTo>
                  <a:lnTo>
                    <a:pt x="185099" y="41838"/>
                  </a:lnTo>
                  <a:lnTo>
                    <a:pt x="185099" y="45460"/>
                  </a:lnTo>
                  <a:lnTo>
                    <a:pt x="162279" y="45460"/>
                  </a:lnTo>
                  <a:lnTo>
                    <a:pt x="162279" y="2355"/>
                  </a:lnTo>
                  <a:lnTo>
                    <a:pt x="166173" y="2355"/>
                  </a:lnTo>
                  <a:close/>
                  <a:moveTo>
                    <a:pt x="216613" y="41928"/>
                  </a:moveTo>
                  <a:lnTo>
                    <a:pt x="211904" y="41928"/>
                  </a:lnTo>
                  <a:lnTo>
                    <a:pt x="211904" y="26352"/>
                  </a:lnTo>
                  <a:cubicBezTo>
                    <a:pt x="211904" y="18836"/>
                    <a:pt x="208554" y="14218"/>
                    <a:pt x="200856" y="14218"/>
                  </a:cubicBezTo>
                  <a:lnTo>
                    <a:pt x="200675" y="14218"/>
                  </a:lnTo>
                  <a:cubicBezTo>
                    <a:pt x="193431" y="14218"/>
                    <a:pt x="189174" y="18383"/>
                    <a:pt x="188812" y="24632"/>
                  </a:cubicBezTo>
                  <a:lnTo>
                    <a:pt x="192978" y="24632"/>
                  </a:lnTo>
                  <a:cubicBezTo>
                    <a:pt x="193159" y="20376"/>
                    <a:pt x="195423" y="17749"/>
                    <a:pt x="200585" y="17749"/>
                  </a:cubicBezTo>
                  <a:lnTo>
                    <a:pt x="200856" y="17749"/>
                  </a:lnTo>
                  <a:cubicBezTo>
                    <a:pt x="205928" y="17749"/>
                    <a:pt x="208101" y="20919"/>
                    <a:pt x="208101" y="26081"/>
                  </a:cubicBezTo>
                  <a:lnTo>
                    <a:pt x="208101" y="28073"/>
                  </a:lnTo>
                  <a:lnTo>
                    <a:pt x="198955" y="29341"/>
                  </a:lnTo>
                  <a:cubicBezTo>
                    <a:pt x="191891" y="30156"/>
                    <a:pt x="187544" y="32420"/>
                    <a:pt x="187544" y="37763"/>
                  </a:cubicBezTo>
                  <a:lnTo>
                    <a:pt x="187544" y="38125"/>
                  </a:lnTo>
                  <a:cubicBezTo>
                    <a:pt x="187544" y="44102"/>
                    <a:pt x="193068" y="46094"/>
                    <a:pt x="197053" y="46094"/>
                  </a:cubicBezTo>
                  <a:lnTo>
                    <a:pt x="197325" y="46094"/>
                  </a:lnTo>
                  <a:cubicBezTo>
                    <a:pt x="202486" y="46094"/>
                    <a:pt x="205928" y="43921"/>
                    <a:pt x="207376" y="40570"/>
                  </a:cubicBezTo>
                  <a:lnTo>
                    <a:pt x="208101" y="40570"/>
                  </a:lnTo>
                  <a:lnTo>
                    <a:pt x="208373" y="45460"/>
                  </a:lnTo>
                  <a:lnTo>
                    <a:pt x="215436" y="45460"/>
                  </a:lnTo>
                  <a:close/>
                  <a:moveTo>
                    <a:pt x="208101" y="31605"/>
                  </a:moveTo>
                  <a:cubicBezTo>
                    <a:pt x="208101" y="40479"/>
                    <a:pt x="203030" y="42562"/>
                    <a:pt x="197777" y="42562"/>
                  </a:cubicBezTo>
                  <a:lnTo>
                    <a:pt x="197506" y="42562"/>
                  </a:lnTo>
                  <a:cubicBezTo>
                    <a:pt x="193702" y="42562"/>
                    <a:pt x="191438" y="40842"/>
                    <a:pt x="191438" y="38034"/>
                  </a:cubicBezTo>
                  <a:lnTo>
                    <a:pt x="191438" y="37672"/>
                  </a:lnTo>
                  <a:cubicBezTo>
                    <a:pt x="191438" y="34684"/>
                    <a:pt x="193974" y="33325"/>
                    <a:pt x="199498" y="32510"/>
                  </a:cubicBezTo>
                  <a:lnTo>
                    <a:pt x="208101" y="31424"/>
                  </a:lnTo>
                  <a:close/>
                  <a:moveTo>
                    <a:pt x="248490" y="35861"/>
                  </a:moveTo>
                  <a:cubicBezTo>
                    <a:pt x="248490" y="42109"/>
                    <a:pt x="252927" y="46094"/>
                    <a:pt x="260171" y="46094"/>
                  </a:cubicBezTo>
                  <a:lnTo>
                    <a:pt x="260624" y="46094"/>
                  </a:lnTo>
                  <a:cubicBezTo>
                    <a:pt x="267054" y="46094"/>
                    <a:pt x="271582" y="42834"/>
                    <a:pt x="271582" y="37491"/>
                  </a:cubicBezTo>
                  <a:cubicBezTo>
                    <a:pt x="271582" y="31152"/>
                    <a:pt x="266692" y="29703"/>
                    <a:pt x="260534" y="28073"/>
                  </a:cubicBezTo>
                  <a:lnTo>
                    <a:pt x="260262" y="27982"/>
                  </a:lnTo>
                  <a:cubicBezTo>
                    <a:pt x="256459" y="26896"/>
                    <a:pt x="253108" y="25990"/>
                    <a:pt x="253108" y="22458"/>
                  </a:cubicBezTo>
                  <a:cubicBezTo>
                    <a:pt x="253108" y="19651"/>
                    <a:pt x="255372" y="17749"/>
                    <a:pt x="259538" y="17749"/>
                  </a:cubicBezTo>
                  <a:lnTo>
                    <a:pt x="259990" y="17749"/>
                  </a:lnTo>
                  <a:cubicBezTo>
                    <a:pt x="264699" y="17749"/>
                    <a:pt x="266963" y="20466"/>
                    <a:pt x="266963" y="24179"/>
                  </a:cubicBezTo>
                  <a:lnTo>
                    <a:pt x="270767" y="24179"/>
                  </a:lnTo>
                  <a:cubicBezTo>
                    <a:pt x="270767" y="18021"/>
                    <a:pt x="266239" y="14308"/>
                    <a:pt x="259990" y="14308"/>
                  </a:cubicBezTo>
                  <a:lnTo>
                    <a:pt x="259538" y="14308"/>
                  </a:lnTo>
                  <a:cubicBezTo>
                    <a:pt x="253470" y="14308"/>
                    <a:pt x="249395" y="17568"/>
                    <a:pt x="249395" y="22458"/>
                  </a:cubicBezTo>
                  <a:cubicBezTo>
                    <a:pt x="249395" y="28435"/>
                    <a:pt x="254104" y="29884"/>
                    <a:pt x="260171" y="31605"/>
                  </a:cubicBezTo>
                  <a:cubicBezTo>
                    <a:pt x="260262" y="31695"/>
                    <a:pt x="260443" y="31695"/>
                    <a:pt x="260624" y="31786"/>
                  </a:cubicBezTo>
                  <a:cubicBezTo>
                    <a:pt x="264337" y="32782"/>
                    <a:pt x="267869" y="33778"/>
                    <a:pt x="267869" y="37400"/>
                  </a:cubicBezTo>
                  <a:cubicBezTo>
                    <a:pt x="267869" y="40389"/>
                    <a:pt x="265877" y="42653"/>
                    <a:pt x="260534" y="42653"/>
                  </a:cubicBezTo>
                  <a:lnTo>
                    <a:pt x="260171" y="42653"/>
                  </a:lnTo>
                  <a:cubicBezTo>
                    <a:pt x="254738" y="42653"/>
                    <a:pt x="252383" y="39755"/>
                    <a:pt x="252383" y="35861"/>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cxnSp>
        <p:nvCxnSpPr>
          <p:cNvPr id="6176" name="Google Shape;6176;p371"/>
          <p:cNvCxnSpPr/>
          <p:nvPr/>
        </p:nvCxnSpPr>
        <p:spPr>
          <a:xfrm>
            <a:off x="4410069" y="323850"/>
            <a:ext cx="0" cy="30426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2"/>
                                        </p:tgtEl>
                                        <p:attrNameLst>
                                          <p:attrName>style.visibility</p:attrName>
                                        </p:attrNameLst>
                                      </p:cBhvr>
                                      <p:to>
                                        <p:strVal val="visible"/>
                                      </p:to>
                                    </p:set>
                                    <p:animEffect filter="fade" transition="in">
                                      <p:cBhvr>
                                        <p:cTn dur="300"/>
                                        <p:tgtEl>
                                          <p:spTgt spid="6162"/>
                                        </p:tgtEl>
                                      </p:cBhvr>
                                    </p:animEffect>
                                  </p:childTnLst>
                                </p:cTn>
                              </p:par>
                              <p:par>
                                <p:cTn fill="hold" nodeType="withEffect" presetClass="entr" presetID="10" presetSubtype="0">
                                  <p:stCondLst>
                                    <p:cond delay="0"/>
                                  </p:stCondLst>
                                  <p:childTnLst>
                                    <p:set>
                                      <p:cBhvr>
                                        <p:cTn dur="1" fill="hold">
                                          <p:stCondLst>
                                            <p:cond delay="0"/>
                                          </p:stCondLst>
                                        </p:cTn>
                                        <p:tgtEl>
                                          <p:spTgt spid="6140"/>
                                        </p:tgtEl>
                                        <p:attrNameLst>
                                          <p:attrName>style.visibility</p:attrName>
                                        </p:attrNameLst>
                                      </p:cBhvr>
                                      <p:to>
                                        <p:strVal val="visible"/>
                                      </p:to>
                                    </p:set>
                                    <p:animEffect filter="fade" transition="in">
                                      <p:cBhvr>
                                        <p:cTn dur="600"/>
                                        <p:tgtEl>
                                          <p:spTgt spid="6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4"/>
                                        </p:tgtEl>
                                        <p:attrNameLst>
                                          <p:attrName>style.visibility</p:attrName>
                                        </p:attrNameLst>
                                      </p:cBhvr>
                                      <p:to>
                                        <p:strVal val="visible"/>
                                      </p:to>
                                    </p:set>
                                    <p:animEffect filter="fade" transition="in">
                                      <p:cBhvr>
                                        <p:cTn dur="300"/>
                                        <p:tgtEl>
                                          <p:spTgt spid="6154"/>
                                        </p:tgtEl>
                                      </p:cBhvr>
                                    </p:animEffect>
                                  </p:childTnLst>
                                </p:cTn>
                              </p:par>
                              <p:par>
                                <p:cTn fill="hold" nodeType="withEffect" presetClass="entr" presetID="10" presetSubtype="0">
                                  <p:stCondLst>
                                    <p:cond delay="0"/>
                                  </p:stCondLst>
                                  <p:childTnLst>
                                    <p:set>
                                      <p:cBhvr>
                                        <p:cTn dur="1" fill="hold">
                                          <p:stCondLst>
                                            <p:cond delay="0"/>
                                          </p:stCondLst>
                                        </p:cTn>
                                        <p:tgtEl>
                                          <p:spTgt spid="6176"/>
                                        </p:tgtEl>
                                        <p:attrNameLst>
                                          <p:attrName>style.visibility</p:attrName>
                                        </p:attrNameLst>
                                      </p:cBhvr>
                                      <p:to>
                                        <p:strVal val="visible"/>
                                      </p:to>
                                    </p:set>
                                    <p:animEffect filter="fade" transition="in">
                                      <p:cBhvr>
                                        <p:cTn dur="1000"/>
                                        <p:tgtEl>
                                          <p:spTgt spid="6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0"/>
                                        </p:tgtEl>
                                        <p:attrNameLst>
                                          <p:attrName>style.visibility</p:attrName>
                                        </p:attrNameLst>
                                      </p:cBhvr>
                                      <p:to>
                                        <p:strVal val="visible"/>
                                      </p:to>
                                    </p:set>
                                    <p:animEffect filter="fade" transition="in">
                                      <p:cBhvr>
                                        <p:cTn dur="300"/>
                                        <p:tgtEl>
                                          <p:spTgt spid="6150"/>
                                        </p:tgtEl>
                                      </p:cBhvr>
                                    </p:animEffect>
                                  </p:childTnLst>
                                </p:cTn>
                              </p:par>
                              <p:par>
                                <p:cTn fill="hold" nodeType="withEffect" presetClass="entr" presetID="10" presetSubtype="0">
                                  <p:stCondLst>
                                    <p:cond delay="0"/>
                                  </p:stCondLst>
                                  <p:childTnLst>
                                    <p:set>
                                      <p:cBhvr>
                                        <p:cTn dur="1" fill="hold">
                                          <p:stCondLst>
                                            <p:cond delay="0"/>
                                          </p:stCondLst>
                                        </p:cTn>
                                        <p:tgtEl>
                                          <p:spTgt spid="6141"/>
                                        </p:tgtEl>
                                        <p:attrNameLst>
                                          <p:attrName>style.visibility</p:attrName>
                                        </p:attrNameLst>
                                      </p:cBhvr>
                                      <p:to>
                                        <p:strVal val="visible"/>
                                      </p:to>
                                    </p:set>
                                    <p:animEffect filter="fade" transition="in">
                                      <p:cBhvr>
                                        <p:cTn dur="600"/>
                                        <p:tgtEl>
                                          <p:spTgt spid="6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2"/>
                                        </p:tgtEl>
                                        <p:attrNameLst>
                                          <p:attrName>style.visibility</p:attrName>
                                        </p:attrNameLst>
                                      </p:cBhvr>
                                      <p:to>
                                        <p:strVal val="visible"/>
                                      </p:to>
                                    </p:set>
                                    <p:animEffect filter="fade" transition="in">
                                      <p:cBhvr>
                                        <p:cTn dur="300"/>
                                        <p:tgtEl>
                                          <p:spTgt spid="6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180" name="Shape 6180"/>
        <p:cNvGrpSpPr/>
        <p:nvPr/>
      </p:nvGrpSpPr>
      <p:grpSpPr>
        <a:xfrm>
          <a:off x="0" y="0"/>
          <a:ext cx="0" cy="0"/>
          <a:chOff x="0" y="0"/>
          <a:chExt cx="0" cy="0"/>
        </a:xfrm>
      </p:grpSpPr>
      <p:sp>
        <p:nvSpPr>
          <p:cNvPr id="6181" name="Google Shape;6181;p372"/>
          <p:cNvSpPr/>
          <p:nvPr/>
        </p:nvSpPr>
        <p:spPr>
          <a:xfrm>
            <a:off x="320513" y="1694546"/>
            <a:ext cx="3944400" cy="255600"/>
          </a:xfrm>
          <a:prstGeom prst="roundRect">
            <a:avLst>
              <a:gd fmla="val 50000" name="adj"/>
            </a:avLst>
          </a:prstGeom>
          <a:solidFill>
            <a:srgbClr val="FFCD48"/>
          </a:solidFill>
          <a:ln>
            <a:noFill/>
          </a:ln>
        </p:spPr>
        <p:txBody>
          <a:bodyPr anchorCtr="0" anchor="ctr" bIns="0" lIns="0" spcFirstLastPara="1" rIns="0" wrap="square" tIns="45725">
            <a:noAutofit/>
          </a:bodyPr>
          <a:lstStyle/>
          <a:p>
            <a:pPr indent="0" lvl="0" marL="0" rtl="0" algn="ctr">
              <a:lnSpc>
                <a:spcPct val="100000"/>
              </a:lnSpc>
              <a:spcBef>
                <a:spcPts val="0"/>
              </a:spcBef>
              <a:spcAft>
                <a:spcPts val="500"/>
              </a:spcAft>
              <a:buNone/>
            </a:pPr>
            <a:r>
              <a:rPr b="1" lang="en" sz="1100">
                <a:solidFill>
                  <a:srgbClr val="142222"/>
                </a:solidFill>
                <a:latin typeface="DM Sans"/>
                <a:ea typeface="DM Sans"/>
                <a:cs typeface="DM Sans"/>
                <a:sym typeface="DM Sans"/>
              </a:rPr>
              <a:t>Included with every Real Device Cloud Subscription!</a:t>
            </a:r>
            <a:endParaRPr sz="900">
              <a:solidFill>
                <a:schemeClr val="dk1"/>
              </a:solidFill>
              <a:latin typeface="DM Mono Medium"/>
              <a:ea typeface="DM Mono Medium"/>
              <a:cs typeface="DM Mono Medium"/>
              <a:sym typeface="DM Mono Medium"/>
            </a:endParaRPr>
          </a:p>
        </p:txBody>
      </p:sp>
      <p:sp>
        <p:nvSpPr>
          <p:cNvPr id="6182" name="Google Shape;6182;p372"/>
          <p:cNvSpPr txBox="1"/>
          <p:nvPr>
            <p:ph idx="1" type="subTitle"/>
          </p:nvPr>
        </p:nvSpPr>
        <p:spPr>
          <a:xfrm>
            <a:off x="318450" y="324000"/>
            <a:ext cx="50364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Mobile App Diagnostics </a:t>
            </a:r>
            <a:endParaRPr/>
          </a:p>
        </p:txBody>
      </p:sp>
      <p:sp>
        <p:nvSpPr>
          <p:cNvPr id="6183" name="Google Shape;6183;p372"/>
          <p:cNvSpPr txBox="1"/>
          <p:nvPr>
            <p:ph idx="2" type="body"/>
          </p:nvPr>
        </p:nvSpPr>
        <p:spPr>
          <a:xfrm>
            <a:off x="311988" y="1027313"/>
            <a:ext cx="6312000" cy="5586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500"/>
              </a:spcAft>
              <a:buNone/>
            </a:pPr>
            <a:r>
              <a:rPr lang="en" sz="1100"/>
              <a:t>Sauce Labs </a:t>
            </a:r>
            <a:r>
              <a:rPr b="1" lang="en" sz="1100"/>
              <a:t>(Real Device Cloud) </a:t>
            </a:r>
            <a:r>
              <a:rPr lang="en" sz="1100"/>
              <a:t>offers the broadest suite of </a:t>
            </a:r>
            <a:r>
              <a:rPr b="1" lang="en" sz="1100"/>
              <a:t>app diagnostic information and quality signals </a:t>
            </a:r>
            <a:r>
              <a:rPr lang="en" sz="1100"/>
              <a:t>to</a:t>
            </a:r>
            <a:r>
              <a:rPr b="1" lang="en" sz="1100"/>
              <a:t> </a:t>
            </a:r>
            <a:r>
              <a:rPr lang="en" sz="1100"/>
              <a:t>help you accelerate the debugging and release of mobile apps, by enabling faster determination of the root cause of test failures in the pipeline and errors in code. </a:t>
            </a:r>
            <a:endParaRPr b="1" sz="1100"/>
          </a:p>
        </p:txBody>
      </p:sp>
      <p:pic>
        <p:nvPicPr>
          <p:cNvPr id="6184" name="Google Shape;6184;p372"/>
          <p:cNvPicPr preferRelativeResize="0"/>
          <p:nvPr/>
        </p:nvPicPr>
        <p:blipFill>
          <a:blip r:embed="rId3">
            <a:alphaModFix/>
          </a:blip>
          <a:stretch>
            <a:fillRect/>
          </a:stretch>
        </p:blipFill>
        <p:spPr>
          <a:xfrm>
            <a:off x="6726380" y="323850"/>
            <a:ext cx="2012896" cy="1651612"/>
          </a:xfrm>
          <a:prstGeom prst="rect">
            <a:avLst/>
          </a:prstGeom>
          <a:noFill/>
          <a:ln>
            <a:noFill/>
          </a:ln>
        </p:spPr>
      </p:pic>
      <p:sp>
        <p:nvSpPr>
          <p:cNvPr id="6185" name="Google Shape;6185;p372"/>
          <p:cNvSpPr txBox="1"/>
          <p:nvPr>
            <p:ph idx="12" type="sldNum"/>
          </p:nvPr>
        </p:nvSpPr>
        <p:spPr>
          <a:xfrm>
            <a:off x="4285217" y="2474781"/>
            <a:ext cx="103800" cy="77100"/>
          </a:xfrm>
          <a:prstGeom prst="rect">
            <a:avLst/>
          </a:prstGeom>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graphicFrame>
        <p:nvGraphicFramePr>
          <p:cNvPr id="6186" name="Google Shape;6186;p372"/>
          <p:cNvGraphicFramePr/>
          <p:nvPr/>
        </p:nvGraphicFramePr>
        <p:xfrm>
          <a:off x="318450" y="2051663"/>
          <a:ext cx="3000000" cy="3000000"/>
        </p:xfrm>
        <a:graphic>
          <a:graphicData uri="http://schemas.openxmlformats.org/drawingml/2006/table">
            <a:tbl>
              <a:tblPr>
                <a:noFill/>
                <a:tableStyleId>{0D9D8F4F-84E5-45E9-AB41-AAAFC10135D6}</a:tableStyleId>
              </a:tblPr>
              <a:tblGrid>
                <a:gridCol w="1733075"/>
                <a:gridCol w="2213350"/>
                <a:gridCol w="4513200"/>
              </a:tblGrid>
              <a:tr h="256925">
                <a:tc>
                  <a:txBody>
                    <a:bodyPr/>
                    <a:lstStyle/>
                    <a:p>
                      <a:pPr indent="0" lvl="0" marL="0" rtl="0" algn="l">
                        <a:lnSpc>
                          <a:spcPct val="100000"/>
                        </a:lnSpc>
                        <a:spcBef>
                          <a:spcPts val="0"/>
                        </a:spcBef>
                        <a:spcAft>
                          <a:spcPts val="0"/>
                        </a:spcAft>
                        <a:buNone/>
                      </a:pPr>
                      <a:r>
                        <a:rPr lang="en" sz="1000">
                          <a:solidFill>
                            <a:schemeClr val="accent4"/>
                          </a:solidFill>
                          <a:latin typeface="DM Mono"/>
                          <a:ea typeface="DM Mono"/>
                          <a:cs typeface="DM Mono"/>
                          <a:sym typeface="DM Mono"/>
                        </a:rPr>
                        <a:t>Capability</a:t>
                      </a:r>
                      <a:endParaRPr sz="1000">
                        <a:solidFill>
                          <a:schemeClr val="accent4"/>
                        </a:solidFill>
                        <a:latin typeface="DM Mono"/>
                        <a:ea typeface="DM Mono"/>
                        <a:cs typeface="DM Mono"/>
                        <a:sym typeface="DM Mono"/>
                      </a:endParaRPr>
                    </a:p>
                  </a:txBody>
                  <a:tcPr marT="0" marB="0" marR="76200" marL="137150" anchor="ctr">
                    <a:lnL cap="flat" cmpd="sng" w="8650">
                      <a:solidFill>
                        <a:srgbClr val="EFF7F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rgbClr val="EFF7F4"/>
                      </a:solidFill>
                      <a:prstDash val="solid"/>
                      <a:round/>
                      <a:headEnd len="sm" w="sm" type="none"/>
                      <a:tailEnd len="sm" w="sm" type="none"/>
                    </a:lnT>
                    <a:lnB cap="flat" cmpd="sng" w="8650">
                      <a:solidFill>
                        <a:srgbClr val="EFF7F4"/>
                      </a:solidFill>
                      <a:prstDash val="solid"/>
                      <a:round/>
                      <a:headEnd len="sm" w="sm" type="none"/>
                      <a:tailEnd len="sm" w="sm" type="none"/>
                    </a:lnB>
                    <a:solidFill>
                      <a:srgbClr val="19583A"/>
                    </a:solidFill>
                  </a:tcPr>
                </a:tc>
                <a:tc>
                  <a:txBody>
                    <a:bodyPr/>
                    <a:lstStyle/>
                    <a:p>
                      <a:pPr indent="0" lvl="0" marL="0" rtl="0" algn="l">
                        <a:lnSpc>
                          <a:spcPct val="100000"/>
                        </a:lnSpc>
                        <a:spcBef>
                          <a:spcPts val="0"/>
                        </a:spcBef>
                        <a:spcAft>
                          <a:spcPts val="0"/>
                        </a:spcAft>
                        <a:buNone/>
                      </a:pPr>
                      <a:r>
                        <a:rPr lang="en" sz="1000">
                          <a:solidFill>
                            <a:schemeClr val="accent4"/>
                          </a:solidFill>
                          <a:latin typeface="DM Mono"/>
                          <a:ea typeface="DM Mono"/>
                          <a:cs typeface="DM Mono"/>
                          <a:sym typeface="DM Mono"/>
                        </a:rPr>
                        <a:t>Helps you answer..</a:t>
                      </a:r>
                      <a:endParaRPr sz="1000">
                        <a:solidFill>
                          <a:schemeClr val="accent4"/>
                        </a:solidFill>
                        <a:latin typeface="DM Mono"/>
                        <a:ea typeface="DM Mono"/>
                        <a:cs typeface="DM Mono"/>
                        <a:sym typeface="DM Mono"/>
                      </a:endParaRPr>
                    </a:p>
                  </a:txBody>
                  <a:tcPr marT="0" marB="0" marR="76200" marL="137150" anchor="ctr">
                    <a:lnL cap="flat" cmpd="sng" w="8650">
                      <a:solidFill>
                        <a:schemeClr val="accent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rgbClr val="EFF7F4"/>
                      </a:solidFill>
                      <a:prstDash val="solid"/>
                      <a:round/>
                      <a:headEnd len="sm" w="sm" type="none"/>
                      <a:tailEnd len="sm" w="sm" type="none"/>
                    </a:lnT>
                    <a:lnB cap="flat" cmpd="sng" w="8650">
                      <a:solidFill>
                        <a:srgbClr val="EFF7F4"/>
                      </a:solidFill>
                      <a:prstDash val="solid"/>
                      <a:round/>
                      <a:headEnd len="sm" w="sm" type="none"/>
                      <a:tailEnd len="sm" w="sm" type="none"/>
                    </a:lnB>
                    <a:solidFill>
                      <a:srgbClr val="19583A"/>
                    </a:solidFill>
                  </a:tcPr>
                </a:tc>
                <a:tc>
                  <a:txBody>
                    <a:bodyPr/>
                    <a:lstStyle/>
                    <a:p>
                      <a:pPr indent="0" lvl="0" marL="0" rtl="0" algn="l">
                        <a:lnSpc>
                          <a:spcPct val="100000"/>
                        </a:lnSpc>
                        <a:spcBef>
                          <a:spcPts val="0"/>
                        </a:spcBef>
                        <a:spcAft>
                          <a:spcPts val="0"/>
                        </a:spcAft>
                        <a:buNone/>
                      </a:pPr>
                      <a:r>
                        <a:rPr lang="en" sz="1000">
                          <a:solidFill>
                            <a:schemeClr val="accent4"/>
                          </a:solidFill>
                          <a:latin typeface="DM Mono"/>
                          <a:ea typeface="DM Mono"/>
                          <a:cs typeface="DM Mono"/>
                          <a:sym typeface="DM Mono"/>
                        </a:rPr>
                        <a:t>Key Benefit</a:t>
                      </a:r>
                      <a:endParaRPr sz="1000">
                        <a:solidFill>
                          <a:schemeClr val="accent4"/>
                        </a:solidFill>
                        <a:latin typeface="DM Mono"/>
                        <a:ea typeface="DM Mono"/>
                        <a:cs typeface="DM Mono"/>
                        <a:sym typeface="DM Mono"/>
                      </a:endParaRPr>
                    </a:p>
                  </a:txBody>
                  <a:tcPr marT="0" marB="0" marR="76200" marL="137150" anchor="ctr">
                    <a:lnL cap="flat" cmpd="sng" w="8650">
                      <a:solidFill>
                        <a:schemeClr val="accent4"/>
                      </a:solidFill>
                      <a:prstDash val="solid"/>
                      <a:round/>
                      <a:headEnd len="sm" w="sm" type="none"/>
                      <a:tailEnd len="sm" w="sm" type="none"/>
                    </a:lnL>
                    <a:lnR cap="flat" cmpd="sng" w="8650">
                      <a:solidFill>
                        <a:srgbClr val="EFF7F4"/>
                      </a:solidFill>
                      <a:prstDash val="solid"/>
                      <a:round/>
                      <a:headEnd len="sm" w="sm" type="none"/>
                      <a:tailEnd len="sm" w="sm" type="none"/>
                    </a:lnR>
                    <a:lnT cap="flat" cmpd="sng" w="8650">
                      <a:solidFill>
                        <a:srgbClr val="EFF7F4"/>
                      </a:solidFill>
                      <a:prstDash val="solid"/>
                      <a:round/>
                      <a:headEnd len="sm" w="sm" type="none"/>
                      <a:tailEnd len="sm" w="sm" type="none"/>
                    </a:lnT>
                    <a:lnB cap="flat" cmpd="sng" w="8650">
                      <a:solidFill>
                        <a:srgbClr val="EFF7F4"/>
                      </a:solidFill>
                      <a:prstDash val="solid"/>
                      <a:round/>
                      <a:headEnd len="sm" w="sm" type="none"/>
                      <a:tailEnd len="sm" w="sm" type="none"/>
                    </a:lnB>
                    <a:solidFill>
                      <a:srgbClr val="19583A"/>
                    </a:solidFill>
                  </a:tcPr>
                </a:tc>
              </a:tr>
              <a:tr h="479000">
                <a:tc>
                  <a:txBody>
                    <a:bodyPr/>
                    <a:lstStyle/>
                    <a:p>
                      <a:pPr indent="0" lvl="0" marL="50800" marR="50800" rtl="0" algn="l">
                        <a:lnSpc>
                          <a:spcPct val="115000"/>
                        </a:lnSpc>
                        <a:spcBef>
                          <a:spcPts val="0"/>
                        </a:spcBef>
                        <a:spcAft>
                          <a:spcPts val="0"/>
                        </a:spcAft>
                        <a:buNone/>
                      </a:pPr>
                      <a:r>
                        <a:rPr lang="en" sz="900">
                          <a:solidFill>
                            <a:srgbClr val="228757"/>
                          </a:solidFill>
                          <a:latin typeface="DM Mono Medium"/>
                          <a:ea typeface="DM Mono Medium"/>
                          <a:cs typeface="DM Mono Medium"/>
                          <a:sym typeface="DM Mono Medium"/>
                        </a:rPr>
                        <a:t>Error &amp; Crash Reporting</a:t>
                      </a:r>
                      <a:endParaRPr sz="900">
                        <a:solidFill>
                          <a:srgbClr val="228757"/>
                        </a:solidFill>
                        <a:latin typeface="DM Mono Medium"/>
                        <a:ea typeface="DM Mono Medium"/>
                        <a:cs typeface="DM Mono Medium"/>
                        <a:sym typeface="DM Mono Medium"/>
                      </a:endParaRPr>
                    </a:p>
                  </a:txBody>
                  <a:tcPr marT="123450" marB="76200" marR="76200" marL="76200">
                    <a:lnL cap="flat" cmpd="sng" w="8650">
                      <a:solidFill>
                        <a:srgbClr val="EFF7F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rgbClr val="EFF7F4"/>
                      </a:solidFill>
                      <a:prstDash val="solid"/>
                      <a:round/>
                      <a:headEnd len="sm" w="sm" type="none"/>
                      <a:tailEnd len="sm" w="sm" type="none"/>
                    </a:lnT>
                    <a:lnB cap="flat" cmpd="sng" w="8650">
                      <a:solidFill>
                        <a:schemeClr val="accent4"/>
                      </a:solidFill>
                      <a:prstDash val="solid"/>
                      <a:round/>
                      <a:headEnd len="sm" w="sm" type="none"/>
                      <a:tailEnd len="sm" w="sm" type="none"/>
                    </a:lnB>
                    <a:solidFill>
                      <a:schemeClr val="lt1"/>
                    </a:solidFill>
                  </a:tcPr>
                </a:tc>
                <a:tc>
                  <a:txBody>
                    <a:bodyPr/>
                    <a:lstStyle/>
                    <a:p>
                      <a:pPr indent="0" lvl="0" marL="50800" marR="50800" rtl="0" algn="l">
                        <a:lnSpc>
                          <a:spcPct val="115000"/>
                        </a:lnSpc>
                        <a:spcBef>
                          <a:spcPts val="0"/>
                        </a:spcBef>
                        <a:spcAft>
                          <a:spcPts val="0"/>
                        </a:spcAft>
                        <a:buNone/>
                      </a:pPr>
                      <a:r>
                        <a:rPr lang="en" sz="900">
                          <a:solidFill>
                            <a:srgbClr val="132322"/>
                          </a:solidFill>
                          <a:latin typeface="DM Sans"/>
                          <a:ea typeface="DM Sans"/>
                          <a:cs typeface="DM Sans"/>
                          <a:sym typeface="DM Sans"/>
                        </a:rPr>
                        <a:t>“Where in the code is the error happening?”</a:t>
                      </a:r>
                      <a:endParaRPr sz="900">
                        <a:solidFill>
                          <a:srgbClr val="132322"/>
                        </a:solidFill>
                        <a:latin typeface="DM Sans"/>
                        <a:ea typeface="DM Sans"/>
                        <a:cs typeface="DM Sans"/>
                        <a:sym typeface="DM Sans"/>
                      </a:endParaRPr>
                    </a:p>
                  </a:txBody>
                  <a:tcPr marT="123450" marB="76200" marR="76200" marL="76200">
                    <a:lnL cap="flat" cmpd="sng" w="8650">
                      <a:solidFill>
                        <a:schemeClr val="accent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rgbClr val="EFF7F4"/>
                      </a:solidFill>
                      <a:prstDash val="solid"/>
                      <a:round/>
                      <a:headEnd len="sm" w="sm" type="none"/>
                      <a:tailEnd len="sm" w="sm" type="none"/>
                    </a:lnT>
                    <a:lnB cap="flat" cmpd="sng" w="8650">
                      <a:solidFill>
                        <a:schemeClr val="accent4"/>
                      </a:solidFill>
                      <a:prstDash val="solid"/>
                      <a:round/>
                      <a:headEnd len="sm" w="sm" type="none"/>
                      <a:tailEnd len="sm" w="sm" type="none"/>
                    </a:lnB>
                    <a:solidFill>
                      <a:schemeClr val="lt1"/>
                    </a:solidFill>
                  </a:tcPr>
                </a:tc>
                <a:tc>
                  <a:txBody>
                    <a:bodyPr/>
                    <a:lstStyle/>
                    <a:p>
                      <a:pPr indent="0" lvl="0" marL="50800" marR="50800" rtl="0" algn="l">
                        <a:lnSpc>
                          <a:spcPct val="115000"/>
                        </a:lnSpc>
                        <a:spcBef>
                          <a:spcPts val="0"/>
                        </a:spcBef>
                        <a:spcAft>
                          <a:spcPts val="0"/>
                        </a:spcAft>
                        <a:buNone/>
                      </a:pPr>
                      <a:r>
                        <a:rPr b="1" lang="en" sz="900">
                          <a:solidFill>
                            <a:schemeClr val="dk1"/>
                          </a:solidFill>
                          <a:latin typeface="DM Sans"/>
                          <a:ea typeface="DM Sans"/>
                          <a:cs typeface="DM Sans"/>
                          <a:sym typeface="DM Sans"/>
                        </a:rPr>
                        <a:t>Automatically collect error and crash data</a:t>
                      </a:r>
                      <a:r>
                        <a:rPr lang="en" sz="900">
                          <a:solidFill>
                            <a:schemeClr val="dk1"/>
                          </a:solidFill>
                          <a:latin typeface="DM Sans"/>
                          <a:ea typeface="DM Sans"/>
                          <a:cs typeface="DM Sans"/>
                          <a:sym typeface="DM Sans"/>
                        </a:rPr>
                        <a:t> in Real Device Cloud. </a:t>
                      </a:r>
                      <a:r>
                        <a:rPr lang="en" sz="900">
                          <a:solidFill>
                            <a:srgbClr val="132322"/>
                          </a:solidFill>
                          <a:latin typeface="DM Sans"/>
                          <a:ea typeface="DM Sans"/>
                          <a:cs typeface="DM Sans"/>
                          <a:sym typeface="DM Sans"/>
                        </a:rPr>
                        <a:t>Get complete context and insights to capture, prioritize, and resolve them faster. </a:t>
                      </a:r>
                      <a:endParaRPr sz="900">
                        <a:solidFill>
                          <a:srgbClr val="132322"/>
                        </a:solidFill>
                        <a:latin typeface="DM Sans"/>
                        <a:ea typeface="DM Sans"/>
                        <a:cs typeface="DM Sans"/>
                        <a:sym typeface="DM Sans"/>
                      </a:endParaRPr>
                    </a:p>
                  </a:txBody>
                  <a:tcPr marT="123450" marB="76200" marR="76200" marL="76200">
                    <a:lnL cap="flat" cmpd="sng" w="8650">
                      <a:solidFill>
                        <a:schemeClr val="accent4"/>
                      </a:solidFill>
                      <a:prstDash val="solid"/>
                      <a:round/>
                      <a:headEnd len="sm" w="sm" type="none"/>
                      <a:tailEnd len="sm" w="sm" type="none"/>
                    </a:lnL>
                    <a:lnR cap="flat" cmpd="sng" w="8650">
                      <a:solidFill>
                        <a:srgbClr val="EFF7F4"/>
                      </a:solidFill>
                      <a:prstDash val="solid"/>
                      <a:round/>
                      <a:headEnd len="sm" w="sm" type="none"/>
                      <a:tailEnd len="sm" w="sm" type="none"/>
                    </a:lnR>
                    <a:lnT cap="flat" cmpd="sng" w="8650">
                      <a:solidFill>
                        <a:srgbClr val="EFF7F4"/>
                      </a:solidFill>
                      <a:prstDash val="solid"/>
                      <a:round/>
                      <a:headEnd len="sm" w="sm" type="none"/>
                      <a:tailEnd len="sm" w="sm" type="none"/>
                    </a:lnT>
                    <a:lnB cap="flat" cmpd="sng" w="8650">
                      <a:solidFill>
                        <a:schemeClr val="accent4"/>
                      </a:solidFill>
                      <a:prstDash val="solid"/>
                      <a:round/>
                      <a:headEnd len="sm" w="sm" type="none"/>
                      <a:tailEnd len="sm" w="sm" type="none"/>
                    </a:lnB>
                    <a:solidFill>
                      <a:schemeClr val="lt1"/>
                    </a:solidFill>
                  </a:tcPr>
                </a:tc>
              </a:tr>
              <a:tr h="488200">
                <a:tc>
                  <a:txBody>
                    <a:bodyPr/>
                    <a:lstStyle/>
                    <a:p>
                      <a:pPr indent="0" lvl="0" marL="50800" marR="50800" rtl="0" algn="l">
                        <a:lnSpc>
                          <a:spcPct val="115000"/>
                        </a:lnSpc>
                        <a:spcBef>
                          <a:spcPts val="0"/>
                        </a:spcBef>
                        <a:spcAft>
                          <a:spcPts val="0"/>
                        </a:spcAft>
                        <a:buNone/>
                      </a:pPr>
                      <a:r>
                        <a:rPr lang="en" sz="900">
                          <a:solidFill>
                            <a:srgbClr val="228757"/>
                          </a:solidFill>
                          <a:latin typeface="DM Mono Medium"/>
                          <a:ea typeface="DM Mono Medium"/>
                          <a:cs typeface="DM Mono Medium"/>
                          <a:sym typeface="DM Mono Medium"/>
                        </a:rPr>
                        <a:t>API &amp; Network </a:t>
                      </a:r>
                      <a:endParaRPr sz="900">
                        <a:solidFill>
                          <a:srgbClr val="228757"/>
                        </a:solidFill>
                        <a:latin typeface="DM Mono Medium"/>
                        <a:ea typeface="DM Mono Medium"/>
                        <a:cs typeface="DM Mono Medium"/>
                        <a:sym typeface="DM Mono Medium"/>
                      </a:endParaRPr>
                    </a:p>
                    <a:p>
                      <a:pPr indent="0" lvl="0" marL="50800" marR="50800" rtl="0" algn="l">
                        <a:lnSpc>
                          <a:spcPct val="115000"/>
                        </a:lnSpc>
                        <a:spcBef>
                          <a:spcPts val="0"/>
                        </a:spcBef>
                        <a:spcAft>
                          <a:spcPts val="0"/>
                        </a:spcAft>
                        <a:buNone/>
                      </a:pPr>
                      <a:r>
                        <a:rPr lang="en" sz="900">
                          <a:solidFill>
                            <a:srgbClr val="228757"/>
                          </a:solidFill>
                          <a:latin typeface="DM Mono Medium"/>
                          <a:ea typeface="DM Mono Medium"/>
                          <a:cs typeface="DM Mono Medium"/>
                          <a:sym typeface="DM Mono Medium"/>
                        </a:rPr>
                        <a:t>Capture</a:t>
                      </a:r>
                      <a:endParaRPr sz="900">
                        <a:solidFill>
                          <a:srgbClr val="228757"/>
                        </a:solidFill>
                        <a:latin typeface="DM Mono Medium"/>
                        <a:ea typeface="DM Mono Medium"/>
                        <a:cs typeface="DM Mono Medium"/>
                        <a:sym typeface="DM Mono Medium"/>
                      </a:endParaRPr>
                    </a:p>
                  </a:txBody>
                  <a:tcPr marT="76200" marB="76200" marR="76200" marL="76200">
                    <a:lnL cap="flat" cmpd="sng" w="8650">
                      <a:solidFill>
                        <a:srgbClr val="EFF7F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rgbClr val="EFEFEF"/>
                    </a:solidFill>
                  </a:tcPr>
                </a:tc>
                <a:tc>
                  <a:txBody>
                    <a:bodyPr/>
                    <a:lstStyle/>
                    <a:p>
                      <a:pPr indent="0" lvl="0" marL="50800" marR="50800" rtl="0" algn="l">
                        <a:lnSpc>
                          <a:spcPct val="115000"/>
                        </a:lnSpc>
                        <a:spcBef>
                          <a:spcPts val="0"/>
                        </a:spcBef>
                        <a:spcAft>
                          <a:spcPts val="0"/>
                        </a:spcAft>
                        <a:buNone/>
                      </a:pPr>
                      <a:r>
                        <a:rPr lang="en" sz="900">
                          <a:solidFill>
                            <a:srgbClr val="132322"/>
                          </a:solidFill>
                          <a:latin typeface="DM Sans"/>
                          <a:ea typeface="DM Sans"/>
                          <a:cs typeface="DM Sans"/>
                          <a:sym typeface="DM Sans"/>
                        </a:rPr>
                        <a:t>“Where is the issue coming from?”</a:t>
                      </a:r>
                      <a:endParaRPr sz="9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rgbClr val="EFEFEF"/>
                    </a:solidFill>
                  </a:tcPr>
                </a:tc>
                <a:tc>
                  <a:txBody>
                    <a:bodyPr/>
                    <a:lstStyle/>
                    <a:p>
                      <a:pPr indent="0" lvl="0" marL="50800" marR="50800" rtl="0" algn="l">
                        <a:lnSpc>
                          <a:spcPct val="115000"/>
                        </a:lnSpc>
                        <a:spcBef>
                          <a:spcPts val="0"/>
                        </a:spcBef>
                        <a:spcAft>
                          <a:spcPts val="0"/>
                        </a:spcAft>
                        <a:buNone/>
                      </a:pPr>
                      <a:r>
                        <a:rPr lang="en" sz="900">
                          <a:solidFill>
                            <a:srgbClr val="132322"/>
                          </a:solidFill>
                          <a:latin typeface="DM Sans"/>
                          <a:ea typeface="DM Sans"/>
                          <a:cs typeface="DM Sans"/>
                          <a:sym typeface="DM Sans"/>
                        </a:rPr>
                        <a:t>Capture </a:t>
                      </a:r>
                      <a:r>
                        <a:rPr b="1" lang="en" sz="900">
                          <a:solidFill>
                            <a:srgbClr val="132322"/>
                          </a:solidFill>
                          <a:latin typeface="DM Sans"/>
                          <a:ea typeface="DM Sans"/>
                          <a:cs typeface="DM Sans"/>
                          <a:sym typeface="DM Sans"/>
                        </a:rPr>
                        <a:t>API and HTTP/S requests</a:t>
                      </a:r>
                      <a:r>
                        <a:rPr lang="en" sz="900">
                          <a:solidFill>
                            <a:srgbClr val="132322"/>
                          </a:solidFill>
                          <a:latin typeface="DM Sans"/>
                          <a:ea typeface="DM Sans"/>
                          <a:cs typeface="DM Sans"/>
                          <a:sym typeface="DM Sans"/>
                        </a:rPr>
                        <a:t> and responses for mobile app tests. </a:t>
                      </a:r>
                      <a:r>
                        <a:rPr b="1" lang="en" sz="900">
                          <a:solidFill>
                            <a:srgbClr val="132322"/>
                          </a:solidFill>
                          <a:latin typeface="DM Sans"/>
                          <a:ea typeface="DM Sans"/>
                          <a:cs typeface="DM Sans"/>
                          <a:sym typeface="DM Sans"/>
                        </a:rPr>
                        <a:t>Generate API test</a:t>
                      </a:r>
                      <a:r>
                        <a:rPr lang="en" sz="900">
                          <a:solidFill>
                            <a:srgbClr val="132322"/>
                          </a:solidFill>
                          <a:latin typeface="DM Sans"/>
                          <a:ea typeface="DM Sans"/>
                          <a:cs typeface="DM Sans"/>
                          <a:sym typeface="DM Sans"/>
                        </a:rPr>
                        <a:t> scripts by uploading the network HAR file into our API Testing solution.</a:t>
                      </a:r>
                      <a:endParaRPr sz="9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rgbClr val="EFF7F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rgbClr val="EFEFEF"/>
                    </a:solidFill>
                  </a:tcPr>
                </a:tc>
              </a:tr>
              <a:tr h="433275">
                <a:tc>
                  <a:txBody>
                    <a:bodyPr/>
                    <a:lstStyle/>
                    <a:p>
                      <a:pPr indent="0" lvl="0" marL="50800" marR="50800" rtl="0" algn="l">
                        <a:lnSpc>
                          <a:spcPct val="115000"/>
                        </a:lnSpc>
                        <a:spcBef>
                          <a:spcPts val="0"/>
                        </a:spcBef>
                        <a:spcAft>
                          <a:spcPts val="0"/>
                        </a:spcAft>
                        <a:buNone/>
                      </a:pPr>
                      <a:r>
                        <a:rPr lang="en" sz="900">
                          <a:solidFill>
                            <a:srgbClr val="228757"/>
                          </a:solidFill>
                          <a:latin typeface="DM Mono Medium"/>
                          <a:ea typeface="DM Mono Medium"/>
                          <a:cs typeface="DM Mono Medium"/>
                          <a:sym typeface="DM Mono Medium"/>
                        </a:rPr>
                        <a:t>App Performance </a:t>
                      </a:r>
                      <a:endParaRPr sz="900">
                        <a:solidFill>
                          <a:srgbClr val="228757"/>
                        </a:solidFill>
                        <a:latin typeface="DM Mono Medium"/>
                        <a:ea typeface="DM Mono Medium"/>
                        <a:cs typeface="DM Mono Medium"/>
                        <a:sym typeface="DM Mono Medium"/>
                      </a:endParaRPr>
                    </a:p>
                  </a:txBody>
                  <a:tcPr marT="76200" marB="76200" marR="76200" marL="76200">
                    <a:lnL cap="flat" cmpd="sng" w="8650">
                      <a:solidFill>
                        <a:srgbClr val="EFF7F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chemeClr val="lt1"/>
                    </a:solidFill>
                  </a:tcPr>
                </a:tc>
                <a:tc>
                  <a:txBody>
                    <a:bodyPr/>
                    <a:lstStyle/>
                    <a:p>
                      <a:pPr indent="0" lvl="0" marL="50800" marR="50800" rtl="0" algn="l">
                        <a:lnSpc>
                          <a:spcPct val="115000"/>
                        </a:lnSpc>
                        <a:spcBef>
                          <a:spcPts val="0"/>
                        </a:spcBef>
                        <a:spcAft>
                          <a:spcPts val="0"/>
                        </a:spcAft>
                        <a:buNone/>
                      </a:pPr>
                      <a:r>
                        <a:rPr lang="en" sz="900">
                          <a:solidFill>
                            <a:srgbClr val="132322"/>
                          </a:solidFill>
                          <a:latin typeface="DM Sans"/>
                          <a:ea typeface="DM Sans"/>
                          <a:cs typeface="DM Sans"/>
                          <a:sym typeface="DM Sans"/>
                        </a:rPr>
                        <a:t>“Why did my app crash?”</a:t>
                      </a:r>
                      <a:endParaRPr sz="9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chemeClr val="lt1"/>
                    </a:solidFill>
                  </a:tcPr>
                </a:tc>
                <a:tc>
                  <a:txBody>
                    <a:bodyPr/>
                    <a:lstStyle/>
                    <a:p>
                      <a:pPr indent="0" lvl="0" marL="50800" marR="50800" rtl="0" algn="l">
                        <a:lnSpc>
                          <a:spcPct val="115000"/>
                        </a:lnSpc>
                        <a:spcBef>
                          <a:spcPts val="0"/>
                        </a:spcBef>
                        <a:spcAft>
                          <a:spcPts val="0"/>
                        </a:spcAft>
                        <a:buNone/>
                      </a:pPr>
                      <a:r>
                        <a:rPr lang="en" sz="900">
                          <a:solidFill>
                            <a:srgbClr val="132322"/>
                          </a:solidFill>
                          <a:latin typeface="DM Sans"/>
                          <a:ea typeface="DM Sans"/>
                          <a:cs typeface="DM Sans"/>
                          <a:sym typeface="DM Sans"/>
                        </a:rPr>
                        <a:t>Get deeper visibility into app performance with real-time vitals that include </a:t>
                      </a:r>
                      <a:r>
                        <a:rPr b="1" lang="en" sz="900">
                          <a:solidFill>
                            <a:srgbClr val="132322"/>
                          </a:solidFill>
                          <a:latin typeface="DM Sans"/>
                          <a:ea typeface="DM Sans"/>
                          <a:cs typeface="DM Sans"/>
                          <a:sym typeface="DM Sans"/>
                        </a:rPr>
                        <a:t>CPU usage, memory usage, and UI responsiveness.</a:t>
                      </a:r>
                      <a:endParaRPr b="1" sz="9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rgbClr val="EFF7F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chemeClr val="lt1"/>
                    </a:solidFill>
                  </a:tcPr>
                </a:tc>
              </a:tr>
              <a:tr h="433275">
                <a:tc>
                  <a:txBody>
                    <a:bodyPr/>
                    <a:lstStyle/>
                    <a:p>
                      <a:pPr indent="0" lvl="0" marL="50800" marR="50800" rtl="0" algn="l">
                        <a:lnSpc>
                          <a:spcPct val="115000"/>
                        </a:lnSpc>
                        <a:spcBef>
                          <a:spcPts val="0"/>
                        </a:spcBef>
                        <a:spcAft>
                          <a:spcPts val="0"/>
                        </a:spcAft>
                        <a:buNone/>
                      </a:pPr>
                      <a:r>
                        <a:rPr lang="en" sz="900">
                          <a:solidFill>
                            <a:srgbClr val="228757"/>
                          </a:solidFill>
                          <a:latin typeface="DM Mono Medium"/>
                          <a:ea typeface="DM Mono Medium"/>
                          <a:cs typeface="DM Mono Medium"/>
                          <a:sym typeface="DM Mono Medium"/>
                        </a:rPr>
                        <a:t>Interactions</a:t>
                      </a:r>
                      <a:endParaRPr sz="900">
                        <a:solidFill>
                          <a:srgbClr val="228757"/>
                        </a:solidFill>
                        <a:latin typeface="DM Mono Medium"/>
                        <a:ea typeface="DM Mono Medium"/>
                        <a:cs typeface="DM Mono Medium"/>
                        <a:sym typeface="DM Mono Medium"/>
                      </a:endParaRPr>
                    </a:p>
                  </a:txBody>
                  <a:tcPr marT="76200" marB="76200" marR="76200" marL="76200">
                    <a:lnL cap="flat" cmpd="sng" w="8650">
                      <a:solidFill>
                        <a:srgbClr val="EFF7F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rgbClr val="EFEFEF"/>
                    </a:solidFill>
                  </a:tcPr>
                </a:tc>
                <a:tc>
                  <a:txBody>
                    <a:bodyPr/>
                    <a:lstStyle/>
                    <a:p>
                      <a:pPr indent="0" lvl="0" marL="50800" marR="50800" rtl="0" algn="l">
                        <a:lnSpc>
                          <a:spcPct val="115000"/>
                        </a:lnSpc>
                        <a:spcBef>
                          <a:spcPts val="0"/>
                        </a:spcBef>
                        <a:spcAft>
                          <a:spcPts val="0"/>
                        </a:spcAft>
                        <a:buNone/>
                      </a:pPr>
                      <a:r>
                        <a:rPr lang="en" sz="900">
                          <a:solidFill>
                            <a:srgbClr val="132322"/>
                          </a:solidFill>
                          <a:latin typeface="DM Sans"/>
                          <a:ea typeface="DM Sans"/>
                          <a:cs typeface="DM Sans"/>
                          <a:sym typeface="DM Sans"/>
                        </a:rPr>
                        <a:t>“What happened in this session?”</a:t>
                      </a:r>
                      <a:endParaRPr sz="9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rgbClr val="EFEFEF"/>
                    </a:solidFill>
                  </a:tcPr>
                </a:tc>
                <a:tc>
                  <a:txBody>
                    <a:bodyPr/>
                    <a:lstStyle/>
                    <a:p>
                      <a:pPr indent="0" lvl="0" marL="50800" marR="50800" rtl="0" algn="l">
                        <a:lnSpc>
                          <a:spcPct val="115000"/>
                        </a:lnSpc>
                        <a:spcBef>
                          <a:spcPts val="0"/>
                        </a:spcBef>
                        <a:spcAft>
                          <a:spcPts val="0"/>
                        </a:spcAft>
                        <a:buNone/>
                      </a:pPr>
                      <a:r>
                        <a:rPr b="1" lang="en" sz="900">
                          <a:solidFill>
                            <a:srgbClr val="132322"/>
                          </a:solidFill>
                          <a:latin typeface="DM Sans"/>
                          <a:ea typeface="DM Sans"/>
                          <a:cs typeface="DM Sans"/>
                          <a:sym typeface="DM Sans"/>
                        </a:rPr>
                        <a:t>Fix UI problems faster </a:t>
                      </a:r>
                      <a:r>
                        <a:rPr lang="en" sz="900">
                          <a:solidFill>
                            <a:srgbClr val="132322"/>
                          </a:solidFill>
                          <a:latin typeface="DM Sans"/>
                          <a:ea typeface="DM Sans"/>
                          <a:cs typeface="DM Sans"/>
                          <a:sym typeface="DM Sans"/>
                        </a:rPr>
                        <a:t>with the ability to access user interactions and associating the test session actions with the app's UI.</a:t>
                      </a:r>
                      <a:endParaRPr sz="9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rgbClr val="EFF7F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chemeClr val="accent4"/>
                      </a:solidFill>
                      <a:prstDash val="solid"/>
                      <a:round/>
                      <a:headEnd len="sm" w="sm" type="none"/>
                      <a:tailEnd len="sm" w="sm" type="none"/>
                    </a:lnB>
                    <a:solidFill>
                      <a:srgbClr val="EFEFEF"/>
                    </a:solidFill>
                  </a:tcPr>
                </a:tc>
              </a:tr>
              <a:tr h="512900">
                <a:tc>
                  <a:txBody>
                    <a:bodyPr/>
                    <a:lstStyle/>
                    <a:p>
                      <a:pPr indent="0" lvl="0" marL="50800" marR="50800" rtl="0" algn="l">
                        <a:lnSpc>
                          <a:spcPct val="115000"/>
                        </a:lnSpc>
                        <a:spcBef>
                          <a:spcPts val="0"/>
                        </a:spcBef>
                        <a:spcAft>
                          <a:spcPts val="0"/>
                        </a:spcAft>
                        <a:buNone/>
                      </a:pPr>
                      <a:r>
                        <a:rPr lang="en" sz="900">
                          <a:solidFill>
                            <a:srgbClr val="228757"/>
                          </a:solidFill>
                          <a:latin typeface="DM Mono Medium"/>
                          <a:ea typeface="DM Mono Medium"/>
                          <a:cs typeface="DM Mono Medium"/>
                          <a:sym typeface="DM Mono Medium"/>
                        </a:rPr>
                        <a:t>DevTools for Android and iOS</a:t>
                      </a:r>
                      <a:endParaRPr sz="900">
                        <a:solidFill>
                          <a:srgbClr val="228757"/>
                        </a:solidFill>
                        <a:latin typeface="DM Mono Medium"/>
                        <a:ea typeface="DM Mono Medium"/>
                        <a:cs typeface="DM Mono Medium"/>
                        <a:sym typeface="DM Mono Medium"/>
                      </a:endParaRPr>
                    </a:p>
                  </a:txBody>
                  <a:tcPr marT="76200" marB="76200" marR="76200" marL="76200">
                    <a:lnL cap="flat" cmpd="sng" w="8650">
                      <a:solidFill>
                        <a:srgbClr val="EFF7F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rgbClr val="EFF7F4"/>
                      </a:solidFill>
                      <a:prstDash val="solid"/>
                      <a:round/>
                      <a:headEnd len="sm" w="sm" type="none"/>
                      <a:tailEnd len="sm" w="sm" type="none"/>
                    </a:lnB>
                    <a:solidFill>
                      <a:srgbClr val="EFEFEF"/>
                    </a:solidFill>
                  </a:tcPr>
                </a:tc>
                <a:tc>
                  <a:txBody>
                    <a:bodyPr/>
                    <a:lstStyle/>
                    <a:p>
                      <a:pPr indent="0" lvl="0" marL="50800" marR="50800" rtl="0" algn="l">
                        <a:lnSpc>
                          <a:spcPct val="115000"/>
                        </a:lnSpc>
                        <a:spcBef>
                          <a:spcPts val="0"/>
                        </a:spcBef>
                        <a:spcAft>
                          <a:spcPts val="0"/>
                        </a:spcAft>
                        <a:buNone/>
                      </a:pPr>
                      <a:r>
                        <a:rPr lang="en" sz="900">
                          <a:solidFill>
                            <a:schemeClr val="dk1"/>
                          </a:solidFill>
                          <a:latin typeface="DM Sans"/>
                          <a:ea typeface="DM Sans"/>
                          <a:cs typeface="DM Sans"/>
                          <a:sym typeface="DM Sans"/>
                        </a:rPr>
                        <a:t>“Where is the issue on my mobile web app coming from?”</a:t>
                      </a:r>
                      <a:endParaRPr sz="8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chemeClr val="accent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rgbClr val="EFF7F4"/>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 sz="900">
                          <a:solidFill>
                            <a:srgbClr val="132322"/>
                          </a:solidFill>
                          <a:latin typeface="DM Sans"/>
                          <a:ea typeface="DM Sans"/>
                          <a:cs typeface="DM Sans"/>
                          <a:sym typeface="DM Sans"/>
                        </a:rPr>
                        <a:t>  Inspect and debug </a:t>
                      </a:r>
                      <a:r>
                        <a:rPr lang="en" sz="900">
                          <a:solidFill>
                            <a:srgbClr val="132322"/>
                          </a:solidFill>
                          <a:latin typeface="DM Sans"/>
                          <a:ea typeface="DM Sans"/>
                          <a:cs typeface="DM Sans"/>
                          <a:sym typeface="DM Sans"/>
                        </a:rPr>
                        <a:t>applications directly on the devices where issues arise, for all your   </a:t>
                      </a:r>
                      <a:endParaRPr sz="900">
                        <a:solidFill>
                          <a:srgbClr val="132322"/>
                        </a:solidFill>
                        <a:latin typeface="DM Sans"/>
                        <a:ea typeface="DM Sans"/>
                        <a:cs typeface="DM Sans"/>
                        <a:sym typeface="DM Sans"/>
                      </a:endParaRPr>
                    </a:p>
                    <a:p>
                      <a:pPr indent="0" lvl="0" marL="0" rtl="0" algn="l">
                        <a:spcBef>
                          <a:spcPts val="0"/>
                        </a:spcBef>
                        <a:spcAft>
                          <a:spcPts val="0"/>
                        </a:spcAft>
                        <a:buNone/>
                      </a:pPr>
                      <a:r>
                        <a:rPr lang="en" sz="900">
                          <a:solidFill>
                            <a:srgbClr val="132322"/>
                          </a:solidFill>
                          <a:latin typeface="DM Sans"/>
                          <a:ea typeface="DM Sans"/>
                          <a:cs typeface="DM Sans"/>
                          <a:sym typeface="DM Sans"/>
                        </a:rPr>
                        <a:t>  real device cross-browser tests</a:t>
                      </a:r>
                      <a:endParaRPr sz="900">
                        <a:solidFill>
                          <a:srgbClr val="132322"/>
                        </a:solidFill>
                        <a:latin typeface="DM Sans"/>
                        <a:ea typeface="DM Sans"/>
                        <a:cs typeface="DM Sans"/>
                        <a:sym typeface="DM Sans"/>
                      </a:endParaRPr>
                    </a:p>
                  </a:txBody>
                  <a:tcPr marT="76200" marB="76200" marR="76200" marL="76200">
                    <a:lnL cap="flat" cmpd="sng" w="8650">
                      <a:solidFill>
                        <a:schemeClr val="accent4"/>
                      </a:solidFill>
                      <a:prstDash val="solid"/>
                      <a:round/>
                      <a:headEnd len="sm" w="sm" type="none"/>
                      <a:tailEnd len="sm" w="sm" type="none"/>
                    </a:lnL>
                    <a:lnR cap="flat" cmpd="sng" w="8650">
                      <a:solidFill>
                        <a:srgbClr val="EFF7F4"/>
                      </a:solidFill>
                      <a:prstDash val="solid"/>
                      <a:round/>
                      <a:headEnd len="sm" w="sm" type="none"/>
                      <a:tailEnd len="sm" w="sm" type="none"/>
                    </a:lnR>
                    <a:lnT cap="flat" cmpd="sng" w="8650">
                      <a:solidFill>
                        <a:schemeClr val="accent4"/>
                      </a:solidFill>
                      <a:prstDash val="solid"/>
                      <a:round/>
                      <a:headEnd len="sm" w="sm" type="none"/>
                      <a:tailEnd len="sm" w="sm" type="none"/>
                    </a:lnT>
                    <a:lnB cap="flat" cmpd="sng" w="8650">
                      <a:solidFill>
                        <a:srgbClr val="EFF7F4"/>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190" name="Shape 6190"/>
        <p:cNvGrpSpPr/>
        <p:nvPr/>
      </p:nvGrpSpPr>
      <p:grpSpPr>
        <a:xfrm>
          <a:off x="0" y="0"/>
          <a:ext cx="0" cy="0"/>
          <a:chOff x="0" y="0"/>
          <a:chExt cx="0" cy="0"/>
        </a:xfrm>
      </p:grpSpPr>
      <p:sp>
        <p:nvSpPr>
          <p:cNvPr id="6191" name="Google Shape;6191;p37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6192" name="Google Shape;6192;p373"/>
          <p:cNvSpPr txBox="1"/>
          <p:nvPr/>
        </p:nvSpPr>
        <p:spPr>
          <a:xfrm>
            <a:off x="2050275" y="2186925"/>
            <a:ext cx="50436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000"/>
              <a:buFont typeface="Arial"/>
              <a:buNone/>
            </a:pPr>
            <a:r>
              <a:rPr lang="en" sz="5000">
                <a:solidFill>
                  <a:schemeClr val="lt1"/>
                </a:solidFill>
                <a:latin typeface="DM Mono"/>
                <a:ea typeface="DM Mono"/>
                <a:cs typeface="DM Mono"/>
                <a:sym typeface="DM Mono"/>
              </a:rPr>
              <a:t>Web</a:t>
            </a:r>
            <a:endParaRPr b="0" i="0" sz="5000" u="none" cap="none" strike="noStrike">
              <a:solidFill>
                <a:schemeClr val="lt1"/>
              </a:solidFill>
              <a:latin typeface="DM Mono"/>
              <a:ea typeface="DM Mono"/>
              <a:cs typeface="DM Mono"/>
              <a:sym typeface="DM Mono"/>
            </a:endParaRPr>
          </a:p>
        </p:txBody>
      </p:sp>
      <p:grpSp>
        <p:nvGrpSpPr>
          <p:cNvPr id="6193" name="Google Shape;6193;p373"/>
          <p:cNvGrpSpPr/>
          <p:nvPr/>
        </p:nvGrpSpPr>
        <p:grpSpPr>
          <a:xfrm>
            <a:off x="2835275" y="2114550"/>
            <a:ext cx="3464728" cy="914397"/>
            <a:chOff x="5670550" y="4229100"/>
            <a:chExt cx="6929456" cy="1828795"/>
          </a:xfrm>
        </p:grpSpPr>
        <p:sp>
          <p:nvSpPr>
            <p:cNvPr id="6194" name="Google Shape;6194;p373"/>
            <p:cNvSpPr/>
            <p:nvPr/>
          </p:nvSpPr>
          <p:spPr>
            <a:xfrm>
              <a:off x="1168560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95" name="Google Shape;6195;p373"/>
            <p:cNvSpPr/>
            <p:nvPr/>
          </p:nvSpPr>
          <p:spPr>
            <a:xfrm flipH="1">
              <a:off x="567055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199" name="Shape 6199"/>
        <p:cNvGrpSpPr/>
        <p:nvPr/>
      </p:nvGrpSpPr>
      <p:grpSpPr>
        <a:xfrm>
          <a:off x="0" y="0"/>
          <a:ext cx="0" cy="0"/>
          <a:chOff x="0" y="0"/>
          <a:chExt cx="0" cy="0"/>
        </a:xfrm>
      </p:grpSpPr>
      <p:sp>
        <p:nvSpPr>
          <p:cNvPr id="6200" name="Google Shape;6200;p374"/>
          <p:cNvSpPr/>
          <p:nvPr/>
        </p:nvSpPr>
        <p:spPr>
          <a:xfrm>
            <a:off x="-5125" y="4223975"/>
            <a:ext cx="9165900" cy="595800"/>
          </a:xfrm>
          <a:prstGeom prst="roundRect">
            <a:avLst>
              <a:gd fmla="val 0" name="adj"/>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6201" name="Google Shape;6201;p374"/>
          <p:cNvCxnSpPr/>
          <p:nvPr/>
        </p:nvCxnSpPr>
        <p:spPr>
          <a:xfrm>
            <a:off x="2363669" y="323850"/>
            <a:ext cx="0" cy="3042600"/>
          </a:xfrm>
          <a:prstGeom prst="straightConnector1">
            <a:avLst/>
          </a:prstGeom>
          <a:noFill/>
          <a:ln cap="flat" cmpd="sng" w="9525">
            <a:solidFill>
              <a:schemeClr val="accent1"/>
            </a:solidFill>
            <a:prstDash val="solid"/>
            <a:round/>
            <a:headEnd len="med" w="med" type="none"/>
            <a:tailEnd len="med" w="med" type="none"/>
          </a:ln>
        </p:spPr>
      </p:cxnSp>
      <p:cxnSp>
        <p:nvCxnSpPr>
          <p:cNvPr id="6202" name="Google Shape;6202;p374"/>
          <p:cNvCxnSpPr/>
          <p:nvPr/>
        </p:nvCxnSpPr>
        <p:spPr>
          <a:xfrm>
            <a:off x="6813400" y="323850"/>
            <a:ext cx="0" cy="3042600"/>
          </a:xfrm>
          <a:prstGeom prst="straightConnector1">
            <a:avLst/>
          </a:prstGeom>
          <a:noFill/>
          <a:ln cap="flat" cmpd="sng" w="9525">
            <a:solidFill>
              <a:schemeClr val="accent1"/>
            </a:solidFill>
            <a:prstDash val="solid"/>
            <a:round/>
            <a:headEnd len="med" w="med" type="none"/>
            <a:tailEnd len="med" w="med" type="none"/>
          </a:ln>
        </p:spPr>
      </p:cxnSp>
      <p:grpSp>
        <p:nvGrpSpPr>
          <p:cNvPr id="6203" name="Google Shape;6203;p374"/>
          <p:cNvGrpSpPr/>
          <p:nvPr/>
        </p:nvGrpSpPr>
        <p:grpSpPr>
          <a:xfrm>
            <a:off x="6930325" y="343513"/>
            <a:ext cx="1908000" cy="1968650"/>
            <a:chOff x="13860650" y="687025"/>
            <a:chExt cx="3816000" cy="3937300"/>
          </a:xfrm>
        </p:grpSpPr>
        <p:sp>
          <p:nvSpPr>
            <p:cNvPr id="6204" name="Google Shape;6204;p374"/>
            <p:cNvSpPr txBox="1"/>
            <p:nvPr/>
          </p:nvSpPr>
          <p:spPr>
            <a:xfrm>
              <a:off x="14685950" y="687025"/>
              <a:ext cx="2961000" cy="30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Debugging</a:t>
              </a:r>
              <a:endParaRPr sz="1000">
                <a:solidFill>
                  <a:schemeClr val="dk2"/>
                </a:solidFill>
                <a:latin typeface="DM Mono Medium"/>
                <a:ea typeface="DM Mono Medium"/>
                <a:cs typeface="DM Mono Medium"/>
                <a:sym typeface="DM Mono Medium"/>
              </a:endParaRPr>
            </a:p>
          </p:txBody>
        </p:sp>
        <p:sp>
          <p:nvSpPr>
            <p:cNvPr id="6205" name="Google Shape;6205;p374"/>
            <p:cNvSpPr txBox="1"/>
            <p:nvPr/>
          </p:nvSpPr>
          <p:spPr>
            <a:xfrm>
              <a:off x="13860650" y="1599125"/>
              <a:ext cx="3816000" cy="3025200"/>
            </a:xfrm>
            <a:prstGeom prst="rect">
              <a:avLst/>
            </a:prstGeom>
            <a:noFill/>
            <a:ln>
              <a:noFill/>
            </a:ln>
          </p:spPr>
          <p:txBody>
            <a:bodyPr anchorCtr="0" anchor="t" bIns="0" lIns="0" spcFirstLastPara="1" rIns="0" wrap="square" tIns="0">
              <a:spAutoFit/>
            </a:bodyPr>
            <a:lstStyle/>
            <a:p>
              <a:pPr indent="-101600" lvl="0" marL="139700" rtl="0" algn="l">
                <a:lnSpc>
                  <a:spcPct val="115000"/>
                </a:lnSpc>
                <a:spcBef>
                  <a:spcPts val="0"/>
                </a:spcBef>
                <a:spcAft>
                  <a:spcPts val="0"/>
                </a:spcAft>
                <a:buClr>
                  <a:schemeClr val="dk1"/>
                </a:buClr>
                <a:buSzPts val="800"/>
                <a:buChar char="●"/>
              </a:pPr>
              <a:r>
                <a:rPr b="1" lang="en" sz="800">
                  <a:solidFill>
                    <a:schemeClr val="dk1"/>
                  </a:solidFill>
                  <a:latin typeface="DM Sans"/>
                  <a:ea typeface="DM Sans"/>
                  <a:cs typeface="DM Sans"/>
                  <a:sym typeface="DM Sans"/>
                </a:rPr>
                <a:t>Capture network calls </a:t>
              </a:r>
              <a:r>
                <a:rPr lang="en" sz="800">
                  <a:solidFill>
                    <a:schemeClr val="dk1"/>
                  </a:solidFill>
                  <a:latin typeface="DM Sans"/>
                  <a:ea typeface="DM Sans"/>
                  <a:cs typeface="DM Sans"/>
                  <a:sym typeface="DM Sans"/>
                </a:rPr>
                <a:t>utilizing the extended debugging feature</a:t>
              </a:r>
              <a:endParaRPr sz="800">
                <a:solidFill>
                  <a:schemeClr val="dk1"/>
                </a:solidFill>
                <a:latin typeface="DM Sans"/>
                <a:ea typeface="DM Sans"/>
                <a:cs typeface="DM Sans"/>
                <a:sym typeface="DM Sans"/>
              </a:endParaRPr>
            </a:p>
            <a:p>
              <a:pPr indent="-101600" lvl="0" marL="13970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Selenium </a:t>
              </a:r>
              <a:r>
                <a:rPr lang="en" sz="800">
                  <a:solidFill>
                    <a:schemeClr val="dk1"/>
                  </a:solidFill>
                  <a:latin typeface="DM Sans"/>
                  <a:ea typeface="DM Sans"/>
                  <a:cs typeface="DM Sans"/>
                  <a:sym typeface="DM Sans"/>
                </a:rPr>
                <a:t>log files</a:t>
              </a:r>
              <a:r>
                <a:rPr lang="en" sz="800">
                  <a:solidFill>
                    <a:schemeClr val="dk1"/>
                  </a:solidFill>
                  <a:latin typeface="DM Sans"/>
                  <a:ea typeface="DM Sans"/>
                  <a:cs typeface="DM Sans"/>
                  <a:sym typeface="DM Sans"/>
                </a:rPr>
                <a:t> and metadata for each test make it easy to </a:t>
              </a:r>
              <a:r>
                <a:rPr b="1" lang="en" sz="800">
                  <a:solidFill>
                    <a:schemeClr val="dk1"/>
                  </a:solidFill>
                  <a:latin typeface="DM Sans"/>
                  <a:ea typeface="DM Sans"/>
                  <a:cs typeface="DM Sans"/>
                  <a:sym typeface="DM Sans"/>
                </a:rPr>
                <a:t>share results</a:t>
              </a:r>
              <a:r>
                <a:rPr lang="en" sz="800">
                  <a:solidFill>
                    <a:schemeClr val="dk1"/>
                  </a:solidFill>
                  <a:latin typeface="DM Sans"/>
                  <a:ea typeface="DM Sans"/>
                  <a:cs typeface="DM Sans"/>
                  <a:sym typeface="DM Sans"/>
                </a:rPr>
                <a:t> with dev teams</a:t>
              </a:r>
              <a:endParaRPr sz="800">
                <a:solidFill>
                  <a:schemeClr val="dk1"/>
                </a:solidFill>
                <a:latin typeface="DM Sans"/>
                <a:ea typeface="DM Sans"/>
                <a:cs typeface="DM Sans"/>
                <a:sym typeface="DM Sans"/>
              </a:endParaRPr>
            </a:p>
            <a:p>
              <a:pPr indent="-101600" lvl="0" marL="13970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Analyze failures across your test suites with </a:t>
              </a:r>
              <a:r>
                <a:rPr b="1" lang="en" sz="800">
                  <a:solidFill>
                    <a:schemeClr val="dk1"/>
                  </a:solidFill>
                  <a:latin typeface="DM Sans"/>
                  <a:ea typeface="DM Sans"/>
                  <a:cs typeface="DM Sans"/>
                  <a:sym typeface="DM Sans"/>
                </a:rPr>
                <a:t>Failure Analysis</a:t>
              </a:r>
              <a:endParaRPr sz="800">
                <a:solidFill>
                  <a:schemeClr val="dk1"/>
                </a:solidFill>
                <a:latin typeface="DM Sans"/>
                <a:ea typeface="DM Sans"/>
                <a:cs typeface="DM Sans"/>
                <a:sym typeface="DM Sans"/>
              </a:endParaRPr>
            </a:p>
            <a:p>
              <a:pPr indent="0" lvl="0" marL="228600" rtl="0" algn="l">
                <a:lnSpc>
                  <a:spcPct val="115000"/>
                </a:lnSpc>
                <a:spcBef>
                  <a:spcPts val="500"/>
                </a:spcBef>
                <a:spcAft>
                  <a:spcPts val="0"/>
                </a:spcAft>
                <a:buNone/>
              </a:pPr>
              <a:r>
                <a:t/>
              </a:r>
              <a:endParaRPr sz="800">
                <a:solidFill>
                  <a:schemeClr val="dk1"/>
                </a:solidFill>
                <a:latin typeface="DM Sans"/>
                <a:ea typeface="DM Sans"/>
                <a:cs typeface="DM Sans"/>
                <a:sym typeface="DM Sans"/>
              </a:endParaRPr>
            </a:p>
            <a:p>
              <a:pPr indent="0" lvl="0" marL="228600" rtl="0" algn="l">
                <a:lnSpc>
                  <a:spcPct val="115000"/>
                </a:lnSpc>
                <a:spcBef>
                  <a:spcPts val="500"/>
                </a:spcBef>
                <a:spcAft>
                  <a:spcPts val="500"/>
                </a:spcAft>
                <a:buNone/>
              </a:pPr>
              <a:r>
                <a:t/>
              </a:r>
              <a:endParaRPr sz="800">
                <a:solidFill>
                  <a:schemeClr val="dk1"/>
                </a:solidFill>
                <a:latin typeface="DM Sans"/>
                <a:ea typeface="DM Sans"/>
                <a:cs typeface="DM Sans"/>
                <a:sym typeface="DM Sans"/>
              </a:endParaRPr>
            </a:p>
          </p:txBody>
        </p:sp>
        <p:grpSp>
          <p:nvGrpSpPr>
            <p:cNvPr id="6206" name="Google Shape;6206;p374"/>
            <p:cNvGrpSpPr/>
            <p:nvPr/>
          </p:nvGrpSpPr>
          <p:grpSpPr>
            <a:xfrm>
              <a:off x="13890288" y="822326"/>
              <a:ext cx="548380" cy="344997"/>
              <a:chOff x="1190625" y="1205375"/>
              <a:chExt cx="5158800" cy="3224275"/>
            </a:xfrm>
          </p:grpSpPr>
          <p:sp>
            <p:nvSpPr>
              <p:cNvPr id="6207" name="Google Shape;6207;p374"/>
              <p:cNvSpPr/>
              <p:nvPr/>
            </p:nvSpPr>
            <p:spPr>
              <a:xfrm>
                <a:off x="1190625" y="1205375"/>
                <a:ext cx="1289700" cy="1289725"/>
              </a:xfrm>
              <a:custGeom>
                <a:rect b="b" l="l" r="r" t="t"/>
                <a:pathLst>
                  <a:path extrusionOk="0" h="51589" w="51588">
                    <a:moveTo>
                      <a:pt x="0" y="1"/>
                    </a:moveTo>
                    <a:lnTo>
                      <a:pt x="0" y="51589"/>
                    </a:lnTo>
                    <a:lnTo>
                      <a:pt x="51588" y="51589"/>
                    </a:lnTo>
                    <a:lnTo>
                      <a:pt x="51588"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08" name="Google Shape;6208;p374"/>
              <p:cNvSpPr/>
              <p:nvPr/>
            </p:nvSpPr>
            <p:spPr>
              <a:xfrm>
                <a:off x="1190625" y="3139925"/>
                <a:ext cx="1289700" cy="1289725"/>
              </a:xfrm>
              <a:custGeom>
                <a:rect b="b" l="l" r="r" t="t"/>
                <a:pathLst>
                  <a:path extrusionOk="0" h="51589" w="51588">
                    <a:moveTo>
                      <a:pt x="0" y="1"/>
                    </a:moveTo>
                    <a:lnTo>
                      <a:pt x="0" y="51589"/>
                    </a:lnTo>
                    <a:lnTo>
                      <a:pt x="51588" y="51589"/>
                    </a:lnTo>
                    <a:lnTo>
                      <a:pt x="51588"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09" name="Google Shape;6209;p374"/>
              <p:cNvSpPr/>
              <p:nvPr/>
            </p:nvSpPr>
            <p:spPr>
              <a:xfrm>
                <a:off x="3125150" y="3139925"/>
                <a:ext cx="3224275" cy="1289725"/>
              </a:xfrm>
              <a:custGeom>
                <a:rect b="b" l="l" r="r" t="t"/>
                <a:pathLst>
                  <a:path extrusionOk="0" h="51589" w="128971">
                    <a:moveTo>
                      <a:pt x="1" y="1"/>
                    </a:moveTo>
                    <a:lnTo>
                      <a:pt x="1" y="51589"/>
                    </a:lnTo>
                    <a:lnTo>
                      <a:pt x="128971" y="51589"/>
                    </a:lnTo>
                    <a:lnTo>
                      <a:pt x="128971"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10" name="Google Shape;6210;p374"/>
              <p:cNvSpPr/>
              <p:nvPr/>
            </p:nvSpPr>
            <p:spPr>
              <a:xfrm>
                <a:off x="3125150" y="1205375"/>
                <a:ext cx="3224275" cy="1289725"/>
              </a:xfrm>
              <a:custGeom>
                <a:rect b="b" l="l" r="r" t="t"/>
                <a:pathLst>
                  <a:path extrusionOk="0" h="51589" w="128971">
                    <a:moveTo>
                      <a:pt x="1" y="1"/>
                    </a:moveTo>
                    <a:lnTo>
                      <a:pt x="1" y="51589"/>
                    </a:lnTo>
                    <a:lnTo>
                      <a:pt x="128971" y="51589"/>
                    </a:lnTo>
                    <a:lnTo>
                      <a:pt x="128971"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grpSp>
        <p:nvGrpSpPr>
          <p:cNvPr id="6211" name="Google Shape;6211;p374"/>
          <p:cNvGrpSpPr/>
          <p:nvPr/>
        </p:nvGrpSpPr>
        <p:grpSpPr>
          <a:xfrm>
            <a:off x="4594744" y="343513"/>
            <a:ext cx="2111455" cy="1762850"/>
            <a:chOff x="9159175" y="687025"/>
            <a:chExt cx="4222911" cy="3525700"/>
          </a:xfrm>
        </p:grpSpPr>
        <p:sp>
          <p:nvSpPr>
            <p:cNvPr id="6212" name="Google Shape;6212;p374"/>
            <p:cNvSpPr txBox="1"/>
            <p:nvPr/>
          </p:nvSpPr>
          <p:spPr>
            <a:xfrm>
              <a:off x="9743086" y="687025"/>
              <a:ext cx="3639000" cy="30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Test in Parallel</a:t>
              </a:r>
              <a:endParaRPr sz="1000">
                <a:solidFill>
                  <a:schemeClr val="dk2"/>
                </a:solidFill>
                <a:latin typeface="DM Mono Medium"/>
                <a:ea typeface="DM Mono Medium"/>
                <a:cs typeface="DM Mono Medium"/>
                <a:sym typeface="DM Mono Medium"/>
              </a:endParaRPr>
            </a:p>
          </p:txBody>
        </p:sp>
        <p:sp>
          <p:nvSpPr>
            <p:cNvPr id="6213" name="Google Shape;6213;p374"/>
            <p:cNvSpPr txBox="1"/>
            <p:nvPr/>
          </p:nvSpPr>
          <p:spPr>
            <a:xfrm>
              <a:off x="9159175" y="1599125"/>
              <a:ext cx="3816000" cy="2613600"/>
            </a:xfrm>
            <a:prstGeom prst="rect">
              <a:avLst/>
            </a:prstGeom>
            <a:noFill/>
            <a:ln>
              <a:noFill/>
            </a:ln>
          </p:spPr>
          <p:txBody>
            <a:bodyPr anchorCtr="0" anchor="t" bIns="0" lIns="0" spcFirstLastPara="1" rIns="0" wrap="square" tIns="0">
              <a:spAutoFit/>
            </a:bodyPr>
            <a:lstStyle/>
            <a:p>
              <a:pPr indent="-101600" lvl="0" marL="139700" rtl="0" algn="l">
                <a:lnSpc>
                  <a:spcPct val="115000"/>
                </a:lnSpc>
                <a:spcBef>
                  <a:spcPts val="0"/>
                </a:spcBef>
                <a:spcAft>
                  <a:spcPts val="0"/>
                </a:spcAft>
                <a:buClr>
                  <a:schemeClr val="dk1"/>
                </a:buClr>
                <a:buSzPts val="800"/>
                <a:buChar char="●"/>
              </a:pPr>
              <a:r>
                <a:rPr lang="en" sz="800">
                  <a:solidFill>
                    <a:schemeClr val="dk1"/>
                  </a:solidFill>
                  <a:latin typeface="DM Sans"/>
                  <a:ea typeface="DM Sans"/>
                  <a:cs typeface="DM Sans"/>
                  <a:sym typeface="DM Sans"/>
                </a:rPr>
                <a:t>Increase velocity by </a:t>
              </a:r>
              <a:r>
                <a:rPr b="1" lang="en" sz="800">
                  <a:solidFill>
                    <a:schemeClr val="dk1"/>
                  </a:solidFill>
                  <a:latin typeface="DM Sans"/>
                  <a:ea typeface="DM Sans"/>
                  <a:cs typeface="DM Sans"/>
                  <a:sym typeface="DM Sans"/>
                </a:rPr>
                <a:t>testing in parallel</a:t>
              </a:r>
              <a:endParaRPr b="1" sz="800">
                <a:solidFill>
                  <a:schemeClr val="dk1"/>
                </a:solidFill>
                <a:latin typeface="DM Sans"/>
                <a:ea typeface="DM Sans"/>
                <a:cs typeface="DM Sans"/>
                <a:sym typeface="DM Sans"/>
              </a:endParaRPr>
            </a:p>
            <a:p>
              <a:pPr indent="-101600" lvl="0" marL="139700" rtl="0" algn="l">
                <a:lnSpc>
                  <a:spcPct val="115000"/>
                </a:lnSpc>
                <a:spcBef>
                  <a:spcPts val="500"/>
                </a:spcBef>
                <a:spcAft>
                  <a:spcPts val="0"/>
                </a:spcAft>
                <a:buClr>
                  <a:schemeClr val="dk1"/>
                </a:buClr>
                <a:buSzPts val="800"/>
                <a:buChar char="●"/>
              </a:pPr>
              <a:r>
                <a:rPr lang="en" sz="800">
                  <a:latin typeface="DM Sans"/>
                  <a:ea typeface="DM Sans"/>
                  <a:cs typeface="DM Sans"/>
                  <a:sym typeface="DM Sans"/>
                </a:rPr>
                <a:t>Scale tests across </a:t>
              </a:r>
              <a:r>
                <a:rPr b="1" lang="en" sz="800">
                  <a:latin typeface="DM Sans"/>
                  <a:ea typeface="DM Sans"/>
                  <a:cs typeface="DM Sans"/>
                  <a:sym typeface="DM Sans"/>
                </a:rPr>
                <a:t>hundreds of configurations</a:t>
              </a:r>
              <a:endParaRPr b="1" sz="800">
                <a:latin typeface="DM Sans"/>
                <a:ea typeface="DM Sans"/>
                <a:cs typeface="DM Sans"/>
                <a:sym typeface="DM Sans"/>
              </a:endParaRPr>
            </a:p>
            <a:p>
              <a:pPr indent="-101600" lvl="0" marL="13970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Use the </a:t>
              </a:r>
              <a:r>
                <a:rPr b="1" lang="en" sz="800">
                  <a:solidFill>
                    <a:schemeClr val="dk1"/>
                  </a:solidFill>
                  <a:latin typeface="DM Sans"/>
                  <a:ea typeface="DM Sans"/>
                  <a:cs typeface="DM Sans"/>
                  <a:sym typeface="DM Sans"/>
                </a:rPr>
                <a:t>Platform Configurator</a:t>
              </a:r>
              <a:r>
                <a:rPr lang="en" sz="800">
                  <a:solidFill>
                    <a:schemeClr val="dk1"/>
                  </a:solidFill>
                  <a:latin typeface="DM Sans"/>
                  <a:ea typeface="DM Sans"/>
                  <a:cs typeface="DM Sans"/>
                  <a:sym typeface="DM Sans"/>
                </a:rPr>
                <a:t> to seamlessly create new configurations</a:t>
              </a:r>
              <a:endParaRPr sz="800">
                <a:solidFill>
                  <a:schemeClr val="dk1"/>
                </a:solidFill>
                <a:latin typeface="DM Sans"/>
                <a:ea typeface="DM Sans"/>
                <a:cs typeface="DM Sans"/>
                <a:sym typeface="DM Sans"/>
              </a:endParaRPr>
            </a:p>
            <a:p>
              <a:pPr indent="0" lvl="0" marL="228600" rtl="0" algn="l">
                <a:lnSpc>
                  <a:spcPct val="115000"/>
                </a:lnSpc>
                <a:spcBef>
                  <a:spcPts val="500"/>
                </a:spcBef>
                <a:spcAft>
                  <a:spcPts val="500"/>
                </a:spcAft>
                <a:buNone/>
              </a:pPr>
              <a:r>
                <a:t/>
              </a:r>
              <a:endParaRPr sz="800">
                <a:solidFill>
                  <a:schemeClr val="dk1"/>
                </a:solidFill>
                <a:latin typeface="DM Sans"/>
                <a:ea typeface="DM Sans"/>
                <a:cs typeface="DM Sans"/>
                <a:sym typeface="DM Sans"/>
              </a:endParaRPr>
            </a:p>
          </p:txBody>
        </p:sp>
        <p:sp>
          <p:nvSpPr>
            <p:cNvPr id="6214" name="Google Shape;6214;p374"/>
            <p:cNvSpPr/>
            <p:nvPr/>
          </p:nvSpPr>
          <p:spPr>
            <a:xfrm>
              <a:off x="9161073" y="720377"/>
              <a:ext cx="395811" cy="548896"/>
            </a:xfrm>
            <a:custGeom>
              <a:rect b="b" l="l" r="r" t="t"/>
              <a:pathLst>
                <a:path extrusionOk="0" h="206352" w="154765">
                  <a:moveTo>
                    <a:pt x="103177" y="0"/>
                  </a:moveTo>
                  <a:lnTo>
                    <a:pt x="51589" y="0"/>
                  </a:lnTo>
                  <a:cubicBezTo>
                    <a:pt x="23112" y="0"/>
                    <a:pt x="1" y="23111"/>
                    <a:pt x="1" y="51588"/>
                  </a:cubicBezTo>
                  <a:lnTo>
                    <a:pt x="1" y="103176"/>
                  </a:lnTo>
                  <a:lnTo>
                    <a:pt x="1" y="154764"/>
                  </a:lnTo>
                  <a:cubicBezTo>
                    <a:pt x="1" y="183240"/>
                    <a:pt x="23112" y="206352"/>
                    <a:pt x="51589" y="206352"/>
                  </a:cubicBezTo>
                  <a:lnTo>
                    <a:pt x="103177" y="206352"/>
                  </a:lnTo>
                  <a:cubicBezTo>
                    <a:pt x="131653" y="206352"/>
                    <a:pt x="154765" y="183240"/>
                    <a:pt x="154765" y="154764"/>
                  </a:cubicBezTo>
                  <a:lnTo>
                    <a:pt x="154765" y="103176"/>
                  </a:lnTo>
                  <a:lnTo>
                    <a:pt x="154765" y="51588"/>
                  </a:lnTo>
                  <a:cubicBezTo>
                    <a:pt x="154765" y="23111"/>
                    <a:pt x="131653" y="0"/>
                    <a:pt x="103177" y="0"/>
                  </a:cubicBezTo>
                  <a:close/>
                  <a:moveTo>
                    <a:pt x="77383" y="194796"/>
                  </a:moveTo>
                  <a:cubicBezTo>
                    <a:pt x="63248" y="194796"/>
                    <a:pt x="51589" y="183137"/>
                    <a:pt x="51589" y="169002"/>
                  </a:cubicBezTo>
                  <a:cubicBezTo>
                    <a:pt x="51589" y="154764"/>
                    <a:pt x="63248" y="143208"/>
                    <a:pt x="77383" y="143208"/>
                  </a:cubicBezTo>
                  <a:cubicBezTo>
                    <a:pt x="91621" y="143208"/>
                    <a:pt x="103177" y="154764"/>
                    <a:pt x="103177" y="169002"/>
                  </a:cubicBezTo>
                  <a:cubicBezTo>
                    <a:pt x="103177" y="183137"/>
                    <a:pt x="91621" y="194796"/>
                    <a:pt x="77383" y="194796"/>
                  </a:cubicBezTo>
                  <a:close/>
                  <a:moveTo>
                    <a:pt x="103177" y="103176"/>
                  </a:moveTo>
                  <a:lnTo>
                    <a:pt x="103177" y="128970"/>
                  </a:lnTo>
                  <a:lnTo>
                    <a:pt x="51589" y="128970"/>
                  </a:lnTo>
                  <a:lnTo>
                    <a:pt x="51589" y="103176"/>
                  </a:lnTo>
                  <a:lnTo>
                    <a:pt x="51589" y="51588"/>
                  </a:lnTo>
                  <a:lnTo>
                    <a:pt x="103177" y="51588"/>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215" name="Google Shape;6215;p374"/>
          <p:cNvGrpSpPr/>
          <p:nvPr/>
        </p:nvGrpSpPr>
        <p:grpSpPr>
          <a:xfrm>
            <a:off x="2468825" y="343513"/>
            <a:ext cx="2037861" cy="2251850"/>
            <a:chOff x="518050" y="687025"/>
            <a:chExt cx="4075722" cy="4503700"/>
          </a:xfrm>
        </p:grpSpPr>
        <p:sp>
          <p:nvSpPr>
            <p:cNvPr id="6216" name="Google Shape;6216;p374"/>
            <p:cNvSpPr txBox="1"/>
            <p:nvPr/>
          </p:nvSpPr>
          <p:spPr>
            <a:xfrm>
              <a:off x="518050" y="1599125"/>
              <a:ext cx="3816000" cy="3591600"/>
            </a:xfrm>
            <a:prstGeom prst="rect">
              <a:avLst/>
            </a:prstGeom>
            <a:noFill/>
            <a:ln>
              <a:noFill/>
            </a:ln>
          </p:spPr>
          <p:txBody>
            <a:bodyPr anchorCtr="0" anchor="t" bIns="0" lIns="0" spcFirstLastPara="1" rIns="0" wrap="square" tIns="0">
              <a:spAutoFit/>
            </a:bodyPr>
            <a:lstStyle/>
            <a:p>
              <a:pPr indent="-101600" lvl="0" marL="139700" marR="0" rtl="0" algn="l">
                <a:lnSpc>
                  <a:spcPct val="115000"/>
                </a:lnSpc>
                <a:spcBef>
                  <a:spcPts val="0"/>
                </a:spcBef>
                <a:spcAft>
                  <a:spcPts val="0"/>
                </a:spcAft>
                <a:buClr>
                  <a:schemeClr val="dk1"/>
                </a:buClr>
                <a:buSzPts val="800"/>
                <a:buChar char="●"/>
              </a:pPr>
              <a:r>
                <a:rPr lang="en" sz="800">
                  <a:solidFill>
                    <a:schemeClr val="dk1"/>
                  </a:solidFill>
                  <a:latin typeface="DM Sans"/>
                  <a:ea typeface="DM Sans"/>
                  <a:cs typeface="DM Sans"/>
                  <a:sym typeface="DM Sans"/>
                </a:rPr>
                <a:t>Get instant access to the </a:t>
              </a:r>
              <a:r>
                <a:rPr b="1" lang="en" sz="800">
                  <a:solidFill>
                    <a:schemeClr val="dk1"/>
                  </a:solidFill>
                  <a:latin typeface="DM Sans"/>
                  <a:ea typeface="DM Sans"/>
                  <a:cs typeface="DM Sans"/>
                  <a:sym typeface="DM Sans"/>
                </a:rPr>
                <a:t>most</a:t>
              </a:r>
              <a:r>
                <a:rPr lang="en" sz="800">
                  <a:solidFill>
                    <a:schemeClr val="dk1"/>
                  </a:solidFill>
                  <a:latin typeface="DM Sans"/>
                  <a:ea typeface="DM Sans"/>
                  <a:cs typeface="DM Sans"/>
                  <a:sym typeface="DM Sans"/>
                </a:rPr>
                <a:t> </a:t>
              </a:r>
              <a:r>
                <a:rPr b="1" lang="en" sz="800">
                  <a:solidFill>
                    <a:schemeClr val="dk1"/>
                  </a:solidFill>
                  <a:latin typeface="DM Sans"/>
                  <a:ea typeface="DM Sans"/>
                  <a:cs typeface="DM Sans"/>
                  <a:sym typeface="DM Sans"/>
                </a:rPr>
                <a:t>extensive range of browsers and browser versions</a:t>
              </a:r>
              <a:endParaRPr b="1"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Broad access to </a:t>
              </a:r>
              <a:r>
                <a:rPr b="1" lang="en" sz="800">
                  <a:solidFill>
                    <a:schemeClr val="dk1"/>
                  </a:solidFill>
                  <a:latin typeface="DM Sans"/>
                  <a:ea typeface="DM Sans"/>
                  <a:cs typeface="DM Sans"/>
                  <a:sym typeface="DM Sans"/>
                </a:rPr>
                <a:t>Windows, Mac and Linux virtual machines</a:t>
              </a:r>
              <a:endParaRPr b="1"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Improve quality with </a:t>
              </a:r>
              <a:r>
                <a:rPr b="1" lang="en" sz="800">
                  <a:solidFill>
                    <a:schemeClr val="dk1"/>
                  </a:solidFill>
                  <a:latin typeface="DM Sans"/>
                  <a:ea typeface="DM Sans"/>
                  <a:cs typeface="DM Sans"/>
                  <a:sym typeface="DM Sans"/>
                </a:rPr>
                <a:t>massive coverage</a:t>
              </a:r>
              <a:endParaRPr b="1"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lang="en" sz="800">
                  <a:solidFill>
                    <a:schemeClr val="dk1"/>
                  </a:solidFill>
                  <a:latin typeface="DM Sans"/>
                  <a:ea typeface="DM Sans"/>
                  <a:cs typeface="DM Sans"/>
                  <a:sym typeface="DM Sans"/>
                </a:rPr>
                <a:t>Native integration of Google lighthouse for </a:t>
              </a:r>
              <a:r>
                <a:rPr b="1" lang="en" sz="800">
                  <a:solidFill>
                    <a:schemeClr val="dk1"/>
                  </a:solidFill>
                  <a:latin typeface="DM Sans"/>
                  <a:ea typeface="DM Sans"/>
                  <a:cs typeface="DM Sans"/>
                  <a:sym typeface="DM Sans"/>
                </a:rPr>
                <a:t>Front End Performance Testing</a:t>
              </a:r>
              <a:endParaRPr sz="800">
                <a:solidFill>
                  <a:schemeClr val="dk1"/>
                </a:solidFill>
                <a:latin typeface="DM Sans"/>
                <a:ea typeface="DM Sans"/>
                <a:cs typeface="DM Sans"/>
                <a:sym typeface="DM Sans"/>
              </a:endParaRPr>
            </a:p>
            <a:p>
              <a:pPr indent="0" lvl="0" marL="0" marR="0" rtl="0" algn="l">
                <a:lnSpc>
                  <a:spcPct val="115000"/>
                </a:lnSpc>
                <a:spcBef>
                  <a:spcPts val="500"/>
                </a:spcBef>
                <a:spcAft>
                  <a:spcPts val="500"/>
                </a:spcAft>
                <a:buNone/>
              </a:pPr>
              <a:r>
                <a:t/>
              </a:r>
              <a:endParaRPr sz="800">
                <a:solidFill>
                  <a:schemeClr val="dk1"/>
                </a:solidFill>
                <a:latin typeface="DM Sans"/>
                <a:ea typeface="DM Sans"/>
                <a:cs typeface="DM Sans"/>
                <a:sym typeface="DM Sans"/>
              </a:endParaRPr>
            </a:p>
          </p:txBody>
        </p:sp>
        <p:sp>
          <p:nvSpPr>
            <p:cNvPr id="6217" name="Google Shape;6217;p374"/>
            <p:cNvSpPr txBox="1"/>
            <p:nvPr/>
          </p:nvSpPr>
          <p:spPr>
            <a:xfrm>
              <a:off x="1368772" y="687025"/>
              <a:ext cx="3225000" cy="615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Cross Browser </a:t>
              </a:r>
              <a:endParaRPr sz="1000">
                <a:solidFill>
                  <a:schemeClr val="dk1"/>
                </a:solidFill>
                <a:latin typeface="DM Mono Medium"/>
                <a:ea typeface="DM Mono Medium"/>
                <a:cs typeface="DM Mono Medium"/>
                <a:sym typeface="DM Mono Medium"/>
              </a:endParaRPr>
            </a:p>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Testing</a:t>
              </a:r>
              <a:endParaRPr sz="1000">
                <a:solidFill>
                  <a:schemeClr val="dk2"/>
                </a:solidFill>
                <a:latin typeface="DM Mono Medium"/>
                <a:ea typeface="DM Mono Medium"/>
                <a:cs typeface="DM Mono Medium"/>
                <a:sym typeface="DM Mono Medium"/>
              </a:endParaRPr>
            </a:p>
          </p:txBody>
        </p:sp>
        <p:grpSp>
          <p:nvGrpSpPr>
            <p:cNvPr id="6218" name="Google Shape;6218;p374"/>
            <p:cNvGrpSpPr/>
            <p:nvPr/>
          </p:nvGrpSpPr>
          <p:grpSpPr>
            <a:xfrm>
              <a:off x="630329" y="720377"/>
              <a:ext cx="562309" cy="548896"/>
              <a:chOff x="1190625" y="238125"/>
              <a:chExt cx="5158800" cy="5158800"/>
            </a:xfrm>
          </p:grpSpPr>
          <p:sp>
            <p:nvSpPr>
              <p:cNvPr id="6219" name="Google Shape;6219;p374"/>
              <p:cNvSpPr/>
              <p:nvPr/>
            </p:nvSpPr>
            <p:spPr>
              <a:xfrm>
                <a:off x="5064875" y="3462350"/>
                <a:ext cx="1284550" cy="1934575"/>
              </a:xfrm>
              <a:custGeom>
                <a:rect b="b" l="l" r="r" t="t"/>
                <a:pathLst>
                  <a:path extrusionOk="0" h="77383" w="51382">
                    <a:moveTo>
                      <a:pt x="0" y="1"/>
                    </a:moveTo>
                    <a:lnTo>
                      <a:pt x="0" y="77383"/>
                    </a:lnTo>
                    <a:lnTo>
                      <a:pt x="51382" y="77383"/>
                    </a:lnTo>
                    <a:lnTo>
                      <a:pt x="51382"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20" name="Google Shape;6220;p374"/>
              <p:cNvSpPr/>
              <p:nvPr/>
            </p:nvSpPr>
            <p:spPr>
              <a:xfrm>
                <a:off x="3143225" y="3462350"/>
                <a:ext cx="1284550" cy="1934575"/>
              </a:xfrm>
              <a:custGeom>
                <a:rect b="b" l="l" r="r" t="t"/>
                <a:pathLst>
                  <a:path extrusionOk="0" h="77383" w="51382">
                    <a:moveTo>
                      <a:pt x="0" y="1"/>
                    </a:moveTo>
                    <a:lnTo>
                      <a:pt x="0" y="77383"/>
                    </a:lnTo>
                    <a:lnTo>
                      <a:pt x="51382" y="77383"/>
                    </a:lnTo>
                    <a:lnTo>
                      <a:pt x="51382"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221" name="Google Shape;6221;p374"/>
              <p:cNvSpPr/>
              <p:nvPr/>
            </p:nvSpPr>
            <p:spPr>
              <a:xfrm>
                <a:off x="1224150" y="3462350"/>
                <a:ext cx="1281975" cy="1934575"/>
              </a:xfrm>
              <a:custGeom>
                <a:rect b="b" l="l" r="r" t="t"/>
                <a:pathLst>
                  <a:path extrusionOk="0" h="77383" w="51279">
                    <a:moveTo>
                      <a:pt x="0" y="1"/>
                    </a:moveTo>
                    <a:lnTo>
                      <a:pt x="0" y="77383"/>
                    </a:lnTo>
                    <a:lnTo>
                      <a:pt x="51279" y="77383"/>
                    </a:lnTo>
                    <a:lnTo>
                      <a:pt x="51279"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22" name="Google Shape;6222;p374"/>
              <p:cNvSpPr/>
              <p:nvPr/>
            </p:nvSpPr>
            <p:spPr>
              <a:xfrm>
                <a:off x="1190625" y="238125"/>
                <a:ext cx="5158800" cy="2579400"/>
              </a:xfrm>
              <a:custGeom>
                <a:rect b="b" l="l" r="r" t="t"/>
                <a:pathLst>
                  <a:path extrusionOk="0" h="103176" w="206352">
                    <a:moveTo>
                      <a:pt x="0" y="0"/>
                    </a:moveTo>
                    <a:lnTo>
                      <a:pt x="0" y="76144"/>
                    </a:lnTo>
                    <a:lnTo>
                      <a:pt x="103" y="76144"/>
                    </a:lnTo>
                    <a:cubicBezTo>
                      <a:pt x="0" y="76453"/>
                      <a:pt x="0" y="76969"/>
                      <a:pt x="0" y="77382"/>
                    </a:cubicBezTo>
                    <a:cubicBezTo>
                      <a:pt x="0" y="91620"/>
                      <a:pt x="11659" y="103176"/>
                      <a:pt x="25794" y="103176"/>
                    </a:cubicBezTo>
                    <a:lnTo>
                      <a:pt x="180558" y="103176"/>
                    </a:lnTo>
                    <a:cubicBezTo>
                      <a:pt x="194796" y="103176"/>
                      <a:pt x="206352" y="91620"/>
                      <a:pt x="206352" y="77382"/>
                    </a:cubicBezTo>
                    <a:cubicBezTo>
                      <a:pt x="206352" y="76969"/>
                      <a:pt x="206352" y="76453"/>
                      <a:pt x="206248" y="76144"/>
                    </a:cubicBezTo>
                    <a:lnTo>
                      <a:pt x="206352" y="76144"/>
                    </a:lnTo>
                    <a:lnTo>
                      <a:pt x="206352" y="0"/>
                    </a:lnTo>
                    <a:lnTo>
                      <a:pt x="154764" y="0"/>
                    </a:lnTo>
                    <a:lnTo>
                      <a:pt x="154764" y="51588"/>
                    </a:lnTo>
                    <a:lnTo>
                      <a:pt x="51588" y="51588"/>
                    </a:lnTo>
                    <a:lnTo>
                      <a:pt x="51588" y="0"/>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grpSp>
        <p:nvGrpSpPr>
          <p:cNvPr id="6223" name="Google Shape;6223;p374"/>
          <p:cNvGrpSpPr/>
          <p:nvPr/>
        </p:nvGrpSpPr>
        <p:grpSpPr>
          <a:xfrm>
            <a:off x="376524" y="343513"/>
            <a:ext cx="1822394" cy="1840400"/>
            <a:chOff x="4963938" y="687025"/>
            <a:chExt cx="3644788" cy="3680800"/>
          </a:xfrm>
        </p:grpSpPr>
        <p:sp>
          <p:nvSpPr>
            <p:cNvPr id="6224" name="Google Shape;6224;p374"/>
            <p:cNvSpPr txBox="1"/>
            <p:nvPr/>
          </p:nvSpPr>
          <p:spPr>
            <a:xfrm>
              <a:off x="4963938" y="1599125"/>
              <a:ext cx="3225000" cy="2768700"/>
            </a:xfrm>
            <a:prstGeom prst="rect">
              <a:avLst/>
            </a:prstGeom>
            <a:noFill/>
            <a:ln>
              <a:noFill/>
            </a:ln>
          </p:spPr>
          <p:txBody>
            <a:bodyPr anchorCtr="0" anchor="t" bIns="0" lIns="0" spcFirstLastPara="1" rIns="0" wrap="square" tIns="0">
              <a:spAutoFit/>
            </a:bodyPr>
            <a:lstStyle/>
            <a:p>
              <a:pPr indent="-101600" lvl="0" marL="139700" marR="0" rtl="0" algn="l">
                <a:lnSpc>
                  <a:spcPct val="115000"/>
                </a:lnSpc>
                <a:spcBef>
                  <a:spcPts val="0"/>
                </a:spcBef>
                <a:spcAft>
                  <a:spcPts val="0"/>
                </a:spcAft>
                <a:buClr>
                  <a:schemeClr val="dk1"/>
                </a:buClr>
                <a:buSzPts val="800"/>
                <a:buChar char="●"/>
              </a:pPr>
              <a:r>
                <a:rPr b="1" lang="en" sz="800">
                  <a:solidFill>
                    <a:schemeClr val="dk1"/>
                  </a:solidFill>
                  <a:latin typeface="DM Sans"/>
                  <a:ea typeface="DM Sans"/>
                  <a:cs typeface="DM Sans"/>
                  <a:sym typeface="DM Sans"/>
                </a:rPr>
                <a:t>Secure Virtual  Machines</a:t>
              </a:r>
              <a:r>
                <a:rPr lang="en" sz="800">
                  <a:solidFill>
                    <a:schemeClr val="dk1"/>
                  </a:solidFill>
                  <a:latin typeface="DM Sans"/>
                  <a:ea typeface="DM Sans"/>
                  <a:cs typeface="DM Sans"/>
                  <a:sym typeface="DM Sans"/>
                </a:rPr>
                <a:t> Access to secure, single use Virtual Machines</a:t>
              </a:r>
              <a:endParaRPr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0"/>
                </a:spcAft>
                <a:buClr>
                  <a:schemeClr val="dk1"/>
                </a:buClr>
                <a:buSzPts val="800"/>
                <a:buChar char="●"/>
              </a:pPr>
              <a:r>
                <a:rPr b="1" lang="en" sz="800">
                  <a:solidFill>
                    <a:schemeClr val="dk1"/>
                  </a:solidFill>
                  <a:latin typeface="DM Sans"/>
                  <a:ea typeface="DM Sans"/>
                  <a:cs typeface="DM Sans"/>
                  <a:sym typeface="DM Sans"/>
                </a:rPr>
                <a:t>Zero maintenance </a:t>
              </a:r>
              <a:r>
                <a:rPr lang="en" sz="800">
                  <a:solidFill>
                    <a:schemeClr val="dk1"/>
                  </a:solidFill>
                  <a:latin typeface="DM Sans"/>
                  <a:ea typeface="DM Sans"/>
                  <a:cs typeface="DM Sans"/>
                  <a:sym typeface="DM Sans"/>
                </a:rPr>
                <a:t>as we support and maintain your test infrastructure in the cloud so you don’t have to</a:t>
              </a:r>
              <a:endParaRPr sz="800">
                <a:solidFill>
                  <a:schemeClr val="dk1"/>
                </a:solidFill>
                <a:latin typeface="DM Sans"/>
                <a:ea typeface="DM Sans"/>
                <a:cs typeface="DM Sans"/>
                <a:sym typeface="DM Sans"/>
              </a:endParaRPr>
            </a:p>
            <a:p>
              <a:pPr indent="-101600" lvl="0" marL="139700" marR="0" rtl="0" algn="l">
                <a:lnSpc>
                  <a:spcPct val="115000"/>
                </a:lnSpc>
                <a:spcBef>
                  <a:spcPts val="500"/>
                </a:spcBef>
                <a:spcAft>
                  <a:spcPts val="500"/>
                </a:spcAft>
                <a:buClr>
                  <a:schemeClr val="dk1"/>
                </a:buClr>
                <a:buSzPts val="800"/>
                <a:buChar char="●"/>
              </a:pPr>
              <a:r>
                <a:rPr lang="en" sz="800">
                  <a:solidFill>
                    <a:schemeClr val="dk1"/>
                  </a:solidFill>
                  <a:latin typeface="DM Sans"/>
                  <a:ea typeface="DM Sans"/>
                  <a:cs typeface="DM Sans"/>
                  <a:sym typeface="DM Sans"/>
                </a:rPr>
                <a:t>Test on your </a:t>
              </a:r>
              <a:r>
                <a:rPr b="1" lang="en" sz="800">
                  <a:solidFill>
                    <a:schemeClr val="dk1"/>
                  </a:solidFill>
                  <a:latin typeface="DM Sans"/>
                  <a:ea typeface="DM Sans"/>
                  <a:cs typeface="DM Sans"/>
                  <a:sym typeface="DM Sans"/>
                </a:rPr>
                <a:t>automation framework</a:t>
              </a:r>
              <a:r>
                <a:rPr lang="en" sz="800">
                  <a:solidFill>
                    <a:schemeClr val="dk1"/>
                  </a:solidFill>
                  <a:latin typeface="DM Sans"/>
                  <a:ea typeface="DM Sans"/>
                  <a:cs typeface="DM Sans"/>
                  <a:sym typeface="DM Sans"/>
                </a:rPr>
                <a:t> of choice </a:t>
              </a:r>
              <a:endParaRPr sz="800">
                <a:solidFill>
                  <a:schemeClr val="dk1"/>
                </a:solidFill>
                <a:latin typeface="DM Sans"/>
                <a:ea typeface="DM Sans"/>
                <a:cs typeface="DM Sans"/>
                <a:sym typeface="DM Sans"/>
              </a:endParaRPr>
            </a:p>
          </p:txBody>
        </p:sp>
        <p:sp>
          <p:nvSpPr>
            <p:cNvPr id="6225" name="Google Shape;6225;p374"/>
            <p:cNvSpPr txBox="1"/>
            <p:nvPr/>
          </p:nvSpPr>
          <p:spPr>
            <a:xfrm>
              <a:off x="5739525" y="687025"/>
              <a:ext cx="2869200" cy="615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dk1"/>
                  </a:solidFill>
                  <a:latin typeface="DM Mono Medium"/>
                  <a:ea typeface="DM Mono Medium"/>
                  <a:cs typeface="DM Mono Medium"/>
                  <a:sym typeface="DM Mono Medium"/>
                </a:rPr>
                <a:t>Virtual Concurrent Sessions</a:t>
              </a:r>
              <a:endParaRPr sz="1000">
                <a:solidFill>
                  <a:schemeClr val="dk1"/>
                </a:solidFill>
                <a:latin typeface="DM Mono Medium"/>
                <a:ea typeface="DM Mono Medium"/>
                <a:cs typeface="DM Mono Medium"/>
                <a:sym typeface="DM Mono Medium"/>
              </a:endParaRPr>
            </a:p>
          </p:txBody>
        </p:sp>
        <p:grpSp>
          <p:nvGrpSpPr>
            <p:cNvPr id="6226" name="Google Shape;6226;p374"/>
            <p:cNvGrpSpPr/>
            <p:nvPr/>
          </p:nvGrpSpPr>
          <p:grpSpPr>
            <a:xfrm>
              <a:off x="4990211" y="717797"/>
              <a:ext cx="554055" cy="554055"/>
              <a:chOff x="159121956" y="3001859"/>
              <a:chExt cx="5158800" cy="5158800"/>
            </a:xfrm>
          </p:grpSpPr>
          <p:sp>
            <p:nvSpPr>
              <p:cNvPr id="6227" name="Google Shape;6227;p374"/>
              <p:cNvSpPr/>
              <p:nvPr/>
            </p:nvSpPr>
            <p:spPr>
              <a:xfrm>
                <a:off x="159121956" y="3001859"/>
                <a:ext cx="3869100" cy="3869100"/>
              </a:xfrm>
              <a:custGeom>
                <a:rect b="b" l="l" r="r" t="t"/>
                <a:pathLst>
                  <a:path extrusionOk="0" h="154764" w="154764">
                    <a:moveTo>
                      <a:pt x="51588" y="0"/>
                    </a:moveTo>
                    <a:cubicBezTo>
                      <a:pt x="23111" y="0"/>
                      <a:pt x="0" y="23111"/>
                      <a:pt x="0" y="51588"/>
                    </a:cubicBezTo>
                    <a:lnTo>
                      <a:pt x="0" y="103176"/>
                    </a:lnTo>
                    <a:cubicBezTo>
                      <a:pt x="0" y="131652"/>
                      <a:pt x="23111" y="154764"/>
                      <a:pt x="51588" y="154764"/>
                    </a:cubicBezTo>
                    <a:lnTo>
                      <a:pt x="51588" y="103176"/>
                    </a:lnTo>
                    <a:lnTo>
                      <a:pt x="51588" y="51588"/>
                    </a:lnTo>
                    <a:lnTo>
                      <a:pt x="154764" y="51588"/>
                    </a:lnTo>
                    <a:cubicBezTo>
                      <a:pt x="154764" y="23111"/>
                      <a:pt x="131652" y="0"/>
                      <a:pt x="103176" y="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28" name="Google Shape;6228;p374"/>
              <p:cNvSpPr/>
              <p:nvPr/>
            </p:nvSpPr>
            <p:spPr>
              <a:xfrm>
                <a:off x="160411631" y="4291534"/>
                <a:ext cx="3869125" cy="3869125"/>
              </a:xfrm>
              <a:custGeom>
                <a:rect b="b" l="l" r="r" t="t"/>
                <a:pathLst>
                  <a:path extrusionOk="0" h="154765" w="154765">
                    <a:moveTo>
                      <a:pt x="103177" y="1"/>
                    </a:moveTo>
                    <a:lnTo>
                      <a:pt x="103177" y="51589"/>
                    </a:lnTo>
                    <a:lnTo>
                      <a:pt x="103177" y="103177"/>
                    </a:lnTo>
                    <a:lnTo>
                      <a:pt x="1" y="103177"/>
                    </a:lnTo>
                    <a:cubicBezTo>
                      <a:pt x="1" y="131653"/>
                      <a:pt x="23112" y="154765"/>
                      <a:pt x="51589" y="154765"/>
                    </a:cubicBezTo>
                    <a:lnTo>
                      <a:pt x="103177" y="154765"/>
                    </a:lnTo>
                    <a:cubicBezTo>
                      <a:pt x="131653" y="154765"/>
                      <a:pt x="154765" y="131653"/>
                      <a:pt x="154765" y="103177"/>
                    </a:cubicBezTo>
                    <a:lnTo>
                      <a:pt x="154765" y="51589"/>
                    </a:lnTo>
                    <a:cubicBezTo>
                      <a:pt x="154765" y="23112"/>
                      <a:pt x="131653" y="1"/>
                      <a:pt x="103177"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sp>
        <p:nvSpPr>
          <p:cNvPr id="6229" name="Google Shape;6229;p374"/>
          <p:cNvSpPr/>
          <p:nvPr/>
        </p:nvSpPr>
        <p:spPr>
          <a:xfrm>
            <a:off x="-10800" y="3973255"/>
            <a:ext cx="9182271" cy="352742"/>
          </a:xfrm>
          <a:custGeom>
            <a:rect b="b" l="l" r="r" t="t"/>
            <a:pathLst>
              <a:path extrusionOk="0" h="705484" w="11513819">
                <a:moveTo>
                  <a:pt x="11431205" y="704877"/>
                </a:moveTo>
                <a:lnTo>
                  <a:pt x="82604" y="704877"/>
                </a:lnTo>
                <a:lnTo>
                  <a:pt x="76850" y="704317"/>
                </a:lnTo>
                <a:lnTo>
                  <a:pt x="34467" y="686821"/>
                </a:lnTo>
                <a:lnTo>
                  <a:pt x="8954" y="655835"/>
                </a:lnTo>
                <a:lnTo>
                  <a:pt x="0" y="622561"/>
                </a:lnTo>
                <a:lnTo>
                  <a:pt x="0" y="82316"/>
                </a:lnTo>
                <a:lnTo>
                  <a:pt x="11670" y="43963"/>
                </a:lnTo>
                <a:lnTo>
                  <a:pt x="44117" y="11629"/>
                </a:lnTo>
                <a:lnTo>
                  <a:pt x="82604" y="0"/>
                </a:lnTo>
                <a:lnTo>
                  <a:pt x="11431205" y="0"/>
                </a:lnTo>
                <a:lnTo>
                  <a:pt x="11469692" y="11629"/>
                </a:lnTo>
                <a:lnTo>
                  <a:pt x="11502130" y="43963"/>
                </a:lnTo>
                <a:lnTo>
                  <a:pt x="11513810" y="82316"/>
                </a:lnTo>
                <a:lnTo>
                  <a:pt x="11513810" y="622561"/>
                </a:lnTo>
                <a:lnTo>
                  <a:pt x="11502130" y="660914"/>
                </a:lnTo>
                <a:lnTo>
                  <a:pt x="11469692" y="693248"/>
                </a:lnTo>
                <a:lnTo>
                  <a:pt x="11431205" y="704877"/>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latin typeface="Poppins SemiBold"/>
              <a:ea typeface="Poppins SemiBold"/>
              <a:cs typeface="Poppins SemiBold"/>
              <a:sym typeface="Poppins SemiBold"/>
            </a:endParaRPr>
          </a:p>
        </p:txBody>
      </p:sp>
      <p:sp>
        <p:nvSpPr>
          <p:cNvPr id="6230" name="Google Shape;6230;p374"/>
          <p:cNvSpPr txBox="1"/>
          <p:nvPr/>
        </p:nvSpPr>
        <p:spPr>
          <a:xfrm>
            <a:off x="1944672" y="4097769"/>
            <a:ext cx="1922400" cy="129600"/>
          </a:xfrm>
          <a:prstGeom prst="rect">
            <a:avLst/>
          </a:prstGeom>
          <a:solidFill>
            <a:schemeClr val="accent1"/>
          </a:solidFill>
          <a:ln>
            <a:noFill/>
          </a:ln>
        </p:spPr>
        <p:txBody>
          <a:bodyPr anchorCtr="0" anchor="t" bIns="0" lIns="0" spcFirstLastPara="1" rIns="0" wrap="square" tIns="6350">
            <a:spAutoFit/>
          </a:bodyPr>
          <a:lstStyle/>
          <a:p>
            <a:pPr indent="0" lvl="0" marL="12700" marR="0" rtl="0" algn="r">
              <a:lnSpc>
                <a:spcPct val="100000"/>
              </a:lnSpc>
              <a:spcBef>
                <a:spcPts val="0"/>
              </a:spcBef>
              <a:spcAft>
                <a:spcPts val="0"/>
              </a:spcAft>
              <a:buNone/>
            </a:pPr>
            <a:r>
              <a:rPr b="1" lang="en" sz="800">
                <a:solidFill>
                  <a:schemeClr val="dk1"/>
                </a:solidFill>
                <a:latin typeface="DM Sans"/>
                <a:ea typeface="DM Sans"/>
                <a:cs typeface="DM Sans"/>
                <a:sym typeface="DM Sans"/>
              </a:rPr>
              <a:t>INSIGHTS  |  EXPERTISE  |  SECURITY</a:t>
            </a:r>
            <a:endParaRPr b="1" sz="800">
              <a:solidFill>
                <a:schemeClr val="dk1"/>
              </a:solidFill>
              <a:latin typeface="DM Sans"/>
              <a:ea typeface="DM Sans"/>
              <a:cs typeface="DM Sans"/>
              <a:sym typeface="DM Sans"/>
            </a:endParaRPr>
          </a:p>
        </p:txBody>
      </p:sp>
      <p:sp>
        <p:nvSpPr>
          <p:cNvPr id="6231" name="Google Shape;6231;p374"/>
          <p:cNvSpPr/>
          <p:nvPr/>
        </p:nvSpPr>
        <p:spPr>
          <a:xfrm>
            <a:off x="4397385" y="4035375"/>
            <a:ext cx="229568" cy="228364"/>
          </a:xfrm>
          <a:custGeom>
            <a:rect b="b" l="l" r="r" t="t"/>
            <a:pathLst>
              <a:path extrusionOk="0" h="205733" w="206353">
                <a:moveTo>
                  <a:pt x="61700" y="102866"/>
                </a:moveTo>
                <a:lnTo>
                  <a:pt x="86049" y="102866"/>
                </a:lnTo>
                <a:lnTo>
                  <a:pt x="103176" y="102866"/>
                </a:lnTo>
                <a:lnTo>
                  <a:pt x="86049" y="154351"/>
                </a:lnTo>
                <a:lnTo>
                  <a:pt x="127526" y="154351"/>
                </a:lnTo>
                <a:lnTo>
                  <a:pt x="144653" y="102866"/>
                </a:lnTo>
                <a:lnTo>
                  <a:pt x="103176" y="102866"/>
                </a:lnTo>
                <a:lnTo>
                  <a:pt x="120303" y="51382"/>
                </a:lnTo>
                <a:lnTo>
                  <a:pt x="180352" y="51382"/>
                </a:lnTo>
                <a:cubicBezTo>
                  <a:pt x="184479" y="51382"/>
                  <a:pt x="188503" y="52413"/>
                  <a:pt x="192114" y="54270"/>
                </a:cubicBezTo>
                <a:cubicBezTo>
                  <a:pt x="195725" y="56128"/>
                  <a:pt x="198923" y="58810"/>
                  <a:pt x="201296" y="62112"/>
                </a:cubicBezTo>
                <a:cubicBezTo>
                  <a:pt x="203669" y="65413"/>
                  <a:pt x="205217" y="69231"/>
                  <a:pt x="205836" y="73255"/>
                </a:cubicBezTo>
                <a:cubicBezTo>
                  <a:pt x="206352" y="77279"/>
                  <a:pt x="206043" y="81406"/>
                  <a:pt x="204701" y="85326"/>
                </a:cubicBezTo>
                <a:lnTo>
                  <a:pt x="170447" y="188193"/>
                </a:lnTo>
                <a:cubicBezTo>
                  <a:pt x="168693" y="193248"/>
                  <a:pt x="165494" y="197685"/>
                  <a:pt x="161058" y="200883"/>
                </a:cubicBezTo>
                <a:cubicBezTo>
                  <a:pt x="156724" y="204082"/>
                  <a:pt x="151463" y="205733"/>
                  <a:pt x="146097" y="205733"/>
                </a:cubicBezTo>
                <a:lnTo>
                  <a:pt x="68922" y="205733"/>
                </a:lnTo>
                <a:lnTo>
                  <a:pt x="86049" y="154351"/>
                </a:lnTo>
                <a:lnTo>
                  <a:pt x="26001" y="154351"/>
                </a:lnTo>
                <a:cubicBezTo>
                  <a:pt x="21977" y="154351"/>
                  <a:pt x="17953" y="153319"/>
                  <a:pt x="14342" y="151462"/>
                </a:cubicBezTo>
                <a:cubicBezTo>
                  <a:pt x="10731" y="149605"/>
                  <a:pt x="7532" y="146922"/>
                  <a:pt x="5159" y="143621"/>
                </a:cubicBezTo>
                <a:cubicBezTo>
                  <a:pt x="2786" y="140319"/>
                  <a:pt x="1239" y="136502"/>
                  <a:pt x="620" y="132478"/>
                </a:cubicBezTo>
                <a:cubicBezTo>
                  <a:pt x="0" y="128454"/>
                  <a:pt x="310" y="124327"/>
                  <a:pt x="1651" y="120406"/>
                </a:cubicBezTo>
                <a:lnTo>
                  <a:pt x="35906" y="17540"/>
                </a:lnTo>
                <a:cubicBezTo>
                  <a:pt x="37660" y="12484"/>
                  <a:pt x="40858" y="8048"/>
                  <a:pt x="45295" y="4849"/>
                </a:cubicBezTo>
                <a:cubicBezTo>
                  <a:pt x="49628" y="1651"/>
                  <a:pt x="54890" y="0"/>
                  <a:pt x="60358" y="0"/>
                </a:cubicBezTo>
                <a:lnTo>
                  <a:pt x="137431" y="0"/>
                </a:lnTo>
                <a:lnTo>
                  <a:pt x="120303" y="51382"/>
                </a:lnTo>
                <a:lnTo>
                  <a:pt x="78827" y="51382"/>
                </a:lnTo>
                <a:close/>
              </a:path>
            </a:pathLst>
          </a:custGeom>
          <a:solidFill>
            <a:schemeClr val="accent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32" name="Google Shape;6232;p374"/>
          <p:cNvSpPr txBox="1"/>
          <p:nvPr>
            <p:ph idx="12" type="sldNum"/>
          </p:nvPr>
        </p:nvSpPr>
        <p:spPr>
          <a:xfrm>
            <a:off x="8570435" y="4949563"/>
            <a:ext cx="207600" cy="771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fld id="{00000000-1234-1234-1234-123412341234}" type="slidenum">
              <a:rPr lang="en"/>
              <a:t>‹#›</a:t>
            </a:fld>
            <a:endParaRPr/>
          </a:p>
        </p:txBody>
      </p:sp>
      <p:sp>
        <p:nvSpPr>
          <p:cNvPr id="6233" name="Google Shape;6233;p374"/>
          <p:cNvSpPr/>
          <p:nvPr/>
        </p:nvSpPr>
        <p:spPr>
          <a:xfrm rot="6739008">
            <a:off x="4033267" y="3539214"/>
            <a:ext cx="1077615" cy="1077615"/>
          </a:xfrm>
          <a:prstGeom prst="chord">
            <a:avLst>
              <a:gd fmla="val 2700000" name="adj1"/>
              <a:gd fmla="val 16200000" name="adj2"/>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234" name="Google Shape;6234;p374"/>
          <p:cNvGrpSpPr/>
          <p:nvPr/>
        </p:nvGrpSpPr>
        <p:grpSpPr>
          <a:xfrm>
            <a:off x="4243385" y="3705568"/>
            <a:ext cx="657228" cy="498277"/>
            <a:chOff x="388050" y="238125"/>
            <a:chExt cx="6789550" cy="5136875"/>
          </a:xfrm>
        </p:grpSpPr>
        <p:sp>
          <p:nvSpPr>
            <p:cNvPr id="6235" name="Google Shape;6235;p374"/>
            <p:cNvSpPr/>
            <p:nvPr/>
          </p:nvSpPr>
          <p:spPr>
            <a:xfrm>
              <a:off x="1945625" y="238125"/>
              <a:ext cx="3674400" cy="3663050"/>
            </a:xfrm>
            <a:custGeom>
              <a:rect b="b" l="l" r="r" t="t"/>
              <a:pathLst>
                <a:path extrusionOk="0" h="146522" w="146976">
                  <a:moveTo>
                    <a:pt x="44011" y="73261"/>
                  </a:moveTo>
                  <a:lnTo>
                    <a:pt x="61308" y="73261"/>
                  </a:lnTo>
                  <a:lnTo>
                    <a:pt x="73533" y="73261"/>
                  </a:lnTo>
                  <a:lnTo>
                    <a:pt x="61308" y="109846"/>
                  </a:lnTo>
                  <a:lnTo>
                    <a:pt x="90830" y="109846"/>
                  </a:lnTo>
                  <a:lnTo>
                    <a:pt x="103055" y="73261"/>
                  </a:lnTo>
                  <a:lnTo>
                    <a:pt x="73533" y="73261"/>
                  </a:lnTo>
                  <a:lnTo>
                    <a:pt x="85758" y="36585"/>
                  </a:lnTo>
                  <a:lnTo>
                    <a:pt x="128501" y="36585"/>
                  </a:lnTo>
                  <a:cubicBezTo>
                    <a:pt x="131399" y="36585"/>
                    <a:pt x="134297" y="37310"/>
                    <a:pt x="136833" y="38668"/>
                  </a:cubicBezTo>
                  <a:cubicBezTo>
                    <a:pt x="139459" y="39936"/>
                    <a:pt x="141632" y="41838"/>
                    <a:pt x="143353" y="44192"/>
                  </a:cubicBezTo>
                  <a:cubicBezTo>
                    <a:pt x="145073" y="46637"/>
                    <a:pt x="146160" y="49354"/>
                    <a:pt x="146613" y="52161"/>
                  </a:cubicBezTo>
                  <a:cubicBezTo>
                    <a:pt x="146975" y="55059"/>
                    <a:pt x="146794" y="57957"/>
                    <a:pt x="145798" y="60764"/>
                  </a:cubicBezTo>
                  <a:lnTo>
                    <a:pt x="121438" y="134025"/>
                  </a:lnTo>
                  <a:cubicBezTo>
                    <a:pt x="120170" y="137647"/>
                    <a:pt x="117906" y="140817"/>
                    <a:pt x="114737" y="143081"/>
                  </a:cubicBezTo>
                  <a:cubicBezTo>
                    <a:pt x="111658" y="145345"/>
                    <a:pt x="107854" y="146522"/>
                    <a:pt x="104051" y="146522"/>
                  </a:cubicBezTo>
                  <a:lnTo>
                    <a:pt x="49083" y="146522"/>
                  </a:lnTo>
                  <a:lnTo>
                    <a:pt x="61308" y="109937"/>
                  </a:lnTo>
                  <a:lnTo>
                    <a:pt x="18565" y="109937"/>
                  </a:lnTo>
                  <a:cubicBezTo>
                    <a:pt x="15667" y="109937"/>
                    <a:pt x="12769" y="109212"/>
                    <a:pt x="10233" y="107854"/>
                  </a:cubicBezTo>
                  <a:cubicBezTo>
                    <a:pt x="7607" y="106586"/>
                    <a:pt x="5434" y="104684"/>
                    <a:pt x="3713" y="102330"/>
                  </a:cubicBezTo>
                  <a:cubicBezTo>
                    <a:pt x="1993" y="99975"/>
                    <a:pt x="906" y="97168"/>
                    <a:pt x="453" y="94361"/>
                  </a:cubicBezTo>
                  <a:cubicBezTo>
                    <a:pt x="0" y="91463"/>
                    <a:pt x="272" y="88565"/>
                    <a:pt x="1178" y="85758"/>
                  </a:cubicBezTo>
                  <a:lnTo>
                    <a:pt x="25628" y="12497"/>
                  </a:lnTo>
                  <a:cubicBezTo>
                    <a:pt x="26805" y="8875"/>
                    <a:pt x="29160" y="5705"/>
                    <a:pt x="32239" y="3441"/>
                  </a:cubicBezTo>
                  <a:cubicBezTo>
                    <a:pt x="35408" y="1177"/>
                    <a:pt x="39121" y="0"/>
                    <a:pt x="43015" y="0"/>
                  </a:cubicBezTo>
                  <a:lnTo>
                    <a:pt x="97893" y="0"/>
                  </a:lnTo>
                  <a:lnTo>
                    <a:pt x="85668" y="36585"/>
                  </a:lnTo>
                  <a:lnTo>
                    <a:pt x="56146" y="36585"/>
                  </a:lnTo>
                  <a:close/>
                </a:path>
              </a:pathLst>
            </a:cu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36" name="Google Shape;6236;p374"/>
            <p:cNvSpPr/>
            <p:nvPr/>
          </p:nvSpPr>
          <p:spPr>
            <a:xfrm>
              <a:off x="388050" y="4222650"/>
              <a:ext cx="6789550" cy="1152350"/>
            </a:xfrm>
            <a:custGeom>
              <a:rect b="b" l="l" r="r" t="t"/>
              <a:pathLst>
                <a:path extrusionOk="0" h="46094" w="271582">
                  <a:moveTo>
                    <a:pt x="233638" y="46094"/>
                  </a:moveTo>
                  <a:cubicBezTo>
                    <a:pt x="229472" y="46094"/>
                    <a:pt x="226122" y="43830"/>
                    <a:pt x="224582" y="40389"/>
                  </a:cubicBezTo>
                  <a:lnTo>
                    <a:pt x="223948" y="40389"/>
                  </a:lnTo>
                  <a:lnTo>
                    <a:pt x="223948" y="45460"/>
                  </a:lnTo>
                  <a:lnTo>
                    <a:pt x="220054" y="45460"/>
                  </a:lnTo>
                  <a:lnTo>
                    <a:pt x="220054" y="0"/>
                  </a:lnTo>
                  <a:lnTo>
                    <a:pt x="224039" y="0"/>
                  </a:lnTo>
                  <a:lnTo>
                    <a:pt x="224039" y="20013"/>
                  </a:lnTo>
                  <a:lnTo>
                    <a:pt x="224582" y="20013"/>
                  </a:lnTo>
                  <a:cubicBezTo>
                    <a:pt x="226122" y="16482"/>
                    <a:pt x="229472" y="14308"/>
                    <a:pt x="233638" y="14308"/>
                  </a:cubicBezTo>
                  <a:lnTo>
                    <a:pt x="233910" y="14308"/>
                  </a:lnTo>
                  <a:cubicBezTo>
                    <a:pt x="239615" y="14308"/>
                    <a:pt x="244233" y="18564"/>
                    <a:pt x="244233" y="28707"/>
                  </a:cubicBezTo>
                  <a:lnTo>
                    <a:pt x="244233" y="31695"/>
                  </a:lnTo>
                  <a:cubicBezTo>
                    <a:pt x="244233" y="41747"/>
                    <a:pt x="239524" y="46094"/>
                    <a:pt x="234000" y="46094"/>
                  </a:cubicBezTo>
                  <a:close/>
                  <a:moveTo>
                    <a:pt x="232823" y="42472"/>
                  </a:moveTo>
                  <a:cubicBezTo>
                    <a:pt x="237170" y="42472"/>
                    <a:pt x="240339" y="39755"/>
                    <a:pt x="240339" y="31786"/>
                  </a:cubicBezTo>
                  <a:lnTo>
                    <a:pt x="240339" y="28435"/>
                  </a:lnTo>
                  <a:cubicBezTo>
                    <a:pt x="240339" y="20557"/>
                    <a:pt x="237170" y="17840"/>
                    <a:pt x="232823" y="17840"/>
                  </a:cubicBezTo>
                  <a:lnTo>
                    <a:pt x="232551" y="17840"/>
                  </a:lnTo>
                  <a:cubicBezTo>
                    <a:pt x="228295" y="17840"/>
                    <a:pt x="224039" y="20466"/>
                    <a:pt x="224039" y="28526"/>
                  </a:cubicBezTo>
                  <a:lnTo>
                    <a:pt x="224039" y="31786"/>
                  </a:lnTo>
                  <a:cubicBezTo>
                    <a:pt x="224039" y="39845"/>
                    <a:pt x="228295" y="42472"/>
                    <a:pt x="232551" y="42472"/>
                  </a:cubicBezTo>
                  <a:close/>
                  <a:moveTo>
                    <a:pt x="14942" y="46094"/>
                  </a:moveTo>
                  <a:cubicBezTo>
                    <a:pt x="6067" y="46094"/>
                    <a:pt x="0" y="41838"/>
                    <a:pt x="0" y="32239"/>
                  </a:cubicBezTo>
                  <a:lnTo>
                    <a:pt x="6973" y="32239"/>
                  </a:lnTo>
                  <a:cubicBezTo>
                    <a:pt x="6973" y="38125"/>
                    <a:pt x="9418" y="39755"/>
                    <a:pt x="14942" y="39755"/>
                  </a:cubicBezTo>
                  <a:lnTo>
                    <a:pt x="15304" y="39755"/>
                  </a:lnTo>
                  <a:cubicBezTo>
                    <a:pt x="20557" y="39755"/>
                    <a:pt x="22911" y="38215"/>
                    <a:pt x="22911" y="33869"/>
                  </a:cubicBezTo>
                  <a:cubicBezTo>
                    <a:pt x="22911" y="29522"/>
                    <a:pt x="18383" y="28073"/>
                    <a:pt x="14218" y="26715"/>
                  </a:cubicBezTo>
                  <a:cubicBezTo>
                    <a:pt x="13584" y="26534"/>
                    <a:pt x="12950" y="26352"/>
                    <a:pt x="12316" y="26171"/>
                  </a:cubicBezTo>
                  <a:cubicBezTo>
                    <a:pt x="4890" y="23636"/>
                    <a:pt x="724" y="20285"/>
                    <a:pt x="724" y="13403"/>
                  </a:cubicBezTo>
                  <a:cubicBezTo>
                    <a:pt x="906" y="5705"/>
                    <a:pt x="6611" y="1721"/>
                    <a:pt x="14036" y="1721"/>
                  </a:cubicBezTo>
                  <a:lnTo>
                    <a:pt x="14489" y="1721"/>
                  </a:lnTo>
                  <a:cubicBezTo>
                    <a:pt x="23002" y="1721"/>
                    <a:pt x="28888" y="6068"/>
                    <a:pt x="28888" y="15667"/>
                  </a:cubicBezTo>
                  <a:lnTo>
                    <a:pt x="21915" y="15667"/>
                  </a:lnTo>
                  <a:cubicBezTo>
                    <a:pt x="21915" y="9690"/>
                    <a:pt x="19651" y="8060"/>
                    <a:pt x="14489" y="8060"/>
                  </a:cubicBezTo>
                  <a:lnTo>
                    <a:pt x="14127" y="8060"/>
                  </a:lnTo>
                  <a:cubicBezTo>
                    <a:pt x="9961" y="8060"/>
                    <a:pt x="7788" y="9690"/>
                    <a:pt x="7788" y="13403"/>
                  </a:cubicBezTo>
                  <a:cubicBezTo>
                    <a:pt x="7788" y="17749"/>
                    <a:pt x="11591" y="19017"/>
                    <a:pt x="15938" y="20376"/>
                  </a:cubicBezTo>
                  <a:cubicBezTo>
                    <a:pt x="23817" y="22821"/>
                    <a:pt x="29884" y="25900"/>
                    <a:pt x="29884" y="33869"/>
                  </a:cubicBezTo>
                  <a:cubicBezTo>
                    <a:pt x="29884" y="42109"/>
                    <a:pt x="23907" y="46094"/>
                    <a:pt x="15304" y="46094"/>
                  </a:cubicBezTo>
                  <a:close/>
                  <a:moveTo>
                    <a:pt x="60673" y="39302"/>
                  </a:moveTo>
                  <a:lnTo>
                    <a:pt x="65382" y="39302"/>
                  </a:lnTo>
                  <a:lnTo>
                    <a:pt x="63300" y="45460"/>
                  </a:lnTo>
                  <a:lnTo>
                    <a:pt x="54516" y="45460"/>
                  </a:lnTo>
                  <a:lnTo>
                    <a:pt x="53972" y="41294"/>
                  </a:lnTo>
                  <a:lnTo>
                    <a:pt x="53248" y="41294"/>
                  </a:lnTo>
                  <a:cubicBezTo>
                    <a:pt x="51889" y="44283"/>
                    <a:pt x="49173" y="46094"/>
                    <a:pt x="44735" y="46094"/>
                  </a:cubicBezTo>
                  <a:lnTo>
                    <a:pt x="44464" y="46094"/>
                  </a:lnTo>
                  <a:cubicBezTo>
                    <a:pt x="38487" y="46094"/>
                    <a:pt x="34593" y="42472"/>
                    <a:pt x="34593" y="37219"/>
                  </a:cubicBezTo>
                  <a:lnTo>
                    <a:pt x="34593" y="36857"/>
                  </a:lnTo>
                  <a:cubicBezTo>
                    <a:pt x="34593" y="31605"/>
                    <a:pt x="38215" y="28797"/>
                    <a:pt x="45641" y="27982"/>
                  </a:cubicBezTo>
                  <a:lnTo>
                    <a:pt x="53972" y="26986"/>
                  </a:lnTo>
                  <a:lnTo>
                    <a:pt x="53972" y="26081"/>
                  </a:lnTo>
                  <a:cubicBezTo>
                    <a:pt x="53972" y="21191"/>
                    <a:pt x="51889" y="19470"/>
                    <a:pt x="48629" y="19470"/>
                  </a:cubicBezTo>
                  <a:lnTo>
                    <a:pt x="48358" y="19470"/>
                  </a:lnTo>
                  <a:cubicBezTo>
                    <a:pt x="45369" y="19470"/>
                    <a:pt x="43015" y="20557"/>
                    <a:pt x="42653" y="24903"/>
                  </a:cubicBezTo>
                  <a:lnTo>
                    <a:pt x="35589" y="24903"/>
                  </a:lnTo>
                  <a:cubicBezTo>
                    <a:pt x="36404" y="16753"/>
                    <a:pt x="41656" y="13222"/>
                    <a:pt x="48629" y="13222"/>
                  </a:cubicBezTo>
                  <a:lnTo>
                    <a:pt x="48901" y="13222"/>
                  </a:lnTo>
                  <a:cubicBezTo>
                    <a:pt x="56327" y="13222"/>
                    <a:pt x="60673" y="17387"/>
                    <a:pt x="60673" y="25990"/>
                  </a:cubicBezTo>
                  <a:close/>
                  <a:moveTo>
                    <a:pt x="45822" y="40117"/>
                  </a:moveTo>
                  <a:cubicBezTo>
                    <a:pt x="51980" y="40117"/>
                    <a:pt x="53972" y="36767"/>
                    <a:pt x="53972" y="32148"/>
                  </a:cubicBezTo>
                  <a:lnTo>
                    <a:pt x="53972" y="31967"/>
                  </a:lnTo>
                  <a:lnTo>
                    <a:pt x="46637" y="32873"/>
                  </a:lnTo>
                  <a:cubicBezTo>
                    <a:pt x="42381" y="33416"/>
                    <a:pt x="41204" y="34684"/>
                    <a:pt x="41204" y="36676"/>
                  </a:cubicBezTo>
                  <a:lnTo>
                    <a:pt x="41204" y="36948"/>
                  </a:lnTo>
                  <a:cubicBezTo>
                    <a:pt x="41204" y="38940"/>
                    <a:pt x="42743" y="40117"/>
                    <a:pt x="45550" y="40117"/>
                  </a:cubicBezTo>
                  <a:close/>
                  <a:moveTo>
                    <a:pt x="93636" y="45460"/>
                  </a:moveTo>
                  <a:lnTo>
                    <a:pt x="93636" y="13855"/>
                  </a:lnTo>
                  <a:lnTo>
                    <a:pt x="86754" y="13855"/>
                  </a:lnTo>
                  <a:lnTo>
                    <a:pt x="86754" y="31967"/>
                  </a:lnTo>
                  <a:cubicBezTo>
                    <a:pt x="86754" y="36585"/>
                    <a:pt x="84490" y="39574"/>
                    <a:pt x="80053" y="39574"/>
                  </a:cubicBezTo>
                  <a:lnTo>
                    <a:pt x="79872" y="39574"/>
                  </a:lnTo>
                  <a:cubicBezTo>
                    <a:pt x="76793" y="39574"/>
                    <a:pt x="74891" y="37763"/>
                    <a:pt x="74891" y="33506"/>
                  </a:cubicBezTo>
                  <a:lnTo>
                    <a:pt x="74891" y="13855"/>
                  </a:lnTo>
                  <a:lnTo>
                    <a:pt x="67918" y="13855"/>
                  </a:lnTo>
                  <a:lnTo>
                    <a:pt x="67918" y="33959"/>
                  </a:lnTo>
                  <a:cubicBezTo>
                    <a:pt x="67918" y="41747"/>
                    <a:pt x="71721" y="46094"/>
                    <a:pt x="77608" y="46094"/>
                  </a:cubicBezTo>
                  <a:lnTo>
                    <a:pt x="77879" y="46094"/>
                  </a:lnTo>
                  <a:cubicBezTo>
                    <a:pt x="81773" y="46094"/>
                    <a:pt x="84490" y="44102"/>
                    <a:pt x="86030" y="40842"/>
                  </a:cubicBezTo>
                  <a:lnTo>
                    <a:pt x="86754" y="40842"/>
                  </a:lnTo>
                  <a:lnTo>
                    <a:pt x="86754" y="45460"/>
                  </a:lnTo>
                  <a:close/>
                  <a:moveTo>
                    <a:pt x="112382" y="46094"/>
                  </a:moveTo>
                  <a:cubicBezTo>
                    <a:pt x="104684" y="46094"/>
                    <a:pt x="99251" y="41294"/>
                    <a:pt x="99251" y="31695"/>
                  </a:cubicBezTo>
                  <a:lnTo>
                    <a:pt x="99251" y="27620"/>
                  </a:lnTo>
                  <a:cubicBezTo>
                    <a:pt x="99251" y="18021"/>
                    <a:pt x="104684" y="13222"/>
                    <a:pt x="112382" y="13222"/>
                  </a:cubicBezTo>
                  <a:lnTo>
                    <a:pt x="112472" y="13222"/>
                  </a:lnTo>
                  <a:cubicBezTo>
                    <a:pt x="119536" y="13222"/>
                    <a:pt x="124879" y="17387"/>
                    <a:pt x="125150" y="25356"/>
                  </a:cubicBezTo>
                  <a:lnTo>
                    <a:pt x="118359" y="25356"/>
                  </a:lnTo>
                  <a:cubicBezTo>
                    <a:pt x="118268" y="21553"/>
                    <a:pt x="116185" y="19470"/>
                    <a:pt x="112382" y="19470"/>
                  </a:cubicBezTo>
                  <a:lnTo>
                    <a:pt x="112291" y="19470"/>
                  </a:lnTo>
                  <a:cubicBezTo>
                    <a:pt x="108035" y="19470"/>
                    <a:pt x="106133" y="21825"/>
                    <a:pt x="106133" y="27620"/>
                  </a:cubicBezTo>
                  <a:lnTo>
                    <a:pt x="106133" y="31695"/>
                  </a:lnTo>
                  <a:cubicBezTo>
                    <a:pt x="106133" y="37491"/>
                    <a:pt x="108035" y="39936"/>
                    <a:pt x="112291" y="39936"/>
                  </a:cubicBezTo>
                  <a:lnTo>
                    <a:pt x="112382" y="39936"/>
                  </a:lnTo>
                  <a:cubicBezTo>
                    <a:pt x="116185" y="39936"/>
                    <a:pt x="118268" y="37763"/>
                    <a:pt x="118359" y="34050"/>
                  </a:cubicBezTo>
                  <a:lnTo>
                    <a:pt x="125150" y="34050"/>
                  </a:lnTo>
                  <a:cubicBezTo>
                    <a:pt x="124879" y="41928"/>
                    <a:pt x="119536" y="46094"/>
                    <a:pt x="112472" y="46094"/>
                  </a:cubicBezTo>
                  <a:close/>
                  <a:moveTo>
                    <a:pt x="136108" y="31514"/>
                  </a:moveTo>
                  <a:lnTo>
                    <a:pt x="156121" y="31514"/>
                  </a:lnTo>
                  <a:lnTo>
                    <a:pt x="156121" y="27620"/>
                  </a:lnTo>
                  <a:cubicBezTo>
                    <a:pt x="156121" y="18021"/>
                    <a:pt x="150778" y="13222"/>
                    <a:pt x="142990" y="13222"/>
                  </a:cubicBezTo>
                  <a:lnTo>
                    <a:pt x="142628" y="13222"/>
                  </a:lnTo>
                  <a:cubicBezTo>
                    <a:pt x="134749" y="13222"/>
                    <a:pt x="129497" y="18021"/>
                    <a:pt x="129497" y="27620"/>
                  </a:cubicBezTo>
                  <a:lnTo>
                    <a:pt x="129497" y="31695"/>
                  </a:lnTo>
                  <a:cubicBezTo>
                    <a:pt x="129497" y="41294"/>
                    <a:pt x="134749" y="46094"/>
                    <a:pt x="142718" y="46094"/>
                  </a:cubicBezTo>
                  <a:lnTo>
                    <a:pt x="143262" y="46094"/>
                  </a:lnTo>
                  <a:cubicBezTo>
                    <a:pt x="149872" y="46094"/>
                    <a:pt x="154763" y="42472"/>
                    <a:pt x="155759" y="35951"/>
                  </a:cubicBezTo>
                  <a:lnTo>
                    <a:pt x="148876" y="35951"/>
                  </a:lnTo>
                  <a:cubicBezTo>
                    <a:pt x="148242" y="38940"/>
                    <a:pt x="146250" y="40117"/>
                    <a:pt x="143081" y="40117"/>
                  </a:cubicBezTo>
                  <a:lnTo>
                    <a:pt x="142718" y="40117"/>
                  </a:lnTo>
                  <a:cubicBezTo>
                    <a:pt x="138009" y="40117"/>
                    <a:pt x="136108" y="37944"/>
                    <a:pt x="136108" y="31695"/>
                  </a:cubicBezTo>
                  <a:close/>
                  <a:moveTo>
                    <a:pt x="136198" y="26624"/>
                  </a:moveTo>
                  <a:cubicBezTo>
                    <a:pt x="136379" y="21100"/>
                    <a:pt x="138281" y="19289"/>
                    <a:pt x="142628" y="19289"/>
                  </a:cubicBezTo>
                  <a:lnTo>
                    <a:pt x="142990" y="19289"/>
                  </a:lnTo>
                  <a:cubicBezTo>
                    <a:pt x="147246" y="19289"/>
                    <a:pt x="149148" y="21100"/>
                    <a:pt x="149420" y="26624"/>
                  </a:cubicBezTo>
                  <a:close/>
                  <a:moveTo>
                    <a:pt x="166173" y="41838"/>
                  </a:moveTo>
                  <a:lnTo>
                    <a:pt x="185099" y="41838"/>
                  </a:lnTo>
                  <a:lnTo>
                    <a:pt x="185099" y="45460"/>
                  </a:lnTo>
                  <a:lnTo>
                    <a:pt x="162279" y="45460"/>
                  </a:lnTo>
                  <a:lnTo>
                    <a:pt x="162279" y="2355"/>
                  </a:lnTo>
                  <a:lnTo>
                    <a:pt x="166173" y="2355"/>
                  </a:lnTo>
                  <a:close/>
                  <a:moveTo>
                    <a:pt x="216613" y="41928"/>
                  </a:moveTo>
                  <a:lnTo>
                    <a:pt x="211904" y="41928"/>
                  </a:lnTo>
                  <a:lnTo>
                    <a:pt x="211904" y="26352"/>
                  </a:lnTo>
                  <a:cubicBezTo>
                    <a:pt x="211904" y="18836"/>
                    <a:pt x="208554" y="14218"/>
                    <a:pt x="200856" y="14218"/>
                  </a:cubicBezTo>
                  <a:lnTo>
                    <a:pt x="200675" y="14218"/>
                  </a:lnTo>
                  <a:cubicBezTo>
                    <a:pt x="193431" y="14218"/>
                    <a:pt x="189174" y="18383"/>
                    <a:pt x="188812" y="24632"/>
                  </a:cubicBezTo>
                  <a:lnTo>
                    <a:pt x="192978" y="24632"/>
                  </a:lnTo>
                  <a:cubicBezTo>
                    <a:pt x="193159" y="20376"/>
                    <a:pt x="195423" y="17749"/>
                    <a:pt x="200585" y="17749"/>
                  </a:cubicBezTo>
                  <a:lnTo>
                    <a:pt x="200856" y="17749"/>
                  </a:lnTo>
                  <a:cubicBezTo>
                    <a:pt x="205928" y="17749"/>
                    <a:pt x="208101" y="20919"/>
                    <a:pt x="208101" y="26081"/>
                  </a:cubicBezTo>
                  <a:lnTo>
                    <a:pt x="208101" y="28073"/>
                  </a:lnTo>
                  <a:lnTo>
                    <a:pt x="198955" y="29341"/>
                  </a:lnTo>
                  <a:cubicBezTo>
                    <a:pt x="191891" y="30156"/>
                    <a:pt x="187544" y="32420"/>
                    <a:pt x="187544" y="37763"/>
                  </a:cubicBezTo>
                  <a:lnTo>
                    <a:pt x="187544" y="38125"/>
                  </a:lnTo>
                  <a:cubicBezTo>
                    <a:pt x="187544" y="44102"/>
                    <a:pt x="193068" y="46094"/>
                    <a:pt x="197053" y="46094"/>
                  </a:cubicBezTo>
                  <a:lnTo>
                    <a:pt x="197325" y="46094"/>
                  </a:lnTo>
                  <a:cubicBezTo>
                    <a:pt x="202486" y="46094"/>
                    <a:pt x="205928" y="43921"/>
                    <a:pt x="207376" y="40570"/>
                  </a:cubicBezTo>
                  <a:lnTo>
                    <a:pt x="208101" y="40570"/>
                  </a:lnTo>
                  <a:lnTo>
                    <a:pt x="208373" y="45460"/>
                  </a:lnTo>
                  <a:lnTo>
                    <a:pt x="215436" y="45460"/>
                  </a:lnTo>
                  <a:close/>
                  <a:moveTo>
                    <a:pt x="208101" y="31605"/>
                  </a:moveTo>
                  <a:cubicBezTo>
                    <a:pt x="208101" y="40479"/>
                    <a:pt x="203030" y="42562"/>
                    <a:pt x="197777" y="42562"/>
                  </a:cubicBezTo>
                  <a:lnTo>
                    <a:pt x="197506" y="42562"/>
                  </a:lnTo>
                  <a:cubicBezTo>
                    <a:pt x="193702" y="42562"/>
                    <a:pt x="191438" y="40842"/>
                    <a:pt x="191438" y="38034"/>
                  </a:cubicBezTo>
                  <a:lnTo>
                    <a:pt x="191438" y="37672"/>
                  </a:lnTo>
                  <a:cubicBezTo>
                    <a:pt x="191438" y="34684"/>
                    <a:pt x="193974" y="33325"/>
                    <a:pt x="199498" y="32510"/>
                  </a:cubicBezTo>
                  <a:lnTo>
                    <a:pt x="208101" y="31424"/>
                  </a:lnTo>
                  <a:close/>
                  <a:moveTo>
                    <a:pt x="248490" y="35861"/>
                  </a:moveTo>
                  <a:cubicBezTo>
                    <a:pt x="248490" y="42109"/>
                    <a:pt x="252927" y="46094"/>
                    <a:pt x="260171" y="46094"/>
                  </a:cubicBezTo>
                  <a:lnTo>
                    <a:pt x="260624" y="46094"/>
                  </a:lnTo>
                  <a:cubicBezTo>
                    <a:pt x="267054" y="46094"/>
                    <a:pt x="271582" y="42834"/>
                    <a:pt x="271582" y="37491"/>
                  </a:cubicBezTo>
                  <a:cubicBezTo>
                    <a:pt x="271582" y="31152"/>
                    <a:pt x="266692" y="29703"/>
                    <a:pt x="260534" y="28073"/>
                  </a:cubicBezTo>
                  <a:lnTo>
                    <a:pt x="260262" y="27982"/>
                  </a:lnTo>
                  <a:cubicBezTo>
                    <a:pt x="256459" y="26896"/>
                    <a:pt x="253108" y="25990"/>
                    <a:pt x="253108" y="22458"/>
                  </a:cubicBezTo>
                  <a:cubicBezTo>
                    <a:pt x="253108" y="19651"/>
                    <a:pt x="255372" y="17749"/>
                    <a:pt x="259538" y="17749"/>
                  </a:cubicBezTo>
                  <a:lnTo>
                    <a:pt x="259990" y="17749"/>
                  </a:lnTo>
                  <a:cubicBezTo>
                    <a:pt x="264699" y="17749"/>
                    <a:pt x="266963" y="20466"/>
                    <a:pt x="266963" y="24179"/>
                  </a:cubicBezTo>
                  <a:lnTo>
                    <a:pt x="270767" y="24179"/>
                  </a:lnTo>
                  <a:cubicBezTo>
                    <a:pt x="270767" y="18021"/>
                    <a:pt x="266239" y="14308"/>
                    <a:pt x="259990" y="14308"/>
                  </a:cubicBezTo>
                  <a:lnTo>
                    <a:pt x="259538" y="14308"/>
                  </a:lnTo>
                  <a:cubicBezTo>
                    <a:pt x="253470" y="14308"/>
                    <a:pt x="249395" y="17568"/>
                    <a:pt x="249395" y="22458"/>
                  </a:cubicBezTo>
                  <a:cubicBezTo>
                    <a:pt x="249395" y="28435"/>
                    <a:pt x="254104" y="29884"/>
                    <a:pt x="260171" y="31605"/>
                  </a:cubicBezTo>
                  <a:cubicBezTo>
                    <a:pt x="260262" y="31695"/>
                    <a:pt x="260443" y="31695"/>
                    <a:pt x="260624" y="31786"/>
                  </a:cubicBezTo>
                  <a:cubicBezTo>
                    <a:pt x="264337" y="32782"/>
                    <a:pt x="267869" y="33778"/>
                    <a:pt x="267869" y="37400"/>
                  </a:cubicBezTo>
                  <a:cubicBezTo>
                    <a:pt x="267869" y="40389"/>
                    <a:pt x="265877" y="42653"/>
                    <a:pt x="260534" y="42653"/>
                  </a:cubicBezTo>
                  <a:lnTo>
                    <a:pt x="260171" y="42653"/>
                  </a:lnTo>
                  <a:cubicBezTo>
                    <a:pt x="254738" y="42653"/>
                    <a:pt x="252383" y="39755"/>
                    <a:pt x="252383" y="35861"/>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cxnSp>
        <p:nvCxnSpPr>
          <p:cNvPr id="6237" name="Google Shape;6237;p374"/>
          <p:cNvCxnSpPr/>
          <p:nvPr/>
        </p:nvCxnSpPr>
        <p:spPr>
          <a:xfrm>
            <a:off x="4410069" y="323850"/>
            <a:ext cx="0" cy="30426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3"/>
                                        </p:tgtEl>
                                        <p:attrNameLst>
                                          <p:attrName>style.visibility</p:attrName>
                                        </p:attrNameLst>
                                      </p:cBhvr>
                                      <p:to>
                                        <p:strVal val="visible"/>
                                      </p:to>
                                    </p:set>
                                    <p:animEffect filter="fade" transition="in">
                                      <p:cBhvr>
                                        <p:cTn dur="300"/>
                                        <p:tgtEl>
                                          <p:spTgt spid="6223"/>
                                        </p:tgtEl>
                                      </p:cBhvr>
                                    </p:animEffect>
                                  </p:childTnLst>
                                </p:cTn>
                              </p:par>
                              <p:par>
                                <p:cTn fill="hold" nodeType="withEffect" presetClass="entr" presetID="10" presetSubtype="0">
                                  <p:stCondLst>
                                    <p:cond delay="0"/>
                                  </p:stCondLst>
                                  <p:childTnLst>
                                    <p:set>
                                      <p:cBhvr>
                                        <p:cTn dur="1" fill="hold">
                                          <p:stCondLst>
                                            <p:cond delay="0"/>
                                          </p:stCondLst>
                                        </p:cTn>
                                        <p:tgtEl>
                                          <p:spTgt spid="6201"/>
                                        </p:tgtEl>
                                        <p:attrNameLst>
                                          <p:attrName>style.visibility</p:attrName>
                                        </p:attrNameLst>
                                      </p:cBhvr>
                                      <p:to>
                                        <p:strVal val="visible"/>
                                      </p:to>
                                    </p:set>
                                    <p:animEffect filter="fade" transition="in">
                                      <p:cBhvr>
                                        <p:cTn dur="600"/>
                                        <p:tgtEl>
                                          <p:spTgt spid="6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5"/>
                                        </p:tgtEl>
                                        <p:attrNameLst>
                                          <p:attrName>style.visibility</p:attrName>
                                        </p:attrNameLst>
                                      </p:cBhvr>
                                      <p:to>
                                        <p:strVal val="visible"/>
                                      </p:to>
                                    </p:set>
                                    <p:animEffect filter="fade" transition="in">
                                      <p:cBhvr>
                                        <p:cTn dur="300"/>
                                        <p:tgtEl>
                                          <p:spTgt spid="6215"/>
                                        </p:tgtEl>
                                      </p:cBhvr>
                                    </p:animEffect>
                                  </p:childTnLst>
                                </p:cTn>
                              </p:par>
                              <p:par>
                                <p:cTn fill="hold" nodeType="withEffect" presetClass="entr" presetID="10" presetSubtype="0">
                                  <p:stCondLst>
                                    <p:cond delay="0"/>
                                  </p:stCondLst>
                                  <p:childTnLst>
                                    <p:set>
                                      <p:cBhvr>
                                        <p:cTn dur="1" fill="hold">
                                          <p:stCondLst>
                                            <p:cond delay="0"/>
                                          </p:stCondLst>
                                        </p:cTn>
                                        <p:tgtEl>
                                          <p:spTgt spid="6237"/>
                                        </p:tgtEl>
                                        <p:attrNameLst>
                                          <p:attrName>style.visibility</p:attrName>
                                        </p:attrNameLst>
                                      </p:cBhvr>
                                      <p:to>
                                        <p:strVal val="visible"/>
                                      </p:to>
                                    </p:set>
                                    <p:animEffect filter="fade" transition="in">
                                      <p:cBhvr>
                                        <p:cTn dur="1000"/>
                                        <p:tgtEl>
                                          <p:spTgt spid="6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1"/>
                                        </p:tgtEl>
                                        <p:attrNameLst>
                                          <p:attrName>style.visibility</p:attrName>
                                        </p:attrNameLst>
                                      </p:cBhvr>
                                      <p:to>
                                        <p:strVal val="visible"/>
                                      </p:to>
                                    </p:set>
                                    <p:animEffect filter="fade" transition="in">
                                      <p:cBhvr>
                                        <p:cTn dur="300"/>
                                        <p:tgtEl>
                                          <p:spTgt spid="6211"/>
                                        </p:tgtEl>
                                      </p:cBhvr>
                                    </p:animEffect>
                                  </p:childTnLst>
                                </p:cTn>
                              </p:par>
                              <p:par>
                                <p:cTn fill="hold" nodeType="withEffect" presetClass="entr" presetID="10" presetSubtype="0">
                                  <p:stCondLst>
                                    <p:cond delay="0"/>
                                  </p:stCondLst>
                                  <p:childTnLst>
                                    <p:set>
                                      <p:cBhvr>
                                        <p:cTn dur="1" fill="hold">
                                          <p:stCondLst>
                                            <p:cond delay="0"/>
                                          </p:stCondLst>
                                        </p:cTn>
                                        <p:tgtEl>
                                          <p:spTgt spid="6202"/>
                                        </p:tgtEl>
                                        <p:attrNameLst>
                                          <p:attrName>style.visibility</p:attrName>
                                        </p:attrNameLst>
                                      </p:cBhvr>
                                      <p:to>
                                        <p:strVal val="visible"/>
                                      </p:to>
                                    </p:set>
                                    <p:animEffect filter="fade" transition="in">
                                      <p:cBhvr>
                                        <p:cTn dur="600"/>
                                        <p:tgtEl>
                                          <p:spTgt spid="6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3"/>
                                        </p:tgtEl>
                                        <p:attrNameLst>
                                          <p:attrName>style.visibility</p:attrName>
                                        </p:attrNameLst>
                                      </p:cBhvr>
                                      <p:to>
                                        <p:strVal val="visible"/>
                                      </p:to>
                                    </p:set>
                                    <p:animEffect filter="fade" transition="in">
                                      <p:cBhvr>
                                        <p:cTn dur="300"/>
                                        <p:tgtEl>
                                          <p:spTgt spid="6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241" name="Shape 6241"/>
        <p:cNvGrpSpPr/>
        <p:nvPr/>
      </p:nvGrpSpPr>
      <p:grpSpPr>
        <a:xfrm>
          <a:off x="0" y="0"/>
          <a:ext cx="0" cy="0"/>
          <a:chOff x="0" y="0"/>
          <a:chExt cx="0" cy="0"/>
        </a:xfrm>
      </p:grpSpPr>
      <p:sp>
        <p:nvSpPr>
          <p:cNvPr id="6242" name="Google Shape;6242;p375"/>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6243" name="Google Shape;6243;p375"/>
          <p:cNvSpPr txBox="1"/>
          <p:nvPr/>
        </p:nvSpPr>
        <p:spPr>
          <a:xfrm>
            <a:off x="2050275" y="2186925"/>
            <a:ext cx="50436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000"/>
              <a:buFont typeface="Arial"/>
              <a:buNone/>
            </a:pPr>
            <a:r>
              <a:rPr lang="en" sz="5000">
                <a:solidFill>
                  <a:schemeClr val="lt1"/>
                </a:solidFill>
                <a:latin typeface="DM Mono"/>
                <a:ea typeface="DM Mono"/>
                <a:cs typeface="DM Mono"/>
                <a:sym typeface="DM Mono"/>
              </a:rPr>
              <a:t>Integrations</a:t>
            </a:r>
            <a:endParaRPr b="0" i="0" sz="5000" u="none" cap="none" strike="noStrike">
              <a:solidFill>
                <a:schemeClr val="lt1"/>
              </a:solidFill>
              <a:latin typeface="DM Mono"/>
              <a:ea typeface="DM Mono"/>
              <a:cs typeface="DM Mono"/>
              <a:sym typeface="DM Mono"/>
            </a:endParaRPr>
          </a:p>
        </p:txBody>
      </p:sp>
      <p:grpSp>
        <p:nvGrpSpPr>
          <p:cNvPr id="6244" name="Google Shape;6244;p375"/>
          <p:cNvGrpSpPr/>
          <p:nvPr/>
        </p:nvGrpSpPr>
        <p:grpSpPr>
          <a:xfrm>
            <a:off x="1023775" y="2114544"/>
            <a:ext cx="7096456" cy="914397"/>
            <a:chOff x="5670550" y="4229100"/>
            <a:chExt cx="6929456" cy="1828795"/>
          </a:xfrm>
        </p:grpSpPr>
        <p:sp>
          <p:nvSpPr>
            <p:cNvPr id="6245" name="Google Shape;6245;p375"/>
            <p:cNvSpPr/>
            <p:nvPr/>
          </p:nvSpPr>
          <p:spPr>
            <a:xfrm>
              <a:off x="1168560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46" name="Google Shape;6246;p375"/>
            <p:cNvSpPr/>
            <p:nvPr/>
          </p:nvSpPr>
          <p:spPr>
            <a:xfrm flipH="1">
              <a:off x="567055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0" name="Shape 6250"/>
        <p:cNvGrpSpPr/>
        <p:nvPr/>
      </p:nvGrpSpPr>
      <p:grpSpPr>
        <a:xfrm>
          <a:off x="0" y="0"/>
          <a:ext cx="0" cy="0"/>
          <a:chOff x="0" y="0"/>
          <a:chExt cx="0" cy="0"/>
        </a:xfrm>
      </p:grpSpPr>
      <p:sp>
        <p:nvSpPr>
          <p:cNvPr id="6251" name="Google Shape;6251;p376"/>
          <p:cNvSpPr txBox="1"/>
          <p:nvPr/>
        </p:nvSpPr>
        <p:spPr>
          <a:xfrm>
            <a:off x="1630300" y="941450"/>
            <a:ext cx="5495700" cy="22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highlight>
                  <a:schemeClr val="lt1"/>
                </a:highlight>
                <a:latin typeface="Poppins SemiBold"/>
                <a:ea typeface="Poppins SemiBold"/>
                <a:cs typeface="Poppins SemiBold"/>
                <a:sym typeface="Poppins SemiBold"/>
              </a:rPr>
              <a:t>Add Integrations Slide. Product Marketing currently working on this. Target date of completion, Monday, 11/6/23 </a:t>
            </a:r>
            <a:endParaRPr sz="3500">
              <a:highlight>
                <a:schemeClr val="lt1"/>
              </a:highlight>
              <a:latin typeface="Poppins SemiBold"/>
              <a:ea typeface="Poppins SemiBold"/>
              <a:cs typeface="Poppins SemiBold"/>
              <a:sym typeface="Poppins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255" name="Shape 6255"/>
        <p:cNvGrpSpPr/>
        <p:nvPr/>
      </p:nvGrpSpPr>
      <p:grpSpPr>
        <a:xfrm>
          <a:off x="0" y="0"/>
          <a:ext cx="0" cy="0"/>
          <a:chOff x="0" y="0"/>
          <a:chExt cx="0" cy="0"/>
        </a:xfrm>
      </p:grpSpPr>
      <p:sp>
        <p:nvSpPr>
          <p:cNvPr id="6256" name="Google Shape;6256;p377"/>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6257" name="Google Shape;6257;p377"/>
          <p:cNvSpPr txBox="1"/>
          <p:nvPr/>
        </p:nvSpPr>
        <p:spPr>
          <a:xfrm>
            <a:off x="2050275" y="2186925"/>
            <a:ext cx="50436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000"/>
              <a:buFont typeface="Arial"/>
              <a:buNone/>
            </a:pPr>
            <a:r>
              <a:rPr lang="en" sz="5000">
                <a:solidFill>
                  <a:schemeClr val="lt1"/>
                </a:solidFill>
                <a:latin typeface="DM Mono"/>
                <a:ea typeface="DM Mono"/>
                <a:cs typeface="DM Mono"/>
                <a:sym typeface="DM Mono"/>
              </a:rPr>
              <a:t>Reporting</a:t>
            </a:r>
            <a:endParaRPr b="0" i="0" sz="5000" u="none" cap="none" strike="noStrike">
              <a:solidFill>
                <a:schemeClr val="lt1"/>
              </a:solidFill>
              <a:latin typeface="DM Mono"/>
              <a:ea typeface="DM Mono"/>
              <a:cs typeface="DM Mono"/>
              <a:sym typeface="DM Mono"/>
            </a:endParaRPr>
          </a:p>
        </p:txBody>
      </p:sp>
      <p:grpSp>
        <p:nvGrpSpPr>
          <p:cNvPr id="6258" name="Google Shape;6258;p377"/>
          <p:cNvGrpSpPr/>
          <p:nvPr/>
        </p:nvGrpSpPr>
        <p:grpSpPr>
          <a:xfrm>
            <a:off x="1339451" y="2114544"/>
            <a:ext cx="6330751" cy="914397"/>
            <a:chOff x="5670550" y="4229100"/>
            <a:chExt cx="6929456" cy="1828795"/>
          </a:xfrm>
        </p:grpSpPr>
        <p:sp>
          <p:nvSpPr>
            <p:cNvPr id="6259" name="Google Shape;6259;p377"/>
            <p:cNvSpPr/>
            <p:nvPr/>
          </p:nvSpPr>
          <p:spPr>
            <a:xfrm>
              <a:off x="1168560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60" name="Google Shape;6260;p377"/>
            <p:cNvSpPr/>
            <p:nvPr/>
          </p:nvSpPr>
          <p:spPr>
            <a:xfrm flipH="1">
              <a:off x="567055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583A"/>
        </a:solidFill>
      </p:bgPr>
    </p:bg>
    <p:spTree>
      <p:nvGrpSpPr>
        <p:cNvPr id="6264" name="Shape 6264"/>
        <p:cNvGrpSpPr/>
        <p:nvPr/>
      </p:nvGrpSpPr>
      <p:grpSpPr>
        <a:xfrm>
          <a:off x="0" y="0"/>
          <a:ext cx="0" cy="0"/>
          <a:chOff x="0" y="0"/>
          <a:chExt cx="0" cy="0"/>
        </a:xfrm>
      </p:grpSpPr>
      <p:sp>
        <p:nvSpPr>
          <p:cNvPr id="6265" name="Google Shape;6265;p378"/>
          <p:cNvSpPr/>
          <p:nvPr/>
        </p:nvSpPr>
        <p:spPr>
          <a:xfrm>
            <a:off x="315771" y="3054450"/>
            <a:ext cx="2643900" cy="1441200"/>
          </a:xfrm>
          <a:prstGeom prst="roundRect">
            <a:avLst>
              <a:gd fmla="val 7228" name="adj"/>
            </a:avLst>
          </a:prstGeom>
          <a:solidFill>
            <a:srgbClr val="D8F8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266" name="Google Shape;6266;p378"/>
          <p:cNvSpPr/>
          <p:nvPr/>
        </p:nvSpPr>
        <p:spPr>
          <a:xfrm>
            <a:off x="315125" y="1293950"/>
            <a:ext cx="2643900" cy="1441200"/>
          </a:xfrm>
          <a:prstGeom prst="roundRect">
            <a:avLst>
              <a:gd fmla="val 7228" name="adj"/>
            </a:avLst>
          </a:prstGeom>
          <a:solidFill>
            <a:srgbClr val="D8F8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267" name="Google Shape;6267;p378"/>
          <p:cNvSpPr/>
          <p:nvPr/>
        </p:nvSpPr>
        <p:spPr>
          <a:xfrm>
            <a:off x="3256271" y="3054450"/>
            <a:ext cx="2643900" cy="1441200"/>
          </a:xfrm>
          <a:prstGeom prst="roundRect">
            <a:avLst>
              <a:gd fmla="val 7228" name="adj"/>
            </a:avLst>
          </a:prstGeom>
          <a:solidFill>
            <a:srgbClr val="D8F8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268" name="Google Shape;6268;p378"/>
          <p:cNvSpPr/>
          <p:nvPr/>
        </p:nvSpPr>
        <p:spPr>
          <a:xfrm>
            <a:off x="3255625" y="1293950"/>
            <a:ext cx="2643900" cy="1441200"/>
          </a:xfrm>
          <a:prstGeom prst="roundRect">
            <a:avLst>
              <a:gd fmla="val 7228" name="adj"/>
            </a:avLst>
          </a:prstGeom>
          <a:solidFill>
            <a:srgbClr val="D8F8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269" name="Google Shape;6269;p378"/>
          <p:cNvSpPr/>
          <p:nvPr/>
        </p:nvSpPr>
        <p:spPr>
          <a:xfrm>
            <a:off x="6177246" y="3054450"/>
            <a:ext cx="2643900" cy="1441200"/>
          </a:xfrm>
          <a:prstGeom prst="roundRect">
            <a:avLst>
              <a:gd fmla="val 7228" name="adj"/>
            </a:avLst>
          </a:prstGeom>
          <a:solidFill>
            <a:srgbClr val="D8F8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270" name="Google Shape;6270;p378"/>
          <p:cNvSpPr/>
          <p:nvPr/>
        </p:nvSpPr>
        <p:spPr>
          <a:xfrm>
            <a:off x="6176600" y="1293950"/>
            <a:ext cx="2643900" cy="1441200"/>
          </a:xfrm>
          <a:prstGeom prst="roundRect">
            <a:avLst>
              <a:gd fmla="val 7228" name="adj"/>
            </a:avLst>
          </a:prstGeom>
          <a:solidFill>
            <a:srgbClr val="D8F8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271" name="Google Shape;6271;p378"/>
          <p:cNvSpPr txBox="1"/>
          <p:nvPr>
            <p:ph idx="1" type="body"/>
          </p:nvPr>
        </p:nvSpPr>
        <p:spPr>
          <a:xfrm>
            <a:off x="473300" y="3769600"/>
            <a:ext cx="2344200" cy="597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rgbClr val="19583A"/>
                </a:solidFill>
              </a:rPr>
              <a:t>Look at a test’s result history to pinpoint when failures were introduced and in what configurations</a:t>
            </a:r>
            <a:endParaRPr>
              <a:solidFill>
                <a:srgbClr val="19583A"/>
              </a:solidFill>
            </a:endParaRPr>
          </a:p>
        </p:txBody>
      </p:sp>
      <p:sp>
        <p:nvSpPr>
          <p:cNvPr id="6272" name="Google Shape;6272;p378"/>
          <p:cNvSpPr txBox="1"/>
          <p:nvPr>
            <p:ph type="title"/>
          </p:nvPr>
        </p:nvSpPr>
        <p:spPr>
          <a:xfrm>
            <a:off x="945399" y="3208338"/>
            <a:ext cx="18900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Evaluate a Test Over Time</a:t>
            </a:r>
            <a:endParaRPr>
              <a:solidFill>
                <a:schemeClr val="dk1"/>
              </a:solidFill>
            </a:endParaRPr>
          </a:p>
        </p:txBody>
      </p:sp>
      <p:sp>
        <p:nvSpPr>
          <p:cNvPr id="6273" name="Google Shape;6273;p378"/>
          <p:cNvSpPr txBox="1"/>
          <p:nvPr>
            <p:ph idx="4" type="body"/>
          </p:nvPr>
        </p:nvSpPr>
        <p:spPr>
          <a:xfrm>
            <a:off x="473325" y="2020561"/>
            <a:ext cx="2361900" cy="597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rgbClr val="19583A"/>
                </a:solidFill>
              </a:rPr>
              <a:t>Learn about the different ways in which you can filter and expand the test views to isolate the most relevant data</a:t>
            </a:r>
            <a:endParaRPr>
              <a:solidFill>
                <a:srgbClr val="19583A"/>
              </a:solidFill>
            </a:endParaRPr>
          </a:p>
        </p:txBody>
      </p:sp>
      <p:sp>
        <p:nvSpPr>
          <p:cNvPr id="6274" name="Google Shape;6274;p378"/>
          <p:cNvSpPr txBox="1"/>
          <p:nvPr>
            <p:ph idx="5" type="title"/>
          </p:nvPr>
        </p:nvSpPr>
        <p:spPr>
          <a:xfrm>
            <a:off x="945363" y="1450288"/>
            <a:ext cx="18900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Customize the Insights Scope</a:t>
            </a:r>
            <a:endParaRPr>
              <a:solidFill>
                <a:schemeClr val="dk1"/>
              </a:solidFill>
            </a:endParaRPr>
          </a:p>
        </p:txBody>
      </p:sp>
      <p:sp>
        <p:nvSpPr>
          <p:cNvPr id="6275" name="Google Shape;6275;p378"/>
          <p:cNvSpPr txBox="1"/>
          <p:nvPr>
            <p:ph idx="6" type="subTitle"/>
          </p:nvPr>
        </p:nvSpPr>
        <p:spPr>
          <a:xfrm>
            <a:off x="318450" y="324000"/>
            <a:ext cx="85161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600">
                <a:solidFill>
                  <a:schemeClr val="accent1"/>
                </a:solidFill>
              </a:rPr>
              <a:t>Sauce Labs Insights</a:t>
            </a:r>
            <a:endParaRPr sz="2600">
              <a:solidFill>
                <a:schemeClr val="accent1"/>
              </a:solidFill>
            </a:endParaRPr>
          </a:p>
        </p:txBody>
      </p:sp>
      <p:sp>
        <p:nvSpPr>
          <p:cNvPr id="6276" name="Google Shape;6276;p378"/>
          <p:cNvSpPr txBox="1"/>
          <p:nvPr>
            <p:ph idx="8" type="body"/>
          </p:nvPr>
        </p:nvSpPr>
        <p:spPr>
          <a:xfrm>
            <a:off x="3404100" y="3769600"/>
            <a:ext cx="2344200" cy="636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rgbClr val="19583A"/>
                </a:solidFill>
              </a:rPr>
              <a:t>Let Sauce machine learning evaluate your test suite to detect underlying weaknesses in your tests or app</a:t>
            </a:r>
            <a:endParaRPr>
              <a:solidFill>
                <a:srgbClr val="19583A"/>
              </a:solidFill>
            </a:endParaRPr>
          </a:p>
        </p:txBody>
      </p:sp>
      <p:sp>
        <p:nvSpPr>
          <p:cNvPr id="6277" name="Google Shape;6277;p378"/>
          <p:cNvSpPr txBox="1"/>
          <p:nvPr>
            <p:ph idx="9" type="title"/>
          </p:nvPr>
        </p:nvSpPr>
        <p:spPr>
          <a:xfrm>
            <a:off x="3876174" y="3208338"/>
            <a:ext cx="18900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Analyze Failure Patterns</a:t>
            </a:r>
            <a:endParaRPr>
              <a:solidFill>
                <a:schemeClr val="dk1"/>
              </a:solidFill>
            </a:endParaRPr>
          </a:p>
        </p:txBody>
      </p:sp>
      <p:sp>
        <p:nvSpPr>
          <p:cNvPr id="6278" name="Google Shape;6278;p378"/>
          <p:cNvSpPr txBox="1"/>
          <p:nvPr>
            <p:ph idx="14" type="body"/>
          </p:nvPr>
        </p:nvSpPr>
        <p:spPr>
          <a:xfrm>
            <a:off x="3413825" y="2020561"/>
            <a:ext cx="2344200" cy="597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rgbClr val="19583A"/>
                </a:solidFill>
              </a:rPr>
              <a:t>See how different tests perform on the same platforms or devices to spot pervasive issues</a:t>
            </a:r>
            <a:endParaRPr>
              <a:solidFill>
                <a:srgbClr val="19583A"/>
              </a:solidFill>
            </a:endParaRPr>
          </a:p>
        </p:txBody>
      </p:sp>
      <p:sp>
        <p:nvSpPr>
          <p:cNvPr id="6279" name="Google Shape;6279;p378"/>
          <p:cNvSpPr txBox="1"/>
          <p:nvPr>
            <p:ph idx="15" type="title"/>
          </p:nvPr>
        </p:nvSpPr>
        <p:spPr>
          <a:xfrm>
            <a:off x="3867525" y="1450288"/>
            <a:ext cx="18900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Compare Statistical Trends</a:t>
            </a:r>
            <a:endParaRPr>
              <a:solidFill>
                <a:schemeClr val="dk1"/>
              </a:solidFill>
            </a:endParaRPr>
          </a:p>
        </p:txBody>
      </p:sp>
      <p:sp>
        <p:nvSpPr>
          <p:cNvPr id="6280" name="Google Shape;6280;p378"/>
          <p:cNvSpPr txBox="1"/>
          <p:nvPr>
            <p:ph idx="17" type="body"/>
          </p:nvPr>
        </p:nvSpPr>
        <p:spPr>
          <a:xfrm>
            <a:off x="6334900" y="3769600"/>
            <a:ext cx="2361900" cy="597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rgbClr val="19583A"/>
                </a:solidFill>
              </a:rPr>
              <a:t>Use our debugging tools to dig into specific test failures and pinpoint root causes</a:t>
            </a:r>
            <a:endParaRPr>
              <a:solidFill>
                <a:srgbClr val="19583A"/>
              </a:solidFill>
            </a:endParaRPr>
          </a:p>
        </p:txBody>
      </p:sp>
      <p:sp>
        <p:nvSpPr>
          <p:cNvPr id="6281" name="Google Shape;6281;p378"/>
          <p:cNvSpPr txBox="1"/>
          <p:nvPr>
            <p:ph idx="18" type="title"/>
          </p:nvPr>
        </p:nvSpPr>
        <p:spPr>
          <a:xfrm>
            <a:off x="6826387" y="3208338"/>
            <a:ext cx="1870500" cy="200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Troubleshoot</a:t>
            </a:r>
            <a:endParaRPr>
              <a:solidFill>
                <a:schemeClr val="dk1"/>
              </a:solidFill>
            </a:endParaRPr>
          </a:p>
        </p:txBody>
      </p:sp>
      <p:sp>
        <p:nvSpPr>
          <p:cNvPr id="6282" name="Google Shape;6282;p378"/>
          <p:cNvSpPr txBox="1"/>
          <p:nvPr>
            <p:ph idx="20" type="body"/>
          </p:nvPr>
        </p:nvSpPr>
        <p:spPr>
          <a:xfrm>
            <a:off x="6354325" y="2020561"/>
            <a:ext cx="2361900" cy="597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rgbClr val="19583A"/>
                </a:solidFill>
              </a:rPr>
              <a:t>See how many different browser and device variations your tests cover</a:t>
            </a:r>
            <a:endParaRPr>
              <a:solidFill>
                <a:srgbClr val="19583A"/>
              </a:solidFill>
            </a:endParaRPr>
          </a:p>
        </p:txBody>
      </p:sp>
      <p:sp>
        <p:nvSpPr>
          <p:cNvPr id="6283" name="Google Shape;6283;p378"/>
          <p:cNvSpPr txBox="1"/>
          <p:nvPr>
            <p:ph idx="21" type="title"/>
          </p:nvPr>
        </p:nvSpPr>
        <p:spPr>
          <a:xfrm>
            <a:off x="6826388" y="1450288"/>
            <a:ext cx="1890000" cy="200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Measure Coverage</a:t>
            </a:r>
            <a:endParaRPr>
              <a:solidFill>
                <a:schemeClr val="dk1"/>
              </a:solidFill>
            </a:endParaRPr>
          </a:p>
        </p:txBody>
      </p:sp>
      <p:sp>
        <p:nvSpPr>
          <p:cNvPr id="6284" name="Google Shape;6284;p378"/>
          <p:cNvSpPr txBox="1"/>
          <p:nvPr/>
        </p:nvSpPr>
        <p:spPr>
          <a:xfrm>
            <a:off x="316800" y="972350"/>
            <a:ext cx="8510400" cy="200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300">
                <a:solidFill>
                  <a:schemeClr val="accent4"/>
                </a:solidFill>
                <a:latin typeface="DM Mono"/>
                <a:ea typeface="DM Mono"/>
                <a:cs typeface="DM Mono"/>
                <a:sym typeface="DM Mono"/>
              </a:rPr>
              <a:t>Improve your build </a:t>
            </a:r>
            <a:r>
              <a:rPr lang="en" sz="1300">
                <a:solidFill>
                  <a:schemeClr val="accent4"/>
                </a:solidFill>
                <a:latin typeface="DM Mono Medium"/>
                <a:ea typeface="DM Mono Medium"/>
                <a:cs typeface="DM Mono Medium"/>
                <a:sym typeface="DM Mono Medium"/>
              </a:rPr>
              <a:t>efficiency</a:t>
            </a:r>
            <a:r>
              <a:rPr lang="en" sz="1300">
                <a:solidFill>
                  <a:schemeClr val="accent4"/>
                </a:solidFill>
                <a:latin typeface="DM Mono"/>
                <a:ea typeface="DM Mono"/>
                <a:cs typeface="DM Mono"/>
                <a:sym typeface="DM Mono"/>
              </a:rPr>
              <a:t> and get the most out of your test results </a:t>
            </a:r>
            <a:endParaRPr sz="1300">
              <a:solidFill>
                <a:schemeClr val="accent4"/>
              </a:solidFill>
              <a:latin typeface="DM Mono"/>
              <a:ea typeface="DM Mono"/>
              <a:cs typeface="DM Mono"/>
              <a:sym typeface="DM Mono"/>
            </a:endParaRPr>
          </a:p>
        </p:txBody>
      </p:sp>
      <p:grpSp>
        <p:nvGrpSpPr>
          <p:cNvPr id="6285" name="Google Shape;6285;p378"/>
          <p:cNvGrpSpPr/>
          <p:nvPr/>
        </p:nvGrpSpPr>
        <p:grpSpPr>
          <a:xfrm>
            <a:off x="473350" y="1471850"/>
            <a:ext cx="365759" cy="341918"/>
            <a:chOff x="1190625" y="594075"/>
            <a:chExt cx="5158800" cy="4815750"/>
          </a:xfrm>
        </p:grpSpPr>
        <p:sp>
          <p:nvSpPr>
            <p:cNvPr id="6286" name="Google Shape;6286;p378"/>
            <p:cNvSpPr/>
            <p:nvPr/>
          </p:nvSpPr>
          <p:spPr>
            <a:xfrm>
              <a:off x="2480300" y="594075"/>
              <a:ext cx="2736775" cy="2736750"/>
            </a:xfrm>
            <a:custGeom>
              <a:rect b="b" l="l" r="r" t="t"/>
              <a:pathLst>
                <a:path extrusionOk="0" h="109470" w="109471">
                  <a:moveTo>
                    <a:pt x="73049" y="0"/>
                  </a:moveTo>
                  <a:lnTo>
                    <a:pt x="310" y="72739"/>
                  </a:lnTo>
                  <a:lnTo>
                    <a:pt x="1" y="72430"/>
                  </a:lnTo>
                  <a:lnTo>
                    <a:pt x="1" y="72946"/>
                  </a:lnTo>
                  <a:lnTo>
                    <a:pt x="1" y="109470"/>
                  </a:lnTo>
                  <a:lnTo>
                    <a:pt x="36628" y="109470"/>
                  </a:lnTo>
                  <a:lnTo>
                    <a:pt x="36525" y="109367"/>
                  </a:lnTo>
                  <a:lnTo>
                    <a:pt x="109470" y="36421"/>
                  </a:lnTo>
                  <a:lnTo>
                    <a:pt x="73049" y="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87" name="Google Shape;6287;p378"/>
            <p:cNvSpPr/>
            <p:nvPr/>
          </p:nvSpPr>
          <p:spPr>
            <a:xfrm>
              <a:off x="1190625" y="4120100"/>
              <a:ext cx="5158800" cy="1289725"/>
            </a:xfrm>
            <a:custGeom>
              <a:rect b="b" l="l" r="r" t="t"/>
              <a:pathLst>
                <a:path extrusionOk="0" h="51589" w="206352">
                  <a:moveTo>
                    <a:pt x="0" y="1"/>
                  </a:moveTo>
                  <a:lnTo>
                    <a:pt x="0" y="51588"/>
                  </a:lnTo>
                  <a:lnTo>
                    <a:pt x="206352" y="51588"/>
                  </a:lnTo>
                  <a:lnTo>
                    <a:pt x="206352"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288" name="Google Shape;6288;p378"/>
          <p:cNvGrpSpPr/>
          <p:nvPr/>
        </p:nvGrpSpPr>
        <p:grpSpPr>
          <a:xfrm>
            <a:off x="6354321" y="1428431"/>
            <a:ext cx="365759" cy="365759"/>
            <a:chOff x="1190625" y="238125"/>
            <a:chExt cx="5158800" cy="5158800"/>
          </a:xfrm>
        </p:grpSpPr>
        <p:sp>
          <p:nvSpPr>
            <p:cNvPr id="6289" name="Google Shape;6289;p378"/>
            <p:cNvSpPr/>
            <p:nvPr/>
          </p:nvSpPr>
          <p:spPr>
            <a:xfrm>
              <a:off x="2480300" y="2495075"/>
              <a:ext cx="2579425" cy="1289725"/>
            </a:xfrm>
            <a:custGeom>
              <a:rect b="b" l="l" r="r" t="t"/>
              <a:pathLst>
                <a:path extrusionOk="0" h="51589" w="103177">
                  <a:moveTo>
                    <a:pt x="51589" y="1"/>
                  </a:moveTo>
                  <a:cubicBezTo>
                    <a:pt x="23112" y="1"/>
                    <a:pt x="1" y="23112"/>
                    <a:pt x="1" y="51589"/>
                  </a:cubicBezTo>
                  <a:lnTo>
                    <a:pt x="103177" y="51589"/>
                  </a:lnTo>
                  <a:cubicBezTo>
                    <a:pt x="103177" y="23112"/>
                    <a:pt x="80065" y="1"/>
                    <a:pt x="51589"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90" name="Google Shape;6290;p378"/>
            <p:cNvSpPr/>
            <p:nvPr/>
          </p:nvSpPr>
          <p:spPr>
            <a:xfrm>
              <a:off x="1190625" y="238125"/>
              <a:ext cx="5158800" cy="2579400"/>
            </a:xfrm>
            <a:custGeom>
              <a:rect b="b" l="l" r="r" t="t"/>
              <a:pathLst>
                <a:path extrusionOk="0" h="103176" w="206352">
                  <a:moveTo>
                    <a:pt x="103176" y="0"/>
                  </a:moveTo>
                  <a:cubicBezTo>
                    <a:pt x="46120" y="0"/>
                    <a:pt x="0" y="46120"/>
                    <a:pt x="0" y="103176"/>
                  </a:cubicBezTo>
                  <a:lnTo>
                    <a:pt x="51588" y="103176"/>
                  </a:lnTo>
                  <a:cubicBezTo>
                    <a:pt x="51588" y="74699"/>
                    <a:pt x="74699" y="51588"/>
                    <a:pt x="103176" y="51588"/>
                  </a:cubicBezTo>
                  <a:cubicBezTo>
                    <a:pt x="131652" y="51588"/>
                    <a:pt x="154764" y="74699"/>
                    <a:pt x="154764" y="103176"/>
                  </a:cubicBezTo>
                  <a:lnTo>
                    <a:pt x="206352" y="103176"/>
                  </a:lnTo>
                  <a:cubicBezTo>
                    <a:pt x="206352" y="46120"/>
                    <a:pt x="160232" y="0"/>
                    <a:pt x="103176" y="0"/>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91" name="Google Shape;6291;p378"/>
            <p:cNvSpPr/>
            <p:nvPr/>
          </p:nvSpPr>
          <p:spPr>
            <a:xfrm>
              <a:off x="3125150" y="4107200"/>
              <a:ext cx="1289725" cy="1289725"/>
            </a:xfrm>
            <a:custGeom>
              <a:rect b="b" l="l" r="r" t="t"/>
              <a:pathLst>
                <a:path extrusionOk="0" h="51589" w="51589">
                  <a:moveTo>
                    <a:pt x="25795" y="1"/>
                  </a:moveTo>
                  <a:cubicBezTo>
                    <a:pt x="11557" y="1"/>
                    <a:pt x="1" y="11556"/>
                    <a:pt x="1" y="25795"/>
                  </a:cubicBezTo>
                  <a:cubicBezTo>
                    <a:pt x="1" y="40033"/>
                    <a:pt x="11557" y="51589"/>
                    <a:pt x="25795" y="51589"/>
                  </a:cubicBezTo>
                  <a:cubicBezTo>
                    <a:pt x="40033" y="51589"/>
                    <a:pt x="51589" y="40033"/>
                    <a:pt x="51589" y="25795"/>
                  </a:cubicBezTo>
                  <a:cubicBezTo>
                    <a:pt x="51589" y="11556"/>
                    <a:pt x="40033" y="1"/>
                    <a:pt x="25795"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292" name="Google Shape;6292;p378"/>
          <p:cNvGrpSpPr/>
          <p:nvPr/>
        </p:nvGrpSpPr>
        <p:grpSpPr>
          <a:xfrm>
            <a:off x="473350" y="3286256"/>
            <a:ext cx="365759" cy="228924"/>
            <a:chOff x="1190625" y="1205375"/>
            <a:chExt cx="5158800" cy="3224275"/>
          </a:xfrm>
        </p:grpSpPr>
        <p:sp>
          <p:nvSpPr>
            <p:cNvPr id="6293" name="Google Shape;6293;p378"/>
            <p:cNvSpPr/>
            <p:nvPr/>
          </p:nvSpPr>
          <p:spPr>
            <a:xfrm>
              <a:off x="1190625" y="1205375"/>
              <a:ext cx="1289700" cy="1289725"/>
            </a:xfrm>
            <a:custGeom>
              <a:rect b="b" l="l" r="r" t="t"/>
              <a:pathLst>
                <a:path extrusionOk="0" h="51589" w="51588">
                  <a:moveTo>
                    <a:pt x="0" y="1"/>
                  </a:moveTo>
                  <a:lnTo>
                    <a:pt x="0" y="51589"/>
                  </a:lnTo>
                  <a:lnTo>
                    <a:pt x="51588" y="51589"/>
                  </a:lnTo>
                  <a:lnTo>
                    <a:pt x="51588"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94" name="Google Shape;6294;p378"/>
            <p:cNvSpPr/>
            <p:nvPr/>
          </p:nvSpPr>
          <p:spPr>
            <a:xfrm>
              <a:off x="1190625" y="3139925"/>
              <a:ext cx="1289700" cy="1289725"/>
            </a:xfrm>
            <a:custGeom>
              <a:rect b="b" l="l" r="r" t="t"/>
              <a:pathLst>
                <a:path extrusionOk="0" h="51589" w="51588">
                  <a:moveTo>
                    <a:pt x="0" y="1"/>
                  </a:moveTo>
                  <a:lnTo>
                    <a:pt x="0" y="51589"/>
                  </a:lnTo>
                  <a:lnTo>
                    <a:pt x="51588" y="51589"/>
                  </a:lnTo>
                  <a:lnTo>
                    <a:pt x="51588"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95" name="Google Shape;6295;p378"/>
            <p:cNvSpPr/>
            <p:nvPr/>
          </p:nvSpPr>
          <p:spPr>
            <a:xfrm>
              <a:off x="3125150" y="3139925"/>
              <a:ext cx="3224275" cy="1289725"/>
            </a:xfrm>
            <a:custGeom>
              <a:rect b="b" l="l" r="r" t="t"/>
              <a:pathLst>
                <a:path extrusionOk="0" h="51589" w="128971">
                  <a:moveTo>
                    <a:pt x="1" y="1"/>
                  </a:moveTo>
                  <a:lnTo>
                    <a:pt x="1" y="51589"/>
                  </a:lnTo>
                  <a:lnTo>
                    <a:pt x="128971" y="51589"/>
                  </a:lnTo>
                  <a:lnTo>
                    <a:pt x="128971"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96" name="Google Shape;6296;p378"/>
            <p:cNvSpPr/>
            <p:nvPr/>
          </p:nvSpPr>
          <p:spPr>
            <a:xfrm>
              <a:off x="3125150" y="1205375"/>
              <a:ext cx="3224275" cy="1289725"/>
            </a:xfrm>
            <a:custGeom>
              <a:rect b="b" l="l" r="r" t="t"/>
              <a:pathLst>
                <a:path extrusionOk="0" h="51589" w="128971">
                  <a:moveTo>
                    <a:pt x="1" y="1"/>
                  </a:moveTo>
                  <a:lnTo>
                    <a:pt x="1" y="51589"/>
                  </a:lnTo>
                  <a:lnTo>
                    <a:pt x="128971" y="51589"/>
                  </a:lnTo>
                  <a:lnTo>
                    <a:pt x="128971"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297" name="Google Shape;6297;p378"/>
          <p:cNvGrpSpPr/>
          <p:nvPr/>
        </p:nvGrpSpPr>
        <p:grpSpPr>
          <a:xfrm>
            <a:off x="3413837" y="3217833"/>
            <a:ext cx="365759" cy="365759"/>
            <a:chOff x="1190625" y="238125"/>
            <a:chExt cx="5158800" cy="5158800"/>
          </a:xfrm>
        </p:grpSpPr>
        <p:sp>
          <p:nvSpPr>
            <p:cNvPr id="6298" name="Google Shape;6298;p378"/>
            <p:cNvSpPr/>
            <p:nvPr/>
          </p:nvSpPr>
          <p:spPr>
            <a:xfrm>
              <a:off x="1190625" y="4107200"/>
              <a:ext cx="1289700" cy="1289725"/>
            </a:xfrm>
            <a:custGeom>
              <a:rect b="b" l="l" r="r" t="t"/>
              <a:pathLst>
                <a:path extrusionOk="0" h="51589" w="51588">
                  <a:moveTo>
                    <a:pt x="0" y="1"/>
                  </a:moveTo>
                  <a:lnTo>
                    <a:pt x="0" y="51589"/>
                  </a:lnTo>
                  <a:lnTo>
                    <a:pt x="51588" y="51589"/>
                  </a:lnTo>
                  <a:lnTo>
                    <a:pt x="51588"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99" name="Google Shape;6299;p378"/>
            <p:cNvSpPr/>
            <p:nvPr/>
          </p:nvSpPr>
          <p:spPr>
            <a:xfrm>
              <a:off x="3125150" y="4107200"/>
              <a:ext cx="1289725" cy="1289725"/>
            </a:xfrm>
            <a:custGeom>
              <a:rect b="b" l="l" r="r" t="t"/>
              <a:pathLst>
                <a:path extrusionOk="0" h="51589" w="51589">
                  <a:moveTo>
                    <a:pt x="1" y="1"/>
                  </a:moveTo>
                  <a:lnTo>
                    <a:pt x="1" y="51589"/>
                  </a:lnTo>
                  <a:lnTo>
                    <a:pt x="51589" y="51589"/>
                  </a:lnTo>
                  <a:lnTo>
                    <a:pt x="51589"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00" name="Google Shape;6300;p378"/>
            <p:cNvSpPr/>
            <p:nvPr/>
          </p:nvSpPr>
          <p:spPr>
            <a:xfrm>
              <a:off x="5059700" y="4107200"/>
              <a:ext cx="1289725" cy="1289725"/>
            </a:xfrm>
            <a:custGeom>
              <a:rect b="b" l="l" r="r" t="t"/>
              <a:pathLst>
                <a:path extrusionOk="0" h="51589" w="51589">
                  <a:moveTo>
                    <a:pt x="1" y="1"/>
                  </a:moveTo>
                  <a:lnTo>
                    <a:pt x="1" y="51589"/>
                  </a:lnTo>
                  <a:lnTo>
                    <a:pt x="51589" y="51589"/>
                  </a:lnTo>
                  <a:lnTo>
                    <a:pt x="51589"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01" name="Google Shape;6301;p378"/>
            <p:cNvSpPr/>
            <p:nvPr/>
          </p:nvSpPr>
          <p:spPr>
            <a:xfrm>
              <a:off x="3125150" y="2817500"/>
              <a:ext cx="1289725" cy="1289725"/>
            </a:xfrm>
            <a:custGeom>
              <a:rect b="b" l="l" r="r" t="t"/>
              <a:pathLst>
                <a:path extrusionOk="0" h="51589" w="51589">
                  <a:moveTo>
                    <a:pt x="1" y="1"/>
                  </a:moveTo>
                  <a:lnTo>
                    <a:pt x="1" y="51589"/>
                  </a:lnTo>
                  <a:lnTo>
                    <a:pt x="51589" y="51589"/>
                  </a:lnTo>
                  <a:lnTo>
                    <a:pt x="51589"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02" name="Google Shape;6302;p378"/>
            <p:cNvSpPr/>
            <p:nvPr/>
          </p:nvSpPr>
          <p:spPr>
            <a:xfrm>
              <a:off x="5059700" y="2817500"/>
              <a:ext cx="1289725" cy="1289725"/>
            </a:xfrm>
            <a:custGeom>
              <a:rect b="b" l="l" r="r" t="t"/>
              <a:pathLst>
                <a:path extrusionOk="0" h="51589" w="51589">
                  <a:moveTo>
                    <a:pt x="1" y="1"/>
                  </a:moveTo>
                  <a:lnTo>
                    <a:pt x="1" y="51589"/>
                  </a:lnTo>
                  <a:lnTo>
                    <a:pt x="51589" y="51589"/>
                  </a:lnTo>
                  <a:lnTo>
                    <a:pt x="51589"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03" name="Google Shape;6303;p378"/>
            <p:cNvSpPr/>
            <p:nvPr/>
          </p:nvSpPr>
          <p:spPr>
            <a:xfrm>
              <a:off x="5059700" y="1527800"/>
              <a:ext cx="1289725" cy="1289725"/>
            </a:xfrm>
            <a:custGeom>
              <a:rect b="b" l="l" r="r" t="t"/>
              <a:pathLst>
                <a:path extrusionOk="0" h="51589" w="51589">
                  <a:moveTo>
                    <a:pt x="1" y="1"/>
                  </a:moveTo>
                  <a:lnTo>
                    <a:pt x="1" y="51589"/>
                  </a:lnTo>
                  <a:lnTo>
                    <a:pt x="51589" y="51589"/>
                  </a:lnTo>
                  <a:lnTo>
                    <a:pt x="51589"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04" name="Google Shape;6304;p378"/>
            <p:cNvSpPr/>
            <p:nvPr/>
          </p:nvSpPr>
          <p:spPr>
            <a:xfrm>
              <a:off x="5059700" y="238125"/>
              <a:ext cx="1289725" cy="1289700"/>
            </a:xfrm>
            <a:custGeom>
              <a:rect b="b" l="l" r="r" t="t"/>
              <a:pathLst>
                <a:path extrusionOk="0" h="51588" w="51589">
                  <a:moveTo>
                    <a:pt x="1" y="0"/>
                  </a:moveTo>
                  <a:lnTo>
                    <a:pt x="1" y="51588"/>
                  </a:lnTo>
                  <a:lnTo>
                    <a:pt x="51589" y="51588"/>
                  </a:lnTo>
                  <a:lnTo>
                    <a:pt x="51589" y="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305" name="Google Shape;6305;p378"/>
          <p:cNvGrpSpPr/>
          <p:nvPr/>
        </p:nvGrpSpPr>
        <p:grpSpPr>
          <a:xfrm>
            <a:off x="6354331" y="3217831"/>
            <a:ext cx="365759" cy="365759"/>
            <a:chOff x="1190625" y="238125"/>
            <a:chExt cx="5158800" cy="5158800"/>
          </a:xfrm>
        </p:grpSpPr>
        <p:sp>
          <p:nvSpPr>
            <p:cNvPr id="6306" name="Google Shape;6306;p378"/>
            <p:cNvSpPr/>
            <p:nvPr/>
          </p:nvSpPr>
          <p:spPr>
            <a:xfrm>
              <a:off x="3770000" y="238125"/>
              <a:ext cx="2579425" cy="2579400"/>
            </a:xfrm>
            <a:custGeom>
              <a:rect b="b" l="l" r="r" t="t"/>
              <a:pathLst>
                <a:path extrusionOk="0" h="103176" w="103177">
                  <a:moveTo>
                    <a:pt x="61906" y="0"/>
                  </a:moveTo>
                  <a:lnTo>
                    <a:pt x="1" y="61905"/>
                  </a:lnTo>
                  <a:lnTo>
                    <a:pt x="41271" y="103176"/>
                  </a:lnTo>
                  <a:lnTo>
                    <a:pt x="103177" y="41270"/>
                  </a:lnTo>
                  <a:lnTo>
                    <a:pt x="61906" y="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07" name="Google Shape;6307;p378"/>
            <p:cNvSpPr/>
            <p:nvPr/>
          </p:nvSpPr>
          <p:spPr>
            <a:xfrm>
              <a:off x="1190625" y="2817500"/>
              <a:ext cx="2579400" cy="2579425"/>
            </a:xfrm>
            <a:custGeom>
              <a:rect b="b" l="l" r="r" t="t"/>
              <a:pathLst>
                <a:path extrusionOk="0" h="103177" w="103176">
                  <a:moveTo>
                    <a:pt x="61905" y="1"/>
                  </a:moveTo>
                  <a:lnTo>
                    <a:pt x="0" y="61906"/>
                  </a:lnTo>
                  <a:lnTo>
                    <a:pt x="41270" y="103177"/>
                  </a:lnTo>
                  <a:lnTo>
                    <a:pt x="103176" y="41271"/>
                  </a:lnTo>
                  <a:lnTo>
                    <a:pt x="61905"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08" name="Google Shape;6308;p378"/>
            <p:cNvSpPr/>
            <p:nvPr/>
          </p:nvSpPr>
          <p:spPr>
            <a:xfrm>
              <a:off x="3770000" y="2817500"/>
              <a:ext cx="2579425" cy="2579425"/>
            </a:xfrm>
            <a:custGeom>
              <a:rect b="b" l="l" r="r" t="t"/>
              <a:pathLst>
                <a:path extrusionOk="0" h="103177" w="103177">
                  <a:moveTo>
                    <a:pt x="41271" y="1"/>
                  </a:moveTo>
                  <a:lnTo>
                    <a:pt x="1" y="41271"/>
                  </a:lnTo>
                  <a:lnTo>
                    <a:pt x="61906" y="103177"/>
                  </a:lnTo>
                  <a:lnTo>
                    <a:pt x="103177" y="61906"/>
                  </a:lnTo>
                  <a:lnTo>
                    <a:pt x="41271"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09" name="Google Shape;6309;p378"/>
            <p:cNvSpPr/>
            <p:nvPr/>
          </p:nvSpPr>
          <p:spPr>
            <a:xfrm>
              <a:off x="1190625" y="238125"/>
              <a:ext cx="2579400" cy="2579400"/>
            </a:xfrm>
            <a:custGeom>
              <a:rect b="b" l="l" r="r" t="t"/>
              <a:pathLst>
                <a:path extrusionOk="0" h="103176" w="103176">
                  <a:moveTo>
                    <a:pt x="41270" y="0"/>
                  </a:moveTo>
                  <a:lnTo>
                    <a:pt x="0" y="41270"/>
                  </a:lnTo>
                  <a:lnTo>
                    <a:pt x="61905" y="103176"/>
                  </a:lnTo>
                  <a:lnTo>
                    <a:pt x="103176" y="61905"/>
                  </a:lnTo>
                  <a:lnTo>
                    <a:pt x="41270" y="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6310" name="Google Shape;6310;p37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lt1"/>
                </a:solidFill>
                <a:latin typeface="DM Mono Medium"/>
                <a:ea typeface="DM Mono Medium"/>
                <a:cs typeface="DM Mono Medium"/>
                <a:sym typeface="DM Mono Medium"/>
              </a:rPr>
              <a:t>‹#›</a:t>
            </a:fld>
            <a:endParaRPr b="0" i="0" sz="500" u="none" cap="none" strike="noStrike">
              <a:solidFill>
                <a:schemeClr val="lt1"/>
              </a:solidFill>
              <a:latin typeface="DM Mono Medium"/>
              <a:ea typeface="DM Mono Medium"/>
              <a:cs typeface="DM Mono Medium"/>
              <a:sym typeface="DM Mono Medium"/>
            </a:endParaRPr>
          </a:p>
        </p:txBody>
      </p:sp>
      <p:grpSp>
        <p:nvGrpSpPr>
          <p:cNvPr id="6311" name="Google Shape;6311;p378"/>
          <p:cNvGrpSpPr/>
          <p:nvPr/>
        </p:nvGrpSpPr>
        <p:grpSpPr>
          <a:xfrm>
            <a:off x="3413844" y="1459781"/>
            <a:ext cx="365759" cy="365759"/>
            <a:chOff x="1190625" y="238125"/>
            <a:chExt cx="5158800" cy="5158800"/>
          </a:xfrm>
        </p:grpSpPr>
        <p:sp>
          <p:nvSpPr>
            <p:cNvPr id="6312" name="Google Shape;6312;p378"/>
            <p:cNvSpPr/>
            <p:nvPr/>
          </p:nvSpPr>
          <p:spPr>
            <a:xfrm>
              <a:off x="1190625" y="238125"/>
              <a:ext cx="5156225" cy="3863950"/>
            </a:xfrm>
            <a:custGeom>
              <a:rect b="b" l="l" r="r" t="t"/>
              <a:pathLst>
                <a:path extrusionOk="0" h="154558" w="206249">
                  <a:moveTo>
                    <a:pt x="169621" y="0"/>
                  </a:moveTo>
                  <a:lnTo>
                    <a:pt x="118549" y="51072"/>
                  </a:lnTo>
                  <a:lnTo>
                    <a:pt x="92755" y="25278"/>
                  </a:lnTo>
                  <a:lnTo>
                    <a:pt x="56231" y="61802"/>
                  </a:lnTo>
                  <a:lnTo>
                    <a:pt x="0" y="118136"/>
                  </a:lnTo>
                  <a:lnTo>
                    <a:pt x="36524" y="154557"/>
                  </a:lnTo>
                  <a:lnTo>
                    <a:pt x="92755" y="98327"/>
                  </a:lnTo>
                  <a:lnTo>
                    <a:pt x="118549" y="124120"/>
                  </a:lnTo>
                  <a:lnTo>
                    <a:pt x="133200" y="109366"/>
                  </a:lnTo>
                  <a:lnTo>
                    <a:pt x="133200" y="109470"/>
                  </a:lnTo>
                  <a:lnTo>
                    <a:pt x="205939" y="36731"/>
                  </a:lnTo>
                  <a:lnTo>
                    <a:pt x="206248" y="36937"/>
                  </a:lnTo>
                  <a:lnTo>
                    <a:pt x="206248" y="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13" name="Google Shape;6313;p378"/>
            <p:cNvSpPr/>
            <p:nvPr/>
          </p:nvSpPr>
          <p:spPr>
            <a:xfrm>
              <a:off x="1190625" y="4107200"/>
              <a:ext cx="5158800" cy="1289725"/>
            </a:xfrm>
            <a:custGeom>
              <a:rect b="b" l="l" r="r" t="t"/>
              <a:pathLst>
                <a:path extrusionOk="0" h="51589" w="206352">
                  <a:moveTo>
                    <a:pt x="0" y="1"/>
                  </a:moveTo>
                  <a:lnTo>
                    <a:pt x="0" y="51589"/>
                  </a:lnTo>
                  <a:lnTo>
                    <a:pt x="206352" y="51589"/>
                  </a:lnTo>
                  <a:lnTo>
                    <a:pt x="206352" y="1"/>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317" name="Shape 6317"/>
        <p:cNvGrpSpPr/>
        <p:nvPr/>
      </p:nvGrpSpPr>
      <p:grpSpPr>
        <a:xfrm>
          <a:off x="0" y="0"/>
          <a:ext cx="0" cy="0"/>
          <a:chOff x="0" y="0"/>
          <a:chExt cx="0" cy="0"/>
        </a:xfrm>
      </p:grpSpPr>
      <p:sp>
        <p:nvSpPr>
          <p:cNvPr id="6318" name="Google Shape;6318;p379"/>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6319" name="Google Shape;6319;p379"/>
          <p:cNvSpPr txBox="1"/>
          <p:nvPr/>
        </p:nvSpPr>
        <p:spPr>
          <a:xfrm>
            <a:off x="2050275" y="2186925"/>
            <a:ext cx="50436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000"/>
              <a:buFont typeface="Arial"/>
              <a:buNone/>
            </a:pPr>
            <a:r>
              <a:rPr lang="en" sz="5000">
                <a:solidFill>
                  <a:schemeClr val="lt1"/>
                </a:solidFill>
                <a:latin typeface="DM Mono"/>
                <a:ea typeface="DM Mono"/>
                <a:cs typeface="DM Mono"/>
                <a:sym typeface="DM Mono"/>
              </a:rPr>
              <a:t>What’s next?</a:t>
            </a:r>
            <a:endParaRPr b="0" i="0" sz="5000" u="none" cap="none" strike="noStrike">
              <a:solidFill>
                <a:schemeClr val="lt1"/>
              </a:solidFill>
              <a:latin typeface="DM Mono"/>
              <a:ea typeface="DM Mono"/>
              <a:cs typeface="DM Mono"/>
              <a:sym typeface="DM Mono"/>
            </a:endParaRPr>
          </a:p>
        </p:txBody>
      </p:sp>
      <p:grpSp>
        <p:nvGrpSpPr>
          <p:cNvPr id="6320" name="Google Shape;6320;p379"/>
          <p:cNvGrpSpPr/>
          <p:nvPr/>
        </p:nvGrpSpPr>
        <p:grpSpPr>
          <a:xfrm>
            <a:off x="1339451" y="2114544"/>
            <a:ext cx="6330751" cy="914397"/>
            <a:chOff x="5670550" y="4229100"/>
            <a:chExt cx="6929456" cy="1828795"/>
          </a:xfrm>
        </p:grpSpPr>
        <p:sp>
          <p:nvSpPr>
            <p:cNvPr id="6321" name="Google Shape;6321;p379"/>
            <p:cNvSpPr/>
            <p:nvPr/>
          </p:nvSpPr>
          <p:spPr>
            <a:xfrm>
              <a:off x="1168560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22" name="Google Shape;6322;p379"/>
            <p:cNvSpPr/>
            <p:nvPr/>
          </p:nvSpPr>
          <p:spPr>
            <a:xfrm flipH="1">
              <a:off x="567055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8" name="Shape 5198"/>
        <p:cNvGrpSpPr/>
        <p:nvPr/>
      </p:nvGrpSpPr>
      <p:grpSpPr>
        <a:xfrm>
          <a:off x="0" y="0"/>
          <a:ext cx="0" cy="0"/>
          <a:chOff x="0" y="0"/>
          <a:chExt cx="0" cy="0"/>
        </a:xfrm>
      </p:grpSpPr>
      <p:sp>
        <p:nvSpPr>
          <p:cNvPr id="5199" name="Google Shape;5199;p362"/>
          <p:cNvSpPr txBox="1"/>
          <p:nvPr>
            <p:ph idx="4294967295" type="ctrTitle"/>
          </p:nvPr>
        </p:nvSpPr>
        <p:spPr>
          <a:xfrm>
            <a:off x="997519" y="2633943"/>
            <a:ext cx="7149000" cy="18495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2700"/>
              <a:buFont typeface="Arial"/>
              <a:buNone/>
            </a:pPr>
            <a:r>
              <a:rPr b="1" i="0" lang="en" sz="2700" u="none" cap="none" strike="noStrike">
                <a:solidFill>
                  <a:srgbClr val="FFFFFF"/>
                </a:solidFill>
                <a:latin typeface="Arial"/>
                <a:ea typeface="Arial"/>
                <a:cs typeface="Arial"/>
                <a:sym typeface="Arial"/>
              </a:rPr>
              <a:t>To create a world of digital confidence.</a:t>
            </a:r>
            <a:endParaRPr b="1" i="0" sz="2700" u="none" cap="none" strike="noStrike">
              <a:solidFill>
                <a:srgbClr val="FFFFFF"/>
              </a:solidFill>
              <a:latin typeface="Arial"/>
              <a:ea typeface="Arial"/>
              <a:cs typeface="Arial"/>
              <a:sym typeface="Arial"/>
            </a:endParaRPr>
          </a:p>
        </p:txBody>
      </p:sp>
      <p:sp>
        <p:nvSpPr>
          <p:cNvPr id="5200" name="Google Shape;5200;p362"/>
          <p:cNvSpPr/>
          <p:nvPr/>
        </p:nvSpPr>
        <p:spPr>
          <a:xfrm>
            <a:off x="4300088" y="3950400"/>
            <a:ext cx="543900" cy="507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201" name="Google Shape;5201;p362"/>
          <p:cNvPicPr preferRelativeResize="0"/>
          <p:nvPr/>
        </p:nvPicPr>
        <p:blipFill rotWithShape="1">
          <a:blip r:embed="rId3">
            <a:alphaModFix/>
          </a:blip>
          <a:srcRect b="0" l="0" r="0" t="0"/>
          <a:stretch/>
        </p:blipFill>
        <p:spPr>
          <a:xfrm>
            <a:off x="2133038" y="1729706"/>
            <a:ext cx="4877885" cy="1160531"/>
          </a:xfrm>
          <a:prstGeom prst="rect">
            <a:avLst/>
          </a:prstGeom>
          <a:noFill/>
          <a:ln>
            <a:noFill/>
          </a:ln>
        </p:spPr>
      </p:pic>
      <p:sp>
        <p:nvSpPr>
          <p:cNvPr id="5202" name="Google Shape;5202;p362"/>
          <p:cNvSpPr txBox="1"/>
          <p:nvPr/>
        </p:nvSpPr>
        <p:spPr>
          <a:xfrm>
            <a:off x="2362575" y="921600"/>
            <a:ext cx="4030800" cy="4185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Calibri"/>
                <a:ea typeface="Calibri"/>
                <a:cs typeface="Calibri"/>
                <a:sym typeface="Calibri"/>
              </a:rPr>
              <a:t>SAUCE LABS PURPOSE</a:t>
            </a:r>
            <a:endParaRPr b="1" i="0" sz="1100" u="none" cap="none" strike="noStrike">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EEE9"/>
        </a:solidFill>
      </p:bgPr>
    </p:bg>
    <p:spTree>
      <p:nvGrpSpPr>
        <p:cNvPr id="6326" name="Shape 6326"/>
        <p:cNvGrpSpPr/>
        <p:nvPr/>
      </p:nvGrpSpPr>
      <p:grpSpPr>
        <a:xfrm>
          <a:off x="0" y="0"/>
          <a:ext cx="0" cy="0"/>
          <a:chOff x="0" y="0"/>
          <a:chExt cx="0" cy="0"/>
        </a:xfrm>
      </p:grpSpPr>
      <p:sp>
        <p:nvSpPr>
          <p:cNvPr id="6327" name="Google Shape;6327;p380"/>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6328" name="Google Shape;6328;p380"/>
          <p:cNvSpPr txBox="1"/>
          <p:nvPr>
            <p:ph type="title"/>
          </p:nvPr>
        </p:nvSpPr>
        <p:spPr>
          <a:xfrm>
            <a:off x="1027074" y="318450"/>
            <a:ext cx="7156200" cy="1847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t/>
            </a:r>
            <a:endParaRPr>
              <a:solidFill>
                <a:srgbClr val="142222"/>
              </a:solidFill>
            </a:endParaRPr>
          </a:p>
          <a:p>
            <a:pPr indent="0" lvl="0" marL="0" rtl="0" algn="l">
              <a:lnSpc>
                <a:spcPct val="100000"/>
              </a:lnSpc>
              <a:spcBef>
                <a:spcPts val="0"/>
              </a:spcBef>
              <a:spcAft>
                <a:spcPts val="0"/>
              </a:spcAft>
              <a:buSzPts val="3000"/>
              <a:buNone/>
            </a:pPr>
            <a:r>
              <a:t/>
            </a:r>
            <a:endParaRPr>
              <a:solidFill>
                <a:srgbClr val="142222"/>
              </a:solidFill>
            </a:endParaRPr>
          </a:p>
          <a:p>
            <a:pPr indent="0" lvl="0" marL="0" rtl="0" algn="l">
              <a:lnSpc>
                <a:spcPct val="100000"/>
              </a:lnSpc>
              <a:spcBef>
                <a:spcPts val="0"/>
              </a:spcBef>
              <a:spcAft>
                <a:spcPts val="0"/>
              </a:spcAft>
              <a:buSzPts val="3000"/>
              <a:buNone/>
            </a:pPr>
            <a:r>
              <a:t/>
            </a:r>
            <a:endParaRPr>
              <a:solidFill>
                <a:srgbClr val="142222"/>
              </a:solidFill>
            </a:endParaRPr>
          </a:p>
          <a:p>
            <a:pPr indent="0" lvl="0" marL="0" rtl="0" algn="l">
              <a:lnSpc>
                <a:spcPct val="100000"/>
              </a:lnSpc>
              <a:spcBef>
                <a:spcPts val="0"/>
              </a:spcBef>
              <a:spcAft>
                <a:spcPts val="0"/>
              </a:spcAft>
              <a:buSzPts val="3000"/>
              <a:buNone/>
            </a:pPr>
            <a:r>
              <a:rPr lang="en">
                <a:solidFill>
                  <a:srgbClr val="142222"/>
                </a:solidFill>
              </a:rPr>
              <a:t>Sauce Visual Testing - Q4 2023</a:t>
            </a:r>
            <a:endParaRPr>
              <a:solidFill>
                <a:srgbClr val="142222"/>
              </a:solidFill>
            </a:endParaRPr>
          </a:p>
        </p:txBody>
      </p:sp>
      <p:sp>
        <p:nvSpPr>
          <p:cNvPr id="6329" name="Google Shape;6329;p380"/>
          <p:cNvSpPr txBox="1"/>
          <p:nvPr>
            <p:ph idx="2" type="title"/>
          </p:nvPr>
        </p:nvSpPr>
        <p:spPr>
          <a:xfrm>
            <a:off x="3338" y="318450"/>
            <a:ext cx="639300" cy="18471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rPr lang="en"/>
              <a:t>1</a:t>
            </a:r>
            <a:endParaRPr/>
          </a:p>
        </p:txBody>
      </p:sp>
      <p:sp>
        <p:nvSpPr>
          <p:cNvPr id="6330" name="Google Shape;6330;p380"/>
          <p:cNvSpPr txBox="1"/>
          <p:nvPr>
            <p:ph idx="3" type="title"/>
          </p:nvPr>
        </p:nvSpPr>
        <p:spPr>
          <a:xfrm>
            <a:off x="1501574" y="812325"/>
            <a:ext cx="7131000" cy="1847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t/>
            </a:r>
            <a:endParaRPr>
              <a:solidFill>
                <a:srgbClr val="142222"/>
              </a:solidFill>
            </a:endParaRPr>
          </a:p>
          <a:p>
            <a:pPr indent="0" lvl="0" marL="0" rtl="0" algn="l">
              <a:lnSpc>
                <a:spcPct val="100000"/>
              </a:lnSpc>
              <a:spcBef>
                <a:spcPts val="0"/>
              </a:spcBef>
              <a:spcAft>
                <a:spcPts val="0"/>
              </a:spcAft>
              <a:buSzPts val="3000"/>
              <a:buNone/>
            </a:pPr>
            <a:r>
              <a:t/>
            </a:r>
            <a:endParaRPr>
              <a:solidFill>
                <a:srgbClr val="142222"/>
              </a:solidFill>
            </a:endParaRPr>
          </a:p>
          <a:p>
            <a:pPr indent="0" lvl="0" marL="0" rtl="0" algn="l">
              <a:lnSpc>
                <a:spcPct val="100000"/>
              </a:lnSpc>
              <a:spcBef>
                <a:spcPts val="0"/>
              </a:spcBef>
              <a:spcAft>
                <a:spcPts val="0"/>
              </a:spcAft>
              <a:buSzPts val="3000"/>
              <a:buNone/>
            </a:pPr>
            <a:r>
              <a:t/>
            </a:r>
            <a:endParaRPr>
              <a:solidFill>
                <a:srgbClr val="142222"/>
              </a:solidFill>
            </a:endParaRPr>
          </a:p>
          <a:p>
            <a:pPr indent="0" lvl="0" marL="0" rtl="0" algn="l">
              <a:lnSpc>
                <a:spcPct val="100000"/>
              </a:lnSpc>
              <a:spcBef>
                <a:spcPts val="0"/>
              </a:spcBef>
              <a:spcAft>
                <a:spcPts val="0"/>
              </a:spcAft>
              <a:buSzPts val="3000"/>
              <a:buNone/>
            </a:pPr>
            <a:r>
              <a:rPr lang="en">
                <a:solidFill>
                  <a:srgbClr val="142222"/>
                </a:solidFill>
              </a:rPr>
              <a:t>XCUItest on Sims - Q4 2023</a:t>
            </a:r>
            <a:endParaRPr>
              <a:solidFill>
                <a:srgbClr val="142222"/>
              </a:solidFill>
            </a:endParaRPr>
          </a:p>
        </p:txBody>
      </p:sp>
      <p:sp>
        <p:nvSpPr>
          <p:cNvPr id="6331" name="Google Shape;6331;p380"/>
          <p:cNvSpPr txBox="1"/>
          <p:nvPr>
            <p:ph idx="4" type="title"/>
          </p:nvPr>
        </p:nvSpPr>
        <p:spPr>
          <a:xfrm>
            <a:off x="3338" y="819602"/>
            <a:ext cx="639300" cy="18471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rPr lang="en"/>
              <a:t>2</a:t>
            </a:r>
            <a:endParaRPr/>
          </a:p>
        </p:txBody>
      </p:sp>
      <p:sp>
        <p:nvSpPr>
          <p:cNvPr id="6332" name="Google Shape;6332;p380"/>
          <p:cNvSpPr txBox="1"/>
          <p:nvPr>
            <p:ph idx="5" type="title"/>
          </p:nvPr>
        </p:nvSpPr>
        <p:spPr>
          <a:xfrm>
            <a:off x="2066575" y="1306200"/>
            <a:ext cx="6886200" cy="2308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3000"/>
              <a:buNone/>
            </a:pPr>
            <a:r>
              <a:t/>
            </a:r>
            <a:endParaRPr>
              <a:solidFill>
                <a:srgbClr val="142222"/>
              </a:solidFill>
            </a:endParaRPr>
          </a:p>
          <a:p>
            <a:pPr indent="0" lvl="0" marL="0" rtl="0" algn="l">
              <a:spcBef>
                <a:spcPts val="0"/>
              </a:spcBef>
              <a:spcAft>
                <a:spcPts val="0"/>
              </a:spcAft>
              <a:buSzPts val="3000"/>
              <a:buNone/>
            </a:pPr>
            <a:r>
              <a:t/>
            </a:r>
            <a:endParaRPr>
              <a:solidFill>
                <a:srgbClr val="142222"/>
              </a:solidFill>
            </a:endParaRPr>
          </a:p>
          <a:p>
            <a:pPr indent="0" lvl="0" marL="0" rtl="0" algn="l">
              <a:spcBef>
                <a:spcPts val="0"/>
              </a:spcBef>
              <a:spcAft>
                <a:spcPts val="0"/>
              </a:spcAft>
              <a:buSzPts val="3000"/>
              <a:buNone/>
            </a:pPr>
            <a:r>
              <a:t/>
            </a:r>
            <a:endParaRPr>
              <a:solidFill>
                <a:srgbClr val="142222"/>
              </a:solidFill>
            </a:endParaRPr>
          </a:p>
          <a:p>
            <a:pPr indent="0" lvl="0" marL="0" rtl="0" algn="l">
              <a:spcBef>
                <a:spcPts val="0"/>
              </a:spcBef>
              <a:spcAft>
                <a:spcPts val="0"/>
              </a:spcAft>
              <a:buSzPts val="3000"/>
              <a:buNone/>
            </a:pPr>
            <a:r>
              <a:rPr lang="en">
                <a:solidFill>
                  <a:srgbClr val="142222"/>
                </a:solidFill>
              </a:rPr>
              <a:t>iOS Sims (ARM) - Q1 2024</a:t>
            </a:r>
            <a:endParaRPr>
              <a:solidFill>
                <a:srgbClr val="142222"/>
              </a:solidFill>
            </a:endParaRPr>
          </a:p>
          <a:p>
            <a:pPr indent="0" lvl="0" marL="0" rtl="0" algn="l">
              <a:lnSpc>
                <a:spcPct val="100000"/>
              </a:lnSpc>
              <a:spcBef>
                <a:spcPts val="0"/>
              </a:spcBef>
              <a:spcAft>
                <a:spcPts val="0"/>
              </a:spcAft>
              <a:buSzPts val="3000"/>
              <a:buNone/>
            </a:pPr>
            <a:r>
              <a:t/>
            </a:r>
            <a:endParaRPr>
              <a:solidFill>
                <a:srgbClr val="142222"/>
              </a:solidFill>
            </a:endParaRPr>
          </a:p>
        </p:txBody>
      </p:sp>
      <p:sp>
        <p:nvSpPr>
          <p:cNvPr id="6333" name="Google Shape;6333;p380"/>
          <p:cNvSpPr txBox="1"/>
          <p:nvPr>
            <p:ph idx="6" type="title"/>
          </p:nvPr>
        </p:nvSpPr>
        <p:spPr>
          <a:xfrm>
            <a:off x="3338" y="1306203"/>
            <a:ext cx="639300" cy="1847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t/>
            </a:r>
            <a:endParaRPr/>
          </a:p>
          <a:p>
            <a:pPr indent="0" lvl="0" marL="0" rtl="0" algn="r">
              <a:lnSpc>
                <a:spcPct val="100000"/>
              </a:lnSpc>
              <a:spcBef>
                <a:spcPts val="0"/>
              </a:spcBef>
              <a:spcAft>
                <a:spcPts val="0"/>
              </a:spcAft>
              <a:buSzPts val="3000"/>
              <a:buNone/>
            </a:pPr>
            <a:r>
              <a:rPr lang="en"/>
              <a:t>3</a:t>
            </a:r>
            <a:endParaRPr/>
          </a:p>
        </p:txBody>
      </p:sp>
      <p:pic>
        <p:nvPicPr>
          <p:cNvPr id="6334" name="Google Shape;6334;p380"/>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6335" name="Google Shape;6335;p380"/>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
        <p:nvSpPr>
          <p:cNvPr id="6336" name="Google Shape;6336;p380"/>
          <p:cNvSpPr txBox="1"/>
          <p:nvPr/>
        </p:nvSpPr>
        <p:spPr>
          <a:xfrm>
            <a:off x="1484875" y="183700"/>
            <a:ext cx="6582600" cy="9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3000"/>
              <a:buFont typeface="Arial"/>
              <a:buNone/>
            </a:pPr>
            <a:r>
              <a:rPr lang="en" sz="3000">
                <a:solidFill>
                  <a:srgbClr val="3DDC91"/>
                </a:solidFill>
                <a:latin typeface="DM Mono"/>
                <a:ea typeface="DM Mono"/>
                <a:cs typeface="DM Mono"/>
                <a:sym typeface="DM Mono"/>
              </a:rPr>
              <a:t>Coming soon!!</a:t>
            </a:r>
            <a:endParaRPr>
              <a:latin typeface="Poppins SemiBold"/>
              <a:ea typeface="Poppins SemiBold"/>
              <a:cs typeface="Poppins SemiBold"/>
              <a:sym typeface="Poppins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340" name="Shape 6340"/>
        <p:cNvGrpSpPr/>
        <p:nvPr/>
      </p:nvGrpSpPr>
      <p:grpSpPr>
        <a:xfrm>
          <a:off x="0" y="0"/>
          <a:ext cx="0" cy="0"/>
          <a:chOff x="0" y="0"/>
          <a:chExt cx="0" cy="0"/>
        </a:xfrm>
      </p:grpSpPr>
      <p:sp>
        <p:nvSpPr>
          <p:cNvPr id="6341" name="Google Shape;6341;p381"/>
          <p:cNvSpPr txBox="1"/>
          <p:nvPr/>
        </p:nvSpPr>
        <p:spPr>
          <a:xfrm>
            <a:off x="315150" y="2166100"/>
            <a:ext cx="8513700" cy="769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5000">
                <a:solidFill>
                  <a:srgbClr val="DFEEE9"/>
                </a:solidFill>
                <a:latin typeface="DM Mono"/>
                <a:ea typeface="DM Mono"/>
                <a:cs typeface="DM Mono"/>
                <a:sym typeface="DM Mono"/>
              </a:rPr>
              <a:t>Thank</a:t>
            </a:r>
            <a:r>
              <a:rPr lang="en" sz="4300">
                <a:solidFill>
                  <a:srgbClr val="DFEEE9"/>
                </a:solidFill>
                <a:latin typeface="DM Mono"/>
                <a:ea typeface="DM Mono"/>
                <a:cs typeface="DM Mono"/>
                <a:sym typeface="DM Mono"/>
              </a:rPr>
              <a:t> </a:t>
            </a:r>
            <a:r>
              <a:rPr lang="en" sz="5000">
                <a:solidFill>
                  <a:srgbClr val="DFEEE9"/>
                </a:solidFill>
                <a:latin typeface="DM Mono"/>
                <a:ea typeface="DM Mono"/>
                <a:cs typeface="DM Mono"/>
                <a:sym typeface="DM Mono"/>
              </a:rPr>
              <a:t>you</a:t>
            </a:r>
            <a:endParaRPr sz="5000">
              <a:solidFill>
                <a:srgbClr val="DFEEE9"/>
              </a:solidFill>
              <a:latin typeface="DM Mono"/>
              <a:ea typeface="DM Mono"/>
              <a:cs typeface="DM Mono"/>
              <a:sym typeface="DM Mono"/>
            </a:endParaRPr>
          </a:p>
        </p:txBody>
      </p:sp>
      <p:grpSp>
        <p:nvGrpSpPr>
          <p:cNvPr id="6342" name="Google Shape;6342;p381"/>
          <p:cNvGrpSpPr/>
          <p:nvPr/>
        </p:nvGrpSpPr>
        <p:grpSpPr>
          <a:xfrm>
            <a:off x="3897898" y="3549881"/>
            <a:ext cx="1348589" cy="270511"/>
            <a:chOff x="236225" y="2143875"/>
            <a:chExt cx="7064375" cy="1417775"/>
          </a:xfrm>
        </p:grpSpPr>
        <p:sp>
          <p:nvSpPr>
            <p:cNvPr id="6343" name="Google Shape;6343;p381"/>
            <p:cNvSpPr/>
            <p:nvPr/>
          </p:nvSpPr>
          <p:spPr>
            <a:xfrm>
              <a:off x="236225" y="2143875"/>
              <a:ext cx="1423475" cy="1417775"/>
            </a:xfrm>
            <a:custGeom>
              <a:rect b="b" l="l" r="r" t="t"/>
              <a:pathLst>
                <a:path extrusionOk="0" h="56711" w="56939">
                  <a:moveTo>
                    <a:pt x="17014" y="28355"/>
                  </a:moveTo>
                  <a:lnTo>
                    <a:pt x="23744" y="28355"/>
                  </a:lnTo>
                  <a:lnTo>
                    <a:pt x="28432" y="28355"/>
                  </a:lnTo>
                  <a:lnTo>
                    <a:pt x="23744" y="42495"/>
                  </a:lnTo>
                  <a:lnTo>
                    <a:pt x="35161" y="42495"/>
                  </a:lnTo>
                  <a:lnTo>
                    <a:pt x="39925" y="28355"/>
                  </a:lnTo>
                  <a:lnTo>
                    <a:pt x="28432" y="28355"/>
                  </a:lnTo>
                  <a:lnTo>
                    <a:pt x="33195" y="14140"/>
                  </a:lnTo>
                  <a:lnTo>
                    <a:pt x="49755" y="14140"/>
                  </a:lnTo>
                  <a:cubicBezTo>
                    <a:pt x="50889" y="14140"/>
                    <a:pt x="51948" y="14442"/>
                    <a:pt x="53007" y="14972"/>
                  </a:cubicBezTo>
                  <a:cubicBezTo>
                    <a:pt x="53990" y="15501"/>
                    <a:pt x="54821" y="16182"/>
                    <a:pt x="55502" y="17089"/>
                  </a:cubicBezTo>
                  <a:cubicBezTo>
                    <a:pt x="56183" y="17996"/>
                    <a:pt x="56561" y="19055"/>
                    <a:pt x="56712" y="20189"/>
                  </a:cubicBezTo>
                  <a:cubicBezTo>
                    <a:pt x="56939" y="21323"/>
                    <a:pt x="56787" y="22458"/>
                    <a:pt x="56485" y="23516"/>
                  </a:cubicBezTo>
                  <a:lnTo>
                    <a:pt x="47033" y="51872"/>
                  </a:lnTo>
                  <a:cubicBezTo>
                    <a:pt x="46504" y="53308"/>
                    <a:pt x="45596" y="54518"/>
                    <a:pt x="44387" y="55350"/>
                  </a:cubicBezTo>
                  <a:cubicBezTo>
                    <a:pt x="43177" y="56257"/>
                    <a:pt x="41740" y="56711"/>
                    <a:pt x="40303" y="56711"/>
                  </a:cubicBezTo>
                  <a:lnTo>
                    <a:pt x="18980" y="56711"/>
                  </a:lnTo>
                  <a:lnTo>
                    <a:pt x="23744" y="42571"/>
                  </a:lnTo>
                  <a:lnTo>
                    <a:pt x="7184" y="42571"/>
                  </a:lnTo>
                  <a:cubicBezTo>
                    <a:pt x="6050" y="42571"/>
                    <a:pt x="4915" y="42269"/>
                    <a:pt x="3932" y="41739"/>
                  </a:cubicBezTo>
                  <a:cubicBezTo>
                    <a:pt x="2949" y="41210"/>
                    <a:pt x="2042" y="40529"/>
                    <a:pt x="1437" y="39622"/>
                  </a:cubicBezTo>
                  <a:cubicBezTo>
                    <a:pt x="757" y="38715"/>
                    <a:pt x="303" y="37656"/>
                    <a:pt x="152" y="36522"/>
                  </a:cubicBezTo>
                  <a:cubicBezTo>
                    <a:pt x="0" y="35388"/>
                    <a:pt x="76" y="34253"/>
                    <a:pt x="454" y="33195"/>
                  </a:cubicBezTo>
                  <a:lnTo>
                    <a:pt x="9906" y="4839"/>
                  </a:lnTo>
                  <a:cubicBezTo>
                    <a:pt x="10360" y="3403"/>
                    <a:pt x="11267" y="2193"/>
                    <a:pt x="12477" y="1361"/>
                  </a:cubicBezTo>
                  <a:cubicBezTo>
                    <a:pt x="13687" y="454"/>
                    <a:pt x="15123" y="0"/>
                    <a:pt x="16636" y="0"/>
                  </a:cubicBezTo>
                  <a:lnTo>
                    <a:pt x="37884" y="0"/>
                  </a:lnTo>
                  <a:lnTo>
                    <a:pt x="33195" y="14140"/>
                  </a:lnTo>
                  <a:lnTo>
                    <a:pt x="21702" y="14140"/>
                  </a:lnTo>
                  <a:close/>
                </a:path>
              </a:pathLst>
            </a:cu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44" name="Google Shape;6344;p381"/>
            <p:cNvSpPr/>
            <p:nvPr/>
          </p:nvSpPr>
          <p:spPr>
            <a:xfrm>
              <a:off x="2041525" y="2416075"/>
              <a:ext cx="5259075" cy="892275"/>
            </a:xfrm>
            <a:custGeom>
              <a:rect b="b" l="l" r="r" t="t"/>
              <a:pathLst>
                <a:path extrusionOk="0" h="35691" w="210363">
                  <a:moveTo>
                    <a:pt x="180948" y="35615"/>
                  </a:moveTo>
                  <a:cubicBezTo>
                    <a:pt x="177697" y="35615"/>
                    <a:pt x="175126" y="33876"/>
                    <a:pt x="173916" y="31229"/>
                  </a:cubicBezTo>
                  <a:lnTo>
                    <a:pt x="173462" y="31229"/>
                  </a:lnTo>
                  <a:lnTo>
                    <a:pt x="173462" y="35161"/>
                  </a:lnTo>
                  <a:lnTo>
                    <a:pt x="170438" y="35161"/>
                  </a:lnTo>
                  <a:lnTo>
                    <a:pt x="170438" y="1"/>
                  </a:lnTo>
                  <a:lnTo>
                    <a:pt x="173462" y="1"/>
                  </a:lnTo>
                  <a:lnTo>
                    <a:pt x="173462" y="15426"/>
                  </a:lnTo>
                  <a:lnTo>
                    <a:pt x="173916" y="15426"/>
                  </a:lnTo>
                  <a:cubicBezTo>
                    <a:pt x="175126" y="12704"/>
                    <a:pt x="177772" y="11040"/>
                    <a:pt x="180948" y="11040"/>
                  </a:cubicBezTo>
                  <a:lnTo>
                    <a:pt x="181175" y="11040"/>
                  </a:lnTo>
                  <a:cubicBezTo>
                    <a:pt x="185561" y="11040"/>
                    <a:pt x="189115" y="14292"/>
                    <a:pt x="189115" y="22156"/>
                  </a:cubicBezTo>
                  <a:lnTo>
                    <a:pt x="189115" y="24500"/>
                  </a:lnTo>
                  <a:cubicBezTo>
                    <a:pt x="189115" y="32288"/>
                    <a:pt x="185485" y="35691"/>
                    <a:pt x="181251" y="35691"/>
                  </a:cubicBezTo>
                  <a:close/>
                  <a:moveTo>
                    <a:pt x="180343" y="32893"/>
                  </a:moveTo>
                  <a:cubicBezTo>
                    <a:pt x="183746" y="32893"/>
                    <a:pt x="186090" y="30776"/>
                    <a:pt x="186090" y="24575"/>
                  </a:cubicBezTo>
                  <a:lnTo>
                    <a:pt x="186090" y="22004"/>
                  </a:lnTo>
                  <a:cubicBezTo>
                    <a:pt x="186090" y="15880"/>
                    <a:pt x="183746" y="13762"/>
                    <a:pt x="180343" y="13762"/>
                  </a:cubicBezTo>
                  <a:lnTo>
                    <a:pt x="180116" y="13762"/>
                  </a:lnTo>
                  <a:cubicBezTo>
                    <a:pt x="176789" y="13762"/>
                    <a:pt x="173462" y="15804"/>
                    <a:pt x="173462" y="22080"/>
                  </a:cubicBezTo>
                  <a:lnTo>
                    <a:pt x="173462" y="24575"/>
                  </a:lnTo>
                  <a:cubicBezTo>
                    <a:pt x="173462" y="30776"/>
                    <a:pt x="176789" y="32893"/>
                    <a:pt x="180116" y="32893"/>
                  </a:cubicBezTo>
                  <a:close/>
                  <a:moveTo>
                    <a:pt x="11494" y="35615"/>
                  </a:moveTo>
                  <a:cubicBezTo>
                    <a:pt x="4689" y="35615"/>
                    <a:pt x="1" y="32288"/>
                    <a:pt x="1" y="24878"/>
                  </a:cubicBezTo>
                  <a:lnTo>
                    <a:pt x="5370" y="24878"/>
                  </a:lnTo>
                  <a:cubicBezTo>
                    <a:pt x="5370" y="29490"/>
                    <a:pt x="7260" y="30776"/>
                    <a:pt x="11494" y="30776"/>
                  </a:cubicBezTo>
                  <a:lnTo>
                    <a:pt x="11797" y="30776"/>
                  </a:lnTo>
                  <a:cubicBezTo>
                    <a:pt x="15880" y="30776"/>
                    <a:pt x="17695" y="29566"/>
                    <a:pt x="17695" y="26239"/>
                  </a:cubicBezTo>
                  <a:cubicBezTo>
                    <a:pt x="17695" y="22836"/>
                    <a:pt x="14217" y="21702"/>
                    <a:pt x="10965" y="20643"/>
                  </a:cubicBezTo>
                  <a:cubicBezTo>
                    <a:pt x="10436" y="20492"/>
                    <a:pt x="9982" y="20341"/>
                    <a:pt x="9528" y="20190"/>
                  </a:cubicBezTo>
                  <a:cubicBezTo>
                    <a:pt x="3706" y="18224"/>
                    <a:pt x="530" y="15653"/>
                    <a:pt x="530" y="10284"/>
                  </a:cubicBezTo>
                  <a:cubicBezTo>
                    <a:pt x="681" y="4386"/>
                    <a:pt x="5143" y="1362"/>
                    <a:pt x="10890" y="1362"/>
                  </a:cubicBezTo>
                  <a:lnTo>
                    <a:pt x="11192" y="1362"/>
                  </a:lnTo>
                  <a:cubicBezTo>
                    <a:pt x="17771" y="1362"/>
                    <a:pt x="22307" y="4613"/>
                    <a:pt x="22307" y="12099"/>
                  </a:cubicBezTo>
                  <a:lnTo>
                    <a:pt x="16939" y="12099"/>
                  </a:lnTo>
                  <a:cubicBezTo>
                    <a:pt x="16939" y="7486"/>
                    <a:pt x="15200" y="6201"/>
                    <a:pt x="11192" y="6201"/>
                  </a:cubicBezTo>
                  <a:lnTo>
                    <a:pt x="10890" y="6201"/>
                  </a:lnTo>
                  <a:cubicBezTo>
                    <a:pt x="7714" y="6201"/>
                    <a:pt x="6050" y="7486"/>
                    <a:pt x="6050" y="10284"/>
                  </a:cubicBezTo>
                  <a:cubicBezTo>
                    <a:pt x="6050" y="13687"/>
                    <a:pt x="8999" y="14745"/>
                    <a:pt x="12326" y="15728"/>
                  </a:cubicBezTo>
                  <a:cubicBezTo>
                    <a:pt x="18451" y="17619"/>
                    <a:pt x="23139" y="19963"/>
                    <a:pt x="23139" y="26163"/>
                  </a:cubicBezTo>
                  <a:cubicBezTo>
                    <a:pt x="23139" y="32515"/>
                    <a:pt x="18527" y="35615"/>
                    <a:pt x="11797" y="35615"/>
                  </a:cubicBezTo>
                  <a:close/>
                  <a:moveTo>
                    <a:pt x="46958" y="30398"/>
                  </a:moveTo>
                  <a:lnTo>
                    <a:pt x="50588" y="30398"/>
                  </a:lnTo>
                  <a:lnTo>
                    <a:pt x="49000" y="35161"/>
                  </a:lnTo>
                  <a:lnTo>
                    <a:pt x="42194" y="35161"/>
                  </a:lnTo>
                  <a:lnTo>
                    <a:pt x="41816" y="31910"/>
                  </a:lnTo>
                  <a:lnTo>
                    <a:pt x="41211" y="31910"/>
                  </a:lnTo>
                  <a:cubicBezTo>
                    <a:pt x="40153" y="34254"/>
                    <a:pt x="38035" y="35615"/>
                    <a:pt x="34633" y="35615"/>
                  </a:cubicBezTo>
                  <a:lnTo>
                    <a:pt x="34406" y="35615"/>
                  </a:lnTo>
                  <a:cubicBezTo>
                    <a:pt x="29793" y="35615"/>
                    <a:pt x="26769" y="32893"/>
                    <a:pt x="26769" y="28734"/>
                  </a:cubicBezTo>
                  <a:lnTo>
                    <a:pt x="26769" y="28507"/>
                  </a:lnTo>
                  <a:cubicBezTo>
                    <a:pt x="26769" y="24424"/>
                    <a:pt x="29567" y="22231"/>
                    <a:pt x="35313" y="21626"/>
                  </a:cubicBezTo>
                  <a:lnTo>
                    <a:pt x="41816" y="20795"/>
                  </a:lnTo>
                  <a:lnTo>
                    <a:pt x="41816" y="20114"/>
                  </a:lnTo>
                  <a:cubicBezTo>
                    <a:pt x="41816" y="16333"/>
                    <a:pt x="40153" y="15048"/>
                    <a:pt x="37657" y="15048"/>
                  </a:cubicBezTo>
                  <a:lnTo>
                    <a:pt x="37430" y="15048"/>
                  </a:lnTo>
                  <a:cubicBezTo>
                    <a:pt x="35162" y="15048"/>
                    <a:pt x="33272" y="15880"/>
                    <a:pt x="33045" y="19207"/>
                  </a:cubicBezTo>
                  <a:lnTo>
                    <a:pt x="27601" y="19207"/>
                  </a:lnTo>
                  <a:cubicBezTo>
                    <a:pt x="28130" y="12931"/>
                    <a:pt x="32289" y="10208"/>
                    <a:pt x="37657" y="10208"/>
                  </a:cubicBezTo>
                  <a:lnTo>
                    <a:pt x="37809" y="10208"/>
                  </a:lnTo>
                  <a:cubicBezTo>
                    <a:pt x="43631" y="10208"/>
                    <a:pt x="46958" y="13460"/>
                    <a:pt x="46958" y="20114"/>
                  </a:cubicBezTo>
                  <a:close/>
                  <a:moveTo>
                    <a:pt x="35464" y="31078"/>
                  </a:moveTo>
                  <a:cubicBezTo>
                    <a:pt x="40228" y="31078"/>
                    <a:pt x="41816" y="28432"/>
                    <a:pt x="41816" y="24802"/>
                  </a:cubicBezTo>
                  <a:lnTo>
                    <a:pt x="41816" y="24726"/>
                  </a:lnTo>
                  <a:lnTo>
                    <a:pt x="36145" y="25407"/>
                  </a:lnTo>
                  <a:cubicBezTo>
                    <a:pt x="32818" y="25785"/>
                    <a:pt x="31835" y="26844"/>
                    <a:pt x="31835" y="28356"/>
                  </a:cubicBezTo>
                  <a:lnTo>
                    <a:pt x="31835" y="28583"/>
                  </a:lnTo>
                  <a:cubicBezTo>
                    <a:pt x="31835" y="30095"/>
                    <a:pt x="33045" y="31078"/>
                    <a:pt x="35238" y="31078"/>
                  </a:cubicBezTo>
                  <a:close/>
                  <a:moveTo>
                    <a:pt x="72516" y="35161"/>
                  </a:moveTo>
                  <a:lnTo>
                    <a:pt x="72516" y="10662"/>
                  </a:lnTo>
                  <a:lnTo>
                    <a:pt x="67147" y="10662"/>
                  </a:lnTo>
                  <a:lnTo>
                    <a:pt x="67147" y="24726"/>
                  </a:lnTo>
                  <a:cubicBezTo>
                    <a:pt x="67147" y="28280"/>
                    <a:pt x="65408" y="30624"/>
                    <a:pt x="62005" y="30624"/>
                  </a:cubicBezTo>
                  <a:lnTo>
                    <a:pt x="61854" y="30624"/>
                  </a:lnTo>
                  <a:cubicBezTo>
                    <a:pt x="59435" y="30624"/>
                    <a:pt x="57998" y="29188"/>
                    <a:pt x="57998" y="25861"/>
                  </a:cubicBezTo>
                  <a:lnTo>
                    <a:pt x="57998" y="10662"/>
                  </a:lnTo>
                  <a:lnTo>
                    <a:pt x="52554" y="10662"/>
                  </a:lnTo>
                  <a:lnTo>
                    <a:pt x="52554" y="26239"/>
                  </a:lnTo>
                  <a:cubicBezTo>
                    <a:pt x="52554" y="32288"/>
                    <a:pt x="55578" y="35615"/>
                    <a:pt x="60115" y="35615"/>
                  </a:cubicBezTo>
                  <a:lnTo>
                    <a:pt x="60266" y="35615"/>
                  </a:lnTo>
                  <a:cubicBezTo>
                    <a:pt x="63291" y="35615"/>
                    <a:pt x="65408" y="34103"/>
                    <a:pt x="66618" y="31607"/>
                  </a:cubicBezTo>
                  <a:lnTo>
                    <a:pt x="67147" y="31607"/>
                  </a:lnTo>
                  <a:lnTo>
                    <a:pt x="67147" y="35161"/>
                  </a:lnTo>
                  <a:close/>
                  <a:moveTo>
                    <a:pt x="87034" y="35615"/>
                  </a:moveTo>
                  <a:cubicBezTo>
                    <a:pt x="81060" y="35615"/>
                    <a:pt x="76902" y="31910"/>
                    <a:pt x="76902" y="24500"/>
                  </a:cubicBezTo>
                  <a:lnTo>
                    <a:pt x="76902" y="21399"/>
                  </a:lnTo>
                  <a:cubicBezTo>
                    <a:pt x="76902" y="13914"/>
                    <a:pt x="81060" y="10208"/>
                    <a:pt x="87034" y="10208"/>
                  </a:cubicBezTo>
                  <a:lnTo>
                    <a:pt x="87110" y="10208"/>
                  </a:lnTo>
                  <a:cubicBezTo>
                    <a:pt x="92554" y="10208"/>
                    <a:pt x="96713" y="13460"/>
                    <a:pt x="96940" y="19585"/>
                  </a:cubicBezTo>
                  <a:lnTo>
                    <a:pt x="91647" y="19585"/>
                  </a:lnTo>
                  <a:cubicBezTo>
                    <a:pt x="91571" y="16636"/>
                    <a:pt x="89907" y="15048"/>
                    <a:pt x="87034" y="15048"/>
                  </a:cubicBezTo>
                  <a:lnTo>
                    <a:pt x="86958" y="15048"/>
                  </a:lnTo>
                  <a:cubicBezTo>
                    <a:pt x="83707" y="15048"/>
                    <a:pt x="82195" y="16787"/>
                    <a:pt x="82195" y="21399"/>
                  </a:cubicBezTo>
                  <a:lnTo>
                    <a:pt x="82195" y="24500"/>
                  </a:lnTo>
                  <a:cubicBezTo>
                    <a:pt x="82195" y="28961"/>
                    <a:pt x="83707" y="30851"/>
                    <a:pt x="86958" y="30851"/>
                  </a:cubicBezTo>
                  <a:lnTo>
                    <a:pt x="87034" y="30851"/>
                  </a:lnTo>
                  <a:cubicBezTo>
                    <a:pt x="89907" y="30851"/>
                    <a:pt x="91571" y="29188"/>
                    <a:pt x="91647" y="26314"/>
                  </a:cubicBezTo>
                  <a:lnTo>
                    <a:pt x="96940" y="26314"/>
                  </a:lnTo>
                  <a:cubicBezTo>
                    <a:pt x="96713" y="32439"/>
                    <a:pt x="92554" y="35615"/>
                    <a:pt x="87110" y="35615"/>
                  </a:cubicBezTo>
                  <a:close/>
                  <a:moveTo>
                    <a:pt x="105409" y="24348"/>
                  </a:moveTo>
                  <a:lnTo>
                    <a:pt x="120910" y="24348"/>
                  </a:lnTo>
                  <a:lnTo>
                    <a:pt x="120910" y="21399"/>
                  </a:lnTo>
                  <a:cubicBezTo>
                    <a:pt x="120910" y="13914"/>
                    <a:pt x="116826" y="10208"/>
                    <a:pt x="110702" y="10208"/>
                  </a:cubicBezTo>
                  <a:lnTo>
                    <a:pt x="110475" y="10208"/>
                  </a:lnTo>
                  <a:cubicBezTo>
                    <a:pt x="104350" y="10208"/>
                    <a:pt x="100267" y="13914"/>
                    <a:pt x="100267" y="21399"/>
                  </a:cubicBezTo>
                  <a:lnTo>
                    <a:pt x="100267" y="24500"/>
                  </a:lnTo>
                  <a:cubicBezTo>
                    <a:pt x="100267" y="31910"/>
                    <a:pt x="104350" y="35615"/>
                    <a:pt x="110550" y="35615"/>
                  </a:cubicBezTo>
                  <a:lnTo>
                    <a:pt x="110929" y="35615"/>
                  </a:lnTo>
                  <a:cubicBezTo>
                    <a:pt x="116070" y="35615"/>
                    <a:pt x="119851" y="32817"/>
                    <a:pt x="120607" y="27751"/>
                  </a:cubicBezTo>
                  <a:lnTo>
                    <a:pt x="115239" y="27751"/>
                  </a:lnTo>
                  <a:cubicBezTo>
                    <a:pt x="114785" y="30095"/>
                    <a:pt x="113273" y="31002"/>
                    <a:pt x="110777" y="31002"/>
                  </a:cubicBezTo>
                  <a:lnTo>
                    <a:pt x="110550" y="31002"/>
                  </a:lnTo>
                  <a:cubicBezTo>
                    <a:pt x="106921" y="31002"/>
                    <a:pt x="105409" y="29339"/>
                    <a:pt x="105409" y="24500"/>
                  </a:cubicBezTo>
                  <a:close/>
                  <a:moveTo>
                    <a:pt x="105409" y="20568"/>
                  </a:moveTo>
                  <a:cubicBezTo>
                    <a:pt x="105635" y="16258"/>
                    <a:pt x="107072" y="14897"/>
                    <a:pt x="110399" y="14897"/>
                  </a:cubicBezTo>
                  <a:lnTo>
                    <a:pt x="110702" y="14897"/>
                  </a:lnTo>
                  <a:cubicBezTo>
                    <a:pt x="114029" y="14897"/>
                    <a:pt x="115541" y="16258"/>
                    <a:pt x="115692" y="20568"/>
                  </a:cubicBezTo>
                  <a:close/>
                  <a:moveTo>
                    <a:pt x="128698" y="32364"/>
                  </a:moveTo>
                  <a:lnTo>
                    <a:pt x="143367" y="32364"/>
                  </a:lnTo>
                  <a:lnTo>
                    <a:pt x="143367" y="35161"/>
                  </a:lnTo>
                  <a:lnTo>
                    <a:pt x="125673" y="35161"/>
                  </a:lnTo>
                  <a:lnTo>
                    <a:pt x="125673" y="1815"/>
                  </a:lnTo>
                  <a:lnTo>
                    <a:pt x="128698" y="1815"/>
                  </a:lnTo>
                  <a:close/>
                  <a:moveTo>
                    <a:pt x="167791" y="32439"/>
                  </a:moveTo>
                  <a:lnTo>
                    <a:pt x="164086" y="32439"/>
                  </a:lnTo>
                  <a:lnTo>
                    <a:pt x="164086" y="20341"/>
                  </a:lnTo>
                  <a:cubicBezTo>
                    <a:pt x="164086" y="14594"/>
                    <a:pt x="161515" y="10965"/>
                    <a:pt x="155542" y="10965"/>
                  </a:cubicBezTo>
                  <a:lnTo>
                    <a:pt x="155466" y="10965"/>
                  </a:lnTo>
                  <a:cubicBezTo>
                    <a:pt x="149795" y="10965"/>
                    <a:pt x="146543" y="14216"/>
                    <a:pt x="146241" y="19055"/>
                  </a:cubicBezTo>
                  <a:lnTo>
                    <a:pt x="149417" y="19055"/>
                  </a:lnTo>
                  <a:cubicBezTo>
                    <a:pt x="149644" y="15728"/>
                    <a:pt x="151383" y="13762"/>
                    <a:pt x="155315" y="13762"/>
                  </a:cubicBezTo>
                  <a:lnTo>
                    <a:pt x="155542" y="13762"/>
                  </a:lnTo>
                  <a:cubicBezTo>
                    <a:pt x="159473" y="13762"/>
                    <a:pt x="161137" y="16182"/>
                    <a:pt x="161137" y="20114"/>
                  </a:cubicBezTo>
                  <a:lnTo>
                    <a:pt x="161137" y="21626"/>
                  </a:lnTo>
                  <a:lnTo>
                    <a:pt x="154029" y="22609"/>
                  </a:lnTo>
                  <a:cubicBezTo>
                    <a:pt x="148661" y="23290"/>
                    <a:pt x="145258" y="25029"/>
                    <a:pt x="145258" y="29188"/>
                  </a:cubicBezTo>
                  <a:lnTo>
                    <a:pt x="145258" y="29490"/>
                  </a:lnTo>
                  <a:cubicBezTo>
                    <a:pt x="145258" y="34103"/>
                    <a:pt x="149492" y="35615"/>
                    <a:pt x="152593" y="35615"/>
                  </a:cubicBezTo>
                  <a:lnTo>
                    <a:pt x="152819" y="35615"/>
                  </a:lnTo>
                  <a:cubicBezTo>
                    <a:pt x="156827" y="35615"/>
                    <a:pt x="159473" y="33951"/>
                    <a:pt x="160608" y="31305"/>
                  </a:cubicBezTo>
                  <a:lnTo>
                    <a:pt x="161137" y="31305"/>
                  </a:lnTo>
                  <a:lnTo>
                    <a:pt x="161439" y="35161"/>
                  </a:lnTo>
                  <a:lnTo>
                    <a:pt x="166884" y="35161"/>
                  </a:lnTo>
                  <a:close/>
                  <a:moveTo>
                    <a:pt x="161137" y="24424"/>
                  </a:moveTo>
                  <a:cubicBezTo>
                    <a:pt x="161137" y="31305"/>
                    <a:pt x="157281" y="32893"/>
                    <a:pt x="153122" y="32893"/>
                  </a:cubicBezTo>
                  <a:lnTo>
                    <a:pt x="152971" y="32893"/>
                  </a:lnTo>
                  <a:cubicBezTo>
                    <a:pt x="150022" y="32893"/>
                    <a:pt x="148282" y="31607"/>
                    <a:pt x="148282" y="29415"/>
                  </a:cubicBezTo>
                  <a:lnTo>
                    <a:pt x="148282" y="29112"/>
                  </a:lnTo>
                  <a:cubicBezTo>
                    <a:pt x="148282" y="26844"/>
                    <a:pt x="150248" y="25785"/>
                    <a:pt x="154483" y="25105"/>
                  </a:cubicBezTo>
                  <a:lnTo>
                    <a:pt x="161137" y="24273"/>
                  </a:lnTo>
                  <a:close/>
                  <a:moveTo>
                    <a:pt x="192442" y="27751"/>
                  </a:moveTo>
                  <a:cubicBezTo>
                    <a:pt x="192442" y="32590"/>
                    <a:pt x="195920" y="35615"/>
                    <a:pt x="201516" y="35615"/>
                  </a:cubicBezTo>
                  <a:lnTo>
                    <a:pt x="201818" y="35615"/>
                  </a:lnTo>
                  <a:cubicBezTo>
                    <a:pt x="206809" y="35615"/>
                    <a:pt x="210363" y="33120"/>
                    <a:pt x="210363" y="28961"/>
                  </a:cubicBezTo>
                  <a:cubicBezTo>
                    <a:pt x="210363" y="24046"/>
                    <a:pt x="206582" y="22987"/>
                    <a:pt x="201742" y="21626"/>
                  </a:cubicBezTo>
                  <a:cubicBezTo>
                    <a:pt x="201667" y="21626"/>
                    <a:pt x="201591" y="21626"/>
                    <a:pt x="201516" y="21626"/>
                  </a:cubicBezTo>
                  <a:cubicBezTo>
                    <a:pt x="198642" y="20795"/>
                    <a:pt x="196071" y="20038"/>
                    <a:pt x="196071" y="17392"/>
                  </a:cubicBezTo>
                  <a:cubicBezTo>
                    <a:pt x="196071" y="15199"/>
                    <a:pt x="197735" y="13687"/>
                    <a:pt x="201062" y="13687"/>
                  </a:cubicBezTo>
                  <a:lnTo>
                    <a:pt x="201364" y="13687"/>
                  </a:lnTo>
                  <a:cubicBezTo>
                    <a:pt x="204994" y="13687"/>
                    <a:pt x="206733" y="15804"/>
                    <a:pt x="206733" y="18677"/>
                  </a:cubicBezTo>
                  <a:lnTo>
                    <a:pt x="209682" y="18677"/>
                  </a:lnTo>
                  <a:cubicBezTo>
                    <a:pt x="209682" y="13914"/>
                    <a:pt x="206204" y="11040"/>
                    <a:pt x="201364" y="11040"/>
                  </a:cubicBezTo>
                  <a:lnTo>
                    <a:pt x="201062" y="11040"/>
                  </a:lnTo>
                  <a:cubicBezTo>
                    <a:pt x="196298" y="11040"/>
                    <a:pt x="193122" y="13611"/>
                    <a:pt x="193122" y="17392"/>
                  </a:cubicBezTo>
                  <a:cubicBezTo>
                    <a:pt x="193122" y="21929"/>
                    <a:pt x="196827" y="23139"/>
                    <a:pt x="201440" y="24424"/>
                  </a:cubicBezTo>
                  <a:cubicBezTo>
                    <a:pt x="201591" y="24500"/>
                    <a:pt x="201667" y="24500"/>
                    <a:pt x="201818" y="24575"/>
                  </a:cubicBezTo>
                  <a:cubicBezTo>
                    <a:pt x="204691" y="25331"/>
                    <a:pt x="207414" y="26088"/>
                    <a:pt x="207414" y="28961"/>
                  </a:cubicBezTo>
                  <a:cubicBezTo>
                    <a:pt x="207414" y="31229"/>
                    <a:pt x="205901" y="32968"/>
                    <a:pt x="201818" y="32968"/>
                  </a:cubicBezTo>
                  <a:lnTo>
                    <a:pt x="201516" y="32968"/>
                  </a:lnTo>
                  <a:cubicBezTo>
                    <a:pt x="197281" y="32968"/>
                    <a:pt x="195466" y="30776"/>
                    <a:pt x="195466" y="27751"/>
                  </a:cubicBezTo>
                  <a:close/>
                </a:path>
              </a:pathLst>
            </a:custGeom>
            <a:solidFill>
              <a:srgbClr val="DEEE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6345" name="Google Shape;6345;p381"/>
          <p:cNvPicPr preferRelativeResize="0"/>
          <p:nvPr/>
        </p:nvPicPr>
        <p:blipFill>
          <a:blip r:embed="rId3">
            <a:alphaModFix/>
          </a:blip>
          <a:stretch>
            <a:fillRect/>
          </a:stretch>
        </p:blipFill>
        <p:spPr>
          <a:xfrm>
            <a:off x="3229531" y="289350"/>
            <a:ext cx="2684934" cy="2013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206" name="Shape 5206"/>
        <p:cNvGrpSpPr/>
        <p:nvPr/>
      </p:nvGrpSpPr>
      <p:grpSpPr>
        <a:xfrm>
          <a:off x="0" y="0"/>
          <a:ext cx="0" cy="0"/>
          <a:chOff x="0" y="0"/>
          <a:chExt cx="0" cy="0"/>
        </a:xfrm>
      </p:grpSpPr>
      <p:sp>
        <p:nvSpPr>
          <p:cNvPr id="5207" name="Google Shape;5207;p363"/>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5208" name="Google Shape;5208;p363"/>
          <p:cNvSpPr txBox="1"/>
          <p:nvPr/>
        </p:nvSpPr>
        <p:spPr>
          <a:xfrm>
            <a:off x="2050275" y="2186925"/>
            <a:ext cx="50436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000"/>
              <a:buFont typeface="Arial"/>
              <a:buNone/>
            </a:pPr>
            <a:r>
              <a:rPr b="0" i="0" lang="en" sz="5000" u="none" cap="none" strike="noStrike">
                <a:solidFill>
                  <a:schemeClr val="lt1"/>
                </a:solidFill>
                <a:latin typeface="DM Mono"/>
                <a:ea typeface="DM Mono"/>
                <a:cs typeface="DM Mono"/>
                <a:sym typeface="DM Mono"/>
              </a:rPr>
              <a:t>Agenda</a:t>
            </a:r>
            <a:endParaRPr b="0" i="0" sz="5000" u="none" cap="none" strike="noStrike">
              <a:solidFill>
                <a:schemeClr val="lt1"/>
              </a:solidFill>
              <a:latin typeface="DM Mono"/>
              <a:ea typeface="DM Mono"/>
              <a:cs typeface="DM Mono"/>
              <a:sym typeface="DM Mono"/>
            </a:endParaRPr>
          </a:p>
        </p:txBody>
      </p:sp>
      <p:grpSp>
        <p:nvGrpSpPr>
          <p:cNvPr id="5209" name="Google Shape;5209;p363"/>
          <p:cNvGrpSpPr/>
          <p:nvPr/>
        </p:nvGrpSpPr>
        <p:grpSpPr>
          <a:xfrm>
            <a:off x="2835275" y="2114550"/>
            <a:ext cx="3464728" cy="914397"/>
            <a:chOff x="5670550" y="4229100"/>
            <a:chExt cx="6929456" cy="1828795"/>
          </a:xfrm>
        </p:grpSpPr>
        <p:sp>
          <p:nvSpPr>
            <p:cNvPr id="5210" name="Google Shape;5210;p363"/>
            <p:cNvSpPr/>
            <p:nvPr/>
          </p:nvSpPr>
          <p:spPr>
            <a:xfrm>
              <a:off x="1168560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11" name="Google Shape;5211;p363"/>
            <p:cNvSpPr/>
            <p:nvPr/>
          </p:nvSpPr>
          <p:spPr>
            <a:xfrm flipH="1">
              <a:off x="567055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EEE9"/>
        </a:solidFill>
      </p:bgPr>
    </p:bg>
    <p:spTree>
      <p:nvGrpSpPr>
        <p:cNvPr id="5215" name="Shape 5215"/>
        <p:cNvGrpSpPr/>
        <p:nvPr/>
      </p:nvGrpSpPr>
      <p:grpSpPr>
        <a:xfrm>
          <a:off x="0" y="0"/>
          <a:ext cx="0" cy="0"/>
          <a:chOff x="0" y="0"/>
          <a:chExt cx="0" cy="0"/>
        </a:xfrm>
      </p:grpSpPr>
      <p:sp>
        <p:nvSpPr>
          <p:cNvPr id="5216" name="Google Shape;5216;p364"/>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5217" name="Google Shape;5217;p364"/>
          <p:cNvSpPr txBox="1"/>
          <p:nvPr>
            <p:ph type="title"/>
          </p:nvPr>
        </p:nvSpPr>
        <p:spPr>
          <a:xfrm>
            <a:off x="1149524" y="318450"/>
            <a:ext cx="71562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rPr lang="en">
                <a:solidFill>
                  <a:srgbClr val="142222"/>
                </a:solidFill>
              </a:rPr>
              <a:t>Sauce Labs Platform Overview</a:t>
            </a:r>
            <a:endParaRPr>
              <a:solidFill>
                <a:srgbClr val="142222"/>
              </a:solidFill>
            </a:endParaRPr>
          </a:p>
        </p:txBody>
      </p:sp>
      <p:sp>
        <p:nvSpPr>
          <p:cNvPr id="5218" name="Google Shape;5218;p364"/>
          <p:cNvSpPr txBox="1"/>
          <p:nvPr>
            <p:ph idx="2" type="title"/>
          </p:nvPr>
        </p:nvSpPr>
        <p:spPr>
          <a:xfrm>
            <a:off x="3338" y="318450"/>
            <a:ext cx="6393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SzPts val="3000"/>
              <a:buNone/>
            </a:pPr>
            <a:r>
              <a:rPr lang="en"/>
              <a:t>1</a:t>
            </a:r>
            <a:endParaRPr/>
          </a:p>
        </p:txBody>
      </p:sp>
      <p:sp>
        <p:nvSpPr>
          <p:cNvPr id="5219" name="Google Shape;5219;p364"/>
          <p:cNvSpPr txBox="1"/>
          <p:nvPr>
            <p:ph idx="3" type="title"/>
          </p:nvPr>
        </p:nvSpPr>
        <p:spPr>
          <a:xfrm>
            <a:off x="1647024" y="819600"/>
            <a:ext cx="71310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rPr lang="en">
                <a:solidFill>
                  <a:srgbClr val="142222"/>
                </a:solidFill>
              </a:rPr>
              <a:t>Mobile Testing </a:t>
            </a:r>
            <a:endParaRPr>
              <a:solidFill>
                <a:srgbClr val="142222"/>
              </a:solidFill>
            </a:endParaRPr>
          </a:p>
        </p:txBody>
      </p:sp>
      <p:sp>
        <p:nvSpPr>
          <p:cNvPr id="5220" name="Google Shape;5220;p364"/>
          <p:cNvSpPr txBox="1"/>
          <p:nvPr>
            <p:ph idx="4" type="title"/>
          </p:nvPr>
        </p:nvSpPr>
        <p:spPr>
          <a:xfrm>
            <a:off x="3338" y="819602"/>
            <a:ext cx="6393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SzPts val="3000"/>
              <a:buNone/>
            </a:pPr>
            <a:r>
              <a:rPr lang="en"/>
              <a:t>2</a:t>
            </a:r>
            <a:endParaRPr/>
          </a:p>
        </p:txBody>
      </p:sp>
      <p:sp>
        <p:nvSpPr>
          <p:cNvPr id="5221" name="Google Shape;5221;p364"/>
          <p:cNvSpPr txBox="1"/>
          <p:nvPr>
            <p:ph idx="5" type="title"/>
          </p:nvPr>
        </p:nvSpPr>
        <p:spPr>
          <a:xfrm>
            <a:off x="2362575" y="1306200"/>
            <a:ext cx="66012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rPr lang="en">
                <a:solidFill>
                  <a:srgbClr val="142222"/>
                </a:solidFill>
              </a:rPr>
              <a:t>Web Testing</a:t>
            </a:r>
            <a:endParaRPr>
              <a:solidFill>
                <a:srgbClr val="142222"/>
              </a:solidFill>
            </a:endParaRPr>
          </a:p>
        </p:txBody>
      </p:sp>
      <p:sp>
        <p:nvSpPr>
          <p:cNvPr id="5222" name="Google Shape;5222;p364"/>
          <p:cNvSpPr txBox="1"/>
          <p:nvPr>
            <p:ph idx="6" type="title"/>
          </p:nvPr>
        </p:nvSpPr>
        <p:spPr>
          <a:xfrm>
            <a:off x="3338" y="1306203"/>
            <a:ext cx="6393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SzPts val="3000"/>
              <a:buNone/>
            </a:pPr>
            <a:r>
              <a:rPr lang="en"/>
              <a:t>3</a:t>
            </a:r>
            <a:endParaRPr/>
          </a:p>
        </p:txBody>
      </p:sp>
      <p:sp>
        <p:nvSpPr>
          <p:cNvPr id="5223" name="Google Shape;5223;p364"/>
          <p:cNvSpPr txBox="1"/>
          <p:nvPr>
            <p:ph idx="7" type="title"/>
          </p:nvPr>
        </p:nvSpPr>
        <p:spPr>
          <a:xfrm>
            <a:off x="2922850" y="1795350"/>
            <a:ext cx="5542500" cy="923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rPr lang="en">
                <a:solidFill>
                  <a:srgbClr val="142222"/>
                </a:solidFill>
              </a:rPr>
              <a:t>Integrations</a:t>
            </a:r>
            <a:endParaRPr>
              <a:solidFill>
                <a:srgbClr val="142222"/>
              </a:solidFill>
            </a:endParaRPr>
          </a:p>
          <a:p>
            <a:pPr indent="0" lvl="0" marL="0" rtl="0" algn="l">
              <a:lnSpc>
                <a:spcPct val="100000"/>
              </a:lnSpc>
              <a:spcBef>
                <a:spcPts val="0"/>
              </a:spcBef>
              <a:spcAft>
                <a:spcPts val="0"/>
              </a:spcAft>
              <a:buSzPts val="3000"/>
              <a:buNone/>
            </a:pPr>
            <a:r>
              <a:rPr lang="en">
                <a:solidFill>
                  <a:srgbClr val="142222"/>
                </a:solidFill>
              </a:rPr>
              <a:t>	Reports + Analytics</a:t>
            </a:r>
            <a:endParaRPr>
              <a:solidFill>
                <a:srgbClr val="142222"/>
              </a:solidFill>
            </a:endParaRPr>
          </a:p>
        </p:txBody>
      </p:sp>
      <p:sp>
        <p:nvSpPr>
          <p:cNvPr id="5224" name="Google Shape;5224;p364"/>
          <p:cNvSpPr txBox="1"/>
          <p:nvPr>
            <p:ph idx="8" type="title"/>
          </p:nvPr>
        </p:nvSpPr>
        <p:spPr>
          <a:xfrm>
            <a:off x="3338" y="1795362"/>
            <a:ext cx="6393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SzPts val="3000"/>
              <a:buNone/>
            </a:pPr>
            <a:r>
              <a:rPr lang="en"/>
              <a:t>4</a:t>
            </a:r>
            <a:endParaRPr/>
          </a:p>
        </p:txBody>
      </p:sp>
      <p:pic>
        <p:nvPicPr>
          <p:cNvPr id="5225" name="Google Shape;5225;p364"/>
          <p:cNvPicPr preferRelativeResize="0"/>
          <p:nvPr/>
        </p:nvPicPr>
        <p:blipFill rotWithShape="1">
          <a:blip r:embed="rId3">
            <a:alphaModFix/>
          </a:blip>
          <a:srcRect b="0" l="0" r="0" t="0"/>
          <a:stretch/>
        </p:blipFill>
        <p:spPr>
          <a:xfrm>
            <a:off x="0" y="4814925"/>
            <a:ext cx="9144003" cy="9144"/>
          </a:xfrm>
          <a:prstGeom prst="rect">
            <a:avLst/>
          </a:prstGeom>
          <a:noFill/>
          <a:ln>
            <a:noFill/>
          </a:ln>
        </p:spPr>
      </p:pic>
      <p:sp>
        <p:nvSpPr>
          <p:cNvPr id="5226" name="Google Shape;5226;p364"/>
          <p:cNvSpPr txBox="1"/>
          <p:nvPr/>
        </p:nvSpPr>
        <p:spPr>
          <a:xfrm>
            <a:off x="316125" y="4949563"/>
            <a:ext cx="1887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142222"/>
                </a:solidFill>
                <a:latin typeface="DM Mono Medium"/>
                <a:ea typeface="DM Mono Medium"/>
                <a:cs typeface="DM Mono Medium"/>
                <a:sym typeface="DM Mono Medium"/>
              </a:rPr>
              <a:t>© SAUCE LABS • </a:t>
            </a:r>
            <a:r>
              <a:rPr lang="en" sz="500">
                <a:solidFill>
                  <a:srgbClr val="142222"/>
                </a:solidFill>
                <a:latin typeface="DM Mono Medium"/>
                <a:ea typeface="DM Mono Medium"/>
                <a:cs typeface="DM Mono Medium"/>
                <a:sym typeface="DM Mono Medium"/>
              </a:rPr>
              <a:t>CONFIDENTIAL</a:t>
            </a:r>
            <a:endParaRPr b="0" i="0" sz="500" u="none" cap="none" strike="noStrike">
              <a:solidFill>
                <a:srgbClr val="142222"/>
              </a:solidFill>
              <a:latin typeface="DM Mono Medium"/>
              <a:ea typeface="DM Mono Medium"/>
              <a:cs typeface="DM Mono Medium"/>
              <a:sym typeface="DM Mono Medium"/>
            </a:endParaRPr>
          </a:p>
        </p:txBody>
      </p:sp>
      <p:sp>
        <p:nvSpPr>
          <p:cNvPr id="5227" name="Google Shape;5227;p364"/>
          <p:cNvSpPr txBox="1"/>
          <p:nvPr>
            <p:ph idx="8" type="title"/>
          </p:nvPr>
        </p:nvSpPr>
        <p:spPr>
          <a:xfrm>
            <a:off x="3338" y="2284512"/>
            <a:ext cx="6393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SzPts val="3000"/>
              <a:buNone/>
            </a:pPr>
            <a:r>
              <a:rPr lang="en"/>
              <a:t>5</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EEEA"/>
        </a:solidFill>
      </p:bgPr>
    </p:bg>
    <p:spTree>
      <p:nvGrpSpPr>
        <p:cNvPr id="5231" name="Shape 5231"/>
        <p:cNvGrpSpPr/>
        <p:nvPr/>
      </p:nvGrpSpPr>
      <p:grpSpPr>
        <a:xfrm>
          <a:off x="0" y="0"/>
          <a:ext cx="0" cy="0"/>
          <a:chOff x="0" y="0"/>
          <a:chExt cx="0" cy="0"/>
        </a:xfrm>
      </p:grpSpPr>
      <p:sp>
        <p:nvSpPr>
          <p:cNvPr id="5232" name="Google Shape;5232;p365"/>
          <p:cNvSpPr/>
          <p:nvPr/>
        </p:nvSpPr>
        <p:spPr>
          <a:xfrm>
            <a:off x="2205050" y="972350"/>
            <a:ext cx="6723600" cy="3537300"/>
          </a:xfrm>
          <a:prstGeom prst="roundRect">
            <a:avLst>
              <a:gd fmla="val 7228" name="adj"/>
            </a:avLst>
          </a:pr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233" name="Google Shape;5233;p365"/>
          <p:cNvSpPr/>
          <p:nvPr/>
        </p:nvSpPr>
        <p:spPr>
          <a:xfrm>
            <a:off x="2319350" y="2351746"/>
            <a:ext cx="2088300" cy="3717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dk1"/>
                </a:solidFill>
                <a:latin typeface="DM Mono Medium"/>
                <a:ea typeface="DM Mono Medium"/>
                <a:cs typeface="DM Mono Medium"/>
                <a:sym typeface="DM Mono Medium"/>
              </a:rPr>
              <a:t>DEVICE LAKE</a:t>
            </a:r>
            <a:endParaRPr sz="1100">
              <a:solidFill>
                <a:schemeClr val="dk1"/>
              </a:solidFill>
              <a:latin typeface="DM Mono Medium"/>
              <a:ea typeface="DM Mono Medium"/>
              <a:cs typeface="DM Mono Medium"/>
              <a:sym typeface="DM Mono Medium"/>
            </a:endParaRPr>
          </a:p>
        </p:txBody>
      </p:sp>
      <p:sp>
        <p:nvSpPr>
          <p:cNvPr id="5234" name="Google Shape;5234;p365"/>
          <p:cNvSpPr/>
          <p:nvPr/>
        </p:nvSpPr>
        <p:spPr>
          <a:xfrm>
            <a:off x="4463721" y="2351746"/>
            <a:ext cx="2088300" cy="3717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dk1"/>
                </a:solidFill>
                <a:latin typeface="DM Mono Medium"/>
                <a:ea typeface="DM Mono Medium"/>
                <a:cs typeface="DM Mono Medium"/>
                <a:sym typeface="DM Mono Medium"/>
              </a:rPr>
              <a:t>BROWSER &amp; OS LAKE</a:t>
            </a:r>
            <a:endParaRPr sz="1100">
              <a:solidFill>
                <a:schemeClr val="dk1"/>
              </a:solidFill>
              <a:latin typeface="DM Mono Medium"/>
              <a:ea typeface="DM Mono Medium"/>
              <a:cs typeface="DM Mono Medium"/>
              <a:sym typeface="DM Mono Medium"/>
            </a:endParaRPr>
          </a:p>
        </p:txBody>
      </p:sp>
      <p:sp>
        <p:nvSpPr>
          <p:cNvPr id="5235" name="Google Shape;5235;p365"/>
          <p:cNvSpPr/>
          <p:nvPr/>
        </p:nvSpPr>
        <p:spPr>
          <a:xfrm>
            <a:off x="6608093" y="2351746"/>
            <a:ext cx="2088300" cy="3717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dk1"/>
                </a:solidFill>
                <a:latin typeface="DM Mono Medium"/>
                <a:ea typeface="DM Mono Medium"/>
                <a:cs typeface="DM Mono Medium"/>
                <a:sym typeface="DM Mono Medium"/>
              </a:rPr>
              <a:t>TEST RUNTIME TOOLING</a:t>
            </a:r>
            <a:endParaRPr sz="1100">
              <a:solidFill>
                <a:schemeClr val="dk1"/>
              </a:solidFill>
              <a:latin typeface="DM Mono Medium"/>
              <a:ea typeface="DM Mono Medium"/>
              <a:cs typeface="DM Mono Medium"/>
              <a:sym typeface="DM Mono Medium"/>
            </a:endParaRPr>
          </a:p>
        </p:txBody>
      </p:sp>
      <p:sp>
        <p:nvSpPr>
          <p:cNvPr id="5236" name="Google Shape;5236;p365"/>
          <p:cNvSpPr txBox="1"/>
          <p:nvPr/>
        </p:nvSpPr>
        <p:spPr>
          <a:xfrm>
            <a:off x="5450106" y="437383"/>
            <a:ext cx="2149200" cy="2925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1900">
                <a:solidFill>
                  <a:schemeClr val="dk1"/>
                </a:solidFill>
                <a:latin typeface="DM Mono"/>
                <a:ea typeface="DM Mono"/>
                <a:cs typeface="DM Mono"/>
                <a:sym typeface="DM Mono"/>
              </a:rPr>
              <a:t>Infrastructure</a:t>
            </a:r>
            <a:endParaRPr sz="1900">
              <a:solidFill>
                <a:schemeClr val="dk1"/>
              </a:solidFill>
              <a:latin typeface="DM Mono"/>
              <a:ea typeface="DM Mono"/>
              <a:cs typeface="DM Mono"/>
              <a:sym typeface="DM Mono"/>
            </a:endParaRPr>
          </a:p>
        </p:txBody>
      </p:sp>
      <p:pic>
        <p:nvPicPr>
          <p:cNvPr id="5237" name="Google Shape;5237;p365"/>
          <p:cNvPicPr preferRelativeResize="0"/>
          <p:nvPr/>
        </p:nvPicPr>
        <p:blipFill>
          <a:blip r:embed="rId3">
            <a:alphaModFix/>
          </a:blip>
          <a:stretch>
            <a:fillRect/>
          </a:stretch>
        </p:blipFill>
        <p:spPr>
          <a:xfrm>
            <a:off x="4916113" y="1315029"/>
            <a:ext cx="1183526" cy="801677"/>
          </a:xfrm>
          <a:prstGeom prst="rect">
            <a:avLst/>
          </a:prstGeom>
          <a:noFill/>
          <a:ln>
            <a:noFill/>
          </a:ln>
        </p:spPr>
      </p:pic>
      <p:pic>
        <p:nvPicPr>
          <p:cNvPr id="5238" name="Google Shape;5238;p365"/>
          <p:cNvPicPr preferRelativeResize="0"/>
          <p:nvPr/>
        </p:nvPicPr>
        <p:blipFill>
          <a:blip r:embed="rId4">
            <a:alphaModFix/>
          </a:blip>
          <a:stretch>
            <a:fillRect/>
          </a:stretch>
        </p:blipFill>
        <p:spPr>
          <a:xfrm>
            <a:off x="2715269" y="1315031"/>
            <a:ext cx="1195797" cy="801675"/>
          </a:xfrm>
          <a:prstGeom prst="rect">
            <a:avLst/>
          </a:prstGeom>
          <a:noFill/>
          <a:ln>
            <a:noFill/>
          </a:ln>
        </p:spPr>
      </p:pic>
      <p:pic>
        <p:nvPicPr>
          <p:cNvPr id="5239" name="Google Shape;5239;p365"/>
          <p:cNvPicPr preferRelativeResize="0"/>
          <p:nvPr/>
        </p:nvPicPr>
        <p:blipFill>
          <a:blip r:embed="rId5">
            <a:alphaModFix/>
          </a:blip>
          <a:stretch>
            <a:fillRect/>
          </a:stretch>
        </p:blipFill>
        <p:spPr>
          <a:xfrm>
            <a:off x="7104687" y="1315031"/>
            <a:ext cx="994444" cy="801677"/>
          </a:xfrm>
          <a:prstGeom prst="rect">
            <a:avLst/>
          </a:prstGeom>
          <a:noFill/>
          <a:ln>
            <a:noFill/>
          </a:ln>
        </p:spPr>
      </p:pic>
      <p:sp>
        <p:nvSpPr>
          <p:cNvPr id="5240" name="Google Shape;5240;p365"/>
          <p:cNvSpPr txBox="1"/>
          <p:nvPr/>
        </p:nvSpPr>
        <p:spPr>
          <a:xfrm>
            <a:off x="2778631" y="2958496"/>
            <a:ext cx="1424100" cy="22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DM Sans"/>
                <a:ea typeface="DM Sans"/>
                <a:cs typeface="DM Sans"/>
                <a:sym typeface="DM Sans"/>
              </a:rPr>
              <a:t>REAL DEVICE CLOUD</a:t>
            </a:r>
            <a:endParaRPr sz="900">
              <a:solidFill>
                <a:schemeClr val="dk1"/>
              </a:solidFill>
              <a:latin typeface="DM Sans"/>
              <a:ea typeface="DM Sans"/>
              <a:cs typeface="DM Sans"/>
              <a:sym typeface="DM Sans"/>
            </a:endParaRPr>
          </a:p>
        </p:txBody>
      </p:sp>
      <p:grpSp>
        <p:nvGrpSpPr>
          <p:cNvPr id="5241" name="Google Shape;5241;p365"/>
          <p:cNvGrpSpPr/>
          <p:nvPr/>
        </p:nvGrpSpPr>
        <p:grpSpPr>
          <a:xfrm>
            <a:off x="2491451" y="3297335"/>
            <a:ext cx="120832" cy="159952"/>
            <a:chOff x="1850575" y="238125"/>
            <a:chExt cx="3860450" cy="5110275"/>
          </a:xfrm>
        </p:grpSpPr>
        <p:sp>
          <p:nvSpPr>
            <p:cNvPr id="5242" name="Google Shape;5242;p365"/>
            <p:cNvSpPr/>
            <p:nvPr/>
          </p:nvSpPr>
          <p:spPr>
            <a:xfrm>
              <a:off x="1850575" y="238125"/>
              <a:ext cx="1273200" cy="1279050"/>
            </a:xfrm>
            <a:custGeom>
              <a:rect b="b" l="l" r="r" t="t"/>
              <a:pathLst>
                <a:path extrusionOk="0" h="51162" w="50928">
                  <a:moveTo>
                    <a:pt x="25464" y="0"/>
                  </a:moveTo>
                  <a:cubicBezTo>
                    <a:pt x="11214" y="0"/>
                    <a:pt x="0" y="11447"/>
                    <a:pt x="0" y="25464"/>
                  </a:cubicBezTo>
                  <a:cubicBezTo>
                    <a:pt x="0" y="39714"/>
                    <a:pt x="11214" y="51161"/>
                    <a:pt x="25464" y="51161"/>
                  </a:cubicBezTo>
                  <a:cubicBezTo>
                    <a:pt x="39481" y="51161"/>
                    <a:pt x="50928" y="39714"/>
                    <a:pt x="50928" y="25464"/>
                  </a:cubicBezTo>
                  <a:cubicBezTo>
                    <a:pt x="50928" y="11447"/>
                    <a:pt x="39481" y="0"/>
                    <a:pt x="25464"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43" name="Google Shape;5243;p365"/>
            <p:cNvSpPr/>
            <p:nvPr/>
          </p:nvSpPr>
          <p:spPr>
            <a:xfrm>
              <a:off x="1850575" y="4069350"/>
              <a:ext cx="1273200" cy="1279050"/>
            </a:xfrm>
            <a:custGeom>
              <a:rect b="b" l="l" r="r" t="t"/>
              <a:pathLst>
                <a:path extrusionOk="0" h="51162" w="50928">
                  <a:moveTo>
                    <a:pt x="25464" y="1"/>
                  </a:moveTo>
                  <a:cubicBezTo>
                    <a:pt x="11214" y="1"/>
                    <a:pt x="0" y="11447"/>
                    <a:pt x="0" y="25698"/>
                  </a:cubicBezTo>
                  <a:cubicBezTo>
                    <a:pt x="0" y="39715"/>
                    <a:pt x="11214" y="51162"/>
                    <a:pt x="25464" y="51162"/>
                  </a:cubicBezTo>
                  <a:cubicBezTo>
                    <a:pt x="39481" y="51162"/>
                    <a:pt x="50928" y="39715"/>
                    <a:pt x="50928" y="25698"/>
                  </a:cubicBezTo>
                  <a:cubicBezTo>
                    <a:pt x="50928" y="11447"/>
                    <a:pt x="39481" y="1"/>
                    <a:pt x="25464" y="1"/>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44" name="Google Shape;5244;p365"/>
            <p:cNvSpPr/>
            <p:nvPr/>
          </p:nvSpPr>
          <p:spPr>
            <a:xfrm>
              <a:off x="4431975" y="4069350"/>
              <a:ext cx="1279050" cy="1279050"/>
            </a:xfrm>
            <a:custGeom>
              <a:rect b="b" l="l" r="r" t="t"/>
              <a:pathLst>
                <a:path extrusionOk="0" h="51162" w="51162">
                  <a:moveTo>
                    <a:pt x="25698" y="1"/>
                  </a:moveTo>
                  <a:cubicBezTo>
                    <a:pt x="11448" y="1"/>
                    <a:pt x="1" y="11447"/>
                    <a:pt x="1" y="25698"/>
                  </a:cubicBezTo>
                  <a:cubicBezTo>
                    <a:pt x="1" y="39715"/>
                    <a:pt x="11448" y="51162"/>
                    <a:pt x="25698" y="51162"/>
                  </a:cubicBezTo>
                  <a:cubicBezTo>
                    <a:pt x="39715" y="51162"/>
                    <a:pt x="51162" y="39715"/>
                    <a:pt x="51162" y="25698"/>
                  </a:cubicBezTo>
                  <a:cubicBezTo>
                    <a:pt x="51162" y="11447"/>
                    <a:pt x="39715" y="1"/>
                    <a:pt x="25698" y="1"/>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45" name="Google Shape;5245;p365"/>
            <p:cNvSpPr/>
            <p:nvPr/>
          </p:nvSpPr>
          <p:spPr>
            <a:xfrm>
              <a:off x="4431975" y="238125"/>
              <a:ext cx="1279050" cy="1279050"/>
            </a:xfrm>
            <a:custGeom>
              <a:rect b="b" l="l" r="r" t="t"/>
              <a:pathLst>
                <a:path extrusionOk="0" h="51162" w="51162">
                  <a:moveTo>
                    <a:pt x="25698" y="0"/>
                  </a:moveTo>
                  <a:cubicBezTo>
                    <a:pt x="11448" y="0"/>
                    <a:pt x="1" y="11447"/>
                    <a:pt x="1" y="25464"/>
                  </a:cubicBezTo>
                  <a:cubicBezTo>
                    <a:pt x="1" y="39714"/>
                    <a:pt x="11448" y="51161"/>
                    <a:pt x="25698" y="51161"/>
                  </a:cubicBezTo>
                  <a:cubicBezTo>
                    <a:pt x="39715" y="51161"/>
                    <a:pt x="51162" y="39714"/>
                    <a:pt x="51162" y="25464"/>
                  </a:cubicBezTo>
                  <a:cubicBezTo>
                    <a:pt x="51162" y="11447"/>
                    <a:pt x="39715" y="0"/>
                    <a:pt x="25698"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46" name="Google Shape;5246;p365"/>
            <p:cNvSpPr/>
            <p:nvPr/>
          </p:nvSpPr>
          <p:spPr>
            <a:xfrm>
              <a:off x="2487150" y="4069350"/>
              <a:ext cx="2458800" cy="1279050"/>
            </a:xfrm>
            <a:custGeom>
              <a:rect b="b" l="l" r="r" t="t"/>
              <a:pathLst>
                <a:path extrusionOk="0" h="51162" w="98352">
                  <a:moveTo>
                    <a:pt x="1" y="1"/>
                  </a:moveTo>
                  <a:lnTo>
                    <a:pt x="1" y="51162"/>
                  </a:lnTo>
                  <a:lnTo>
                    <a:pt x="98352" y="51162"/>
                  </a:lnTo>
                  <a:lnTo>
                    <a:pt x="98352" y="1"/>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47" name="Google Shape;5247;p365"/>
            <p:cNvSpPr/>
            <p:nvPr/>
          </p:nvSpPr>
          <p:spPr>
            <a:xfrm>
              <a:off x="2516350" y="238125"/>
              <a:ext cx="2523050" cy="1279050"/>
            </a:xfrm>
            <a:custGeom>
              <a:rect b="b" l="l" r="r" t="t"/>
              <a:pathLst>
                <a:path extrusionOk="0" h="51162" w="100922">
                  <a:moveTo>
                    <a:pt x="1" y="0"/>
                  </a:moveTo>
                  <a:lnTo>
                    <a:pt x="1" y="51161"/>
                  </a:lnTo>
                  <a:lnTo>
                    <a:pt x="100921" y="51161"/>
                  </a:lnTo>
                  <a:lnTo>
                    <a:pt x="100921" y="0"/>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48" name="Google Shape;5248;p365"/>
            <p:cNvSpPr/>
            <p:nvPr/>
          </p:nvSpPr>
          <p:spPr>
            <a:xfrm>
              <a:off x="1850575" y="874700"/>
              <a:ext cx="1273200" cy="3837100"/>
            </a:xfrm>
            <a:custGeom>
              <a:rect b="b" l="l" r="r" t="t"/>
              <a:pathLst>
                <a:path extrusionOk="0" h="153484" w="50928">
                  <a:moveTo>
                    <a:pt x="0" y="1"/>
                  </a:moveTo>
                  <a:lnTo>
                    <a:pt x="0" y="153484"/>
                  </a:lnTo>
                  <a:lnTo>
                    <a:pt x="50928" y="153484"/>
                  </a:lnTo>
                  <a:lnTo>
                    <a:pt x="50928" y="1"/>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49" name="Google Shape;5249;p365"/>
            <p:cNvSpPr/>
            <p:nvPr/>
          </p:nvSpPr>
          <p:spPr>
            <a:xfrm>
              <a:off x="4431975" y="874700"/>
              <a:ext cx="1279050" cy="3837100"/>
            </a:xfrm>
            <a:custGeom>
              <a:rect b="b" l="l" r="r" t="t"/>
              <a:pathLst>
                <a:path extrusionOk="0" h="153484" w="51162">
                  <a:moveTo>
                    <a:pt x="1" y="1"/>
                  </a:moveTo>
                  <a:lnTo>
                    <a:pt x="1" y="153484"/>
                  </a:lnTo>
                  <a:lnTo>
                    <a:pt x="51162" y="153484"/>
                  </a:lnTo>
                  <a:lnTo>
                    <a:pt x="51162" y="1"/>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250" name="Google Shape;5250;p365"/>
          <p:cNvSpPr txBox="1"/>
          <p:nvPr/>
        </p:nvSpPr>
        <p:spPr>
          <a:xfrm>
            <a:off x="2740681" y="3241452"/>
            <a:ext cx="1500000" cy="2310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solidFill>
                  <a:schemeClr val="dk1"/>
                </a:solidFill>
                <a:latin typeface="DM Sans"/>
                <a:ea typeface="DM Sans"/>
                <a:cs typeface="DM Sans"/>
                <a:sym typeface="DM Sans"/>
              </a:rPr>
              <a:t>PRIVATE DEVICES</a:t>
            </a:r>
            <a:endParaRPr sz="700">
              <a:solidFill>
                <a:schemeClr val="dk1"/>
              </a:solidFill>
              <a:latin typeface="DM Sans"/>
              <a:ea typeface="DM Sans"/>
              <a:cs typeface="DM Sans"/>
              <a:sym typeface="DM Sans"/>
            </a:endParaRPr>
          </a:p>
        </p:txBody>
      </p:sp>
      <p:sp>
        <p:nvSpPr>
          <p:cNvPr id="5251" name="Google Shape;5251;p365"/>
          <p:cNvSpPr txBox="1"/>
          <p:nvPr/>
        </p:nvSpPr>
        <p:spPr>
          <a:xfrm>
            <a:off x="2740681" y="3864319"/>
            <a:ext cx="1500000" cy="2310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solidFill>
                  <a:schemeClr val="dk1"/>
                </a:solidFill>
                <a:latin typeface="DM Sans"/>
                <a:ea typeface="DM Sans"/>
                <a:cs typeface="DM Sans"/>
                <a:sym typeface="DM Sans"/>
              </a:rPr>
              <a:t>VIRTUAL MACHINES</a:t>
            </a:r>
            <a:endParaRPr sz="700">
              <a:solidFill>
                <a:schemeClr val="dk1"/>
              </a:solidFill>
              <a:latin typeface="DM Sans"/>
              <a:ea typeface="DM Sans"/>
              <a:cs typeface="DM Sans"/>
              <a:sym typeface="DM Sans"/>
            </a:endParaRPr>
          </a:p>
        </p:txBody>
      </p:sp>
      <p:grpSp>
        <p:nvGrpSpPr>
          <p:cNvPr id="5252" name="Google Shape;5252;p365"/>
          <p:cNvGrpSpPr/>
          <p:nvPr/>
        </p:nvGrpSpPr>
        <p:grpSpPr>
          <a:xfrm>
            <a:off x="2448021" y="3889683"/>
            <a:ext cx="207692" cy="181913"/>
            <a:chOff x="1224150" y="882950"/>
            <a:chExt cx="5153650" cy="4513975"/>
          </a:xfrm>
        </p:grpSpPr>
        <p:sp>
          <p:nvSpPr>
            <p:cNvPr id="5253" name="Google Shape;5253;p365"/>
            <p:cNvSpPr/>
            <p:nvPr/>
          </p:nvSpPr>
          <p:spPr>
            <a:xfrm>
              <a:off x="1224150" y="4429625"/>
              <a:ext cx="5153650" cy="967300"/>
            </a:xfrm>
            <a:custGeom>
              <a:rect b="b" l="l" r="r" t="t"/>
              <a:pathLst>
                <a:path extrusionOk="0" h="38692" w="206146">
                  <a:moveTo>
                    <a:pt x="166939" y="1"/>
                  </a:moveTo>
                  <a:lnTo>
                    <a:pt x="38175" y="1"/>
                  </a:lnTo>
                  <a:lnTo>
                    <a:pt x="0" y="38692"/>
                  </a:lnTo>
                  <a:lnTo>
                    <a:pt x="206145" y="38692"/>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54" name="Google Shape;5254;p365"/>
            <p:cNvSpPr/>
            <p:nvPr/>
          </p:nvSpPr>
          <p:spPr>
            <a:xfrm>
              <a:off x="1869000" y="882950"/>
              <a:ext cx="3869100" cy="3224275"/>
            </a:xfrm>
            <a:custGeom>
              <a:rect b="b" l="l" r="r" t="t"/>
              <a:pathLst>
                <a:path extrusionOk="0" h="128971" w="154764">
                  <a:moveTo>
                    <a:pt x="128970" y="1"/>
                  </a:moveTo>
                  <a:lnTo>
                    <a:pt x="25794" y="1"/>
                  </a:lnTo>
                  <a:cubicBezTo>
                    <a:pt x="18675" y="1"/>
                    <a:pt x="12175" y="2890"/>
                    <a:pt x="7532" y="7636"/>
                  </a:cubicBezTo>
                  <a:cubicBezTo>
                    <a:pt x="2786" y="12279"/>
                    <a:pt x="0" y="18676"/>
                    <a:pt x="0" y="25795"/>
                  </a:cubicBezTo>
                  <a:lnTo>
                    <a:pt x="0" y="103177"/>
                  </a:lnTo>
                  <a:cubicBezTo>
                    <a:pt x="0" y="117518"/>
                    <a:pt x="11556" y="128971"/>
                    <a:pt x="25794" y="128971"/>
                  </a:cubicBezTo>
                  <a:lnTo>
                    <a:pt x="128970" y="128971"/>
                  </a:lnTo>
                  <a:cubicBezTo>
                    <a:pt x="135986" y="128971"/>
                    <a:pt x="142486" y="126185"/>
                    <a:pt x="147129" y="121336"/>
                  </a:cubicBezTo>
                  <a:cubicBezTo>
                    <a:pt x="151772" y="116693"/>
                    <a:pt x="154764" y="110296"/>
                    <a:pt x="154764" y="103177"/>
                  </a:cubicBezTo>
                  <a:lnTo>
                    <a:pt x="154764" y="25795"/>
                  </a:lnTo>
                  <a:cubicBezTo>
                    <a:pt x="154764" y="11660"/>
                    <a:pt x="143105" y="1"/>
                    <a:pt x="128970" y="1"/>
                  </a:cubicBezTo>
                  <a:close/>
                  <a:moveTo>
                    <a:pt x="83779" y="116074"/>
                  </a:moveTo>
                  <a:lnTo>
                    <a:pt x="32191" y="116074"/>
                  </a:lnTo>
                  <a:lnTo>
                    <a:pt x="83779" y="12898"/>
                  </a:lnTo>
                  <a:lnTo>
                    <a:pt x="135367" y="12898"/>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255" name="Google Shape;5255;p365"/>
          <p:cNvGrpSpPr/>
          <p:nvPr/>
        </p:nvGrpSpPr>
        <p:grpSpPr>
          <a:xfrm>
            <a:off x="2471906" y="3001175"/>
            <a:ext cx="159923" cy="159923"/>
            <a:chOff x="1190625" y="238125"/>
            <a:chExt cx="5158800" cy="5158800"/>
          </a:xfrm>
        </p:grpSpPr>
        <p:sp>
          <p:nvSpPr>
            <p:cNvPr id="5256" name="Google Shape;5256;p365"/>
            <p:cNvSpPr/>
            <p:nvPr/>
          </p:nvSpPr>
          <p:spPr>
            <a:xfrm>
              <a:off x="5059700" y="3462350"/>
              <a:ext cx="1289725" cy="1934575"/>
            </a:xfrm>
            <a:custGeom>
              <a:rect b="b" l="l" r="r" t="t"/>
              <a:pathLst>
                <a:path extrusionOk="0" h="77383" w="51589">
                  <a:moveTo>
                    <a:pt x="1" y="1"/>
                  </a:moveTo>
                  <a:lnTo>
                    <a:pt x="1" y="77383"/>
                  </a:lnTo>
                  <a:lnTo>
                    <a:pt x="51589" y="77383"/>
                  </a:lnTo>
                  <a:lnTo>
                    <a:pt x="51589"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57" name="Google Shape;5257;p365"/>
            <p:cNvSpPr/>
            <p:nvPr/>
          </p:nvSpPr>
          <p:spPr>
            <a:xfrm>
              <a:off x="3125150" y="3462350"/>
              <a:ext cx="1289725" cy="1934575"/>
            </a:xfrm>
            <a:custGeom>
              <a:rect b="b" l="l" r="r" t="t"/>
              <a:pathLst>
                <a:path extrusionOk="0" h="77383" w="51589">
                  <a:moveTo>
                    <a:pt x="1" y="1"/>
                  </a:moveTo>
                  <a:lnTo>
                    <a:pt x="1" y="77383"/>
                  </a:lnTo>
                  <a:lnTo>
                    <a:pt x="51589" y="77383"/>
                  </a:lnTo>
                  <a:lnTo>
                    <a:pt x="51589"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58" name="Google Shape;5258;p365"/>
            <p:cNvSpPr/>
            <p:nvPr/>
          </p:nvSpPr>
          <p:spPr>
            <a:xfrm>
              <a:off x="1190625" y="3462350"/>
              <a:ext cx="1289700" cy="1934575"/>
            </a:xfrm>
            <a:custGeom>
              <a:rect b="b" l="l" r="r" t="t"/>
              <a:pathLst>
                <a:path extrusionOk="0" h="77383" w="51588">
                  <a:moveTo>
                    <a:pt x="0" y="1"/>
                  </a:moveTo>
                  <a:lnTo>
                    <a:pt x="0" y="77383"/>
                  </a:lnTo>
                  <a:lnTo>
                    <a:pt x="51588" y="77383"/>
                  </a:lnTo>
                  <a:lnTo>
                    <a:pt x="51588"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59" name="Google Shape;5259;p365"/>
            <p:cNvSpPr/>
            <p:nvPr/>
          </p:nvSpPr>
          <p:spPr>
            <a:xfrm>
              <a:off x="5059700" y="238125"/>
              <a:ext cx="1289725" cy="1934550"/>
            </a:xfrm>
            <a:custGeom>
              <a:rect b="b" l="l" r="r" t="t"/>
              <a:pathLst>
                <a:path extrusionOk="0" h="77382" w="51589">
                  <a:moveTo>
                    <a:pt x="1" y="0"/>
                  </a:moveTo>
                  <a:lnTo>
                    <a:pt x="1" y="77382"/>
                  </a:lnTo>
                  <a:lnTo>
                    <a:pt x="51589" y="77382"/>
                  </a:lnTo>
                  <a:lnTo>
                    <a:pt x="51589" y="0"/>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60" name="Google Shape;5260;p365"/>
            <p:cNvSpPr/>
            <p:nvPr/>
          </p:nvSpPr>
          <p:spPr>
            <a:xfrm>
              <a:off x="3125150" y="238125"/>
              <a:ext cx="1289725" cy="1934550"/>
            </a:xfrm>
            <a:custGeom>
              <a:rect b="b" l="l" r="r" t="t"/>
              <a:pathLst>
                <a:path extrusionOk="0" h="77382" w="51589">
                  <a:moveTo>
                    <a:pt x="1" y="0"/>
                  </a:moveTo>
                  <a:lnTo>
                    <a:pt x="1" y="77382"/>
                  </a:lnTo>
                  <a:lnTo>
                    <a:pt x="51589" y="77382"/>
                  </a:lnTo>
                  <a:lnTo>
                    <a:pt x="51589" y="0"/>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61" name="Google Shape;5261;p365"/>
            <p:cNvSpPr/>
            <p:nvPr/>
          </p:nvSpPr>
          <p:spPr>
            <a:xfrm>
              <a:off x="1190625" y="238125"/>
              <a:ext cx="1289700" cy="1934550"/>
            </a:xfrm>
            <a:custGeom>
              <a:rect b="b" l="l" r="r" t="t"/>
              <a:pathLst>
                <a:path extrusionOk="0" h="77382" w="51588">
                  <a:moveTo>
                    <a:pt x="0" y="0"/>
                  </a:moveTo>
                  <a:lnTo>
                    <a:pt x="0" y="77382"/>
                  </a:lnTo>
                  <a:lnTo>
                    <a:pt x="51588" y="77382"/>
                  </a:lnTo>
                  <a:lnTo>
                    <a:pt x="51588" y="0"/>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262" name="Google Shape;5262;p365"/>
          <p:cNvGrpSpPr/>
          <p:nvPr/>
        </p:nvGrpSpPr>
        <p:grpSpPr>
          <a:xfrm>
            <a:off x="3534404" y="370358"/>
            <a:ext cx="1824022" cy="365786"/>
            <a:chOff x="236225" y="2143875"/>
            <a:chExt cx="7064375" cy="1417775"/>
          </a:xfrm>
        </p:grpSpPr>
        <p:sp>
          <p:nvSpPr>
            <p:cNvPr id="5263" name="Google Shape;5263;p365"/>
            <p:cNvSpPr/>
            <p:nvPr/>
          </p:nvSpPr>
          <p:spPr>
            <a:xfrm>
              <a:off x="236225" y="2143875"/>
              <a:ext cx="1423475" cy="1417775"/>
            </a:xfrm>
            <a:custGeom>
              <a:rect b="b" l="l" r="r" t="t"/>
              <a:pathLst>
                <a:path extrusionOk="0" h="56711" w="56939">
                  <a:moveTo>
                    <a:pt x="17014" y="28355"/>
                  </a:moveTo>
                  <a:lnTo>
                    <a:pt x="23744" y="28355"/>
                  </a:lnTo>
                  <a:lnTo>
                    <a:pt x="28432" y="28355"/>
                  </a:lnTo>
                  <a:lnTo>
                    <a:pt x="23744" y="42495"/>
                  </a:lnTo>
                  <a:lnTo>
                    <a:pt x="35161" y="42495"/>
                  </a:lnTo>
                  <a:lnTo>
                    <a:pt x="39925" y="28355"/>
                  </a:lnTo>
                  <a:lnTo>
                    <a:pt x="28432" y="28355"/>
                  </a:lnTo>
                  <a:lnTo>
                    <a:pt x="33195" y="14140"/>
                  </a:lnTo>
                  <a:lnTo>
                    <a:pt x="49755" y="14140"/>
                  </a:lnTo>
                  <a:cubicBezTo>
                    <a:pt x="50889" y="14140"/>
                    <a:pt x="51948" y="14442"/>
                    <a:pt x="53007" y="14972"/>
                  </a:cubicBezTo>
                  <a:cubicBezTo>
                    <a:pt x="53990" y="15501"/>
                    <a:pt x="54821" y="16182"/>
                    <a:pt x="55502" y="17089"/>
                  </a:cubicBezTo>
                  <a:cubicBezTo>
                    <a:pt x="56183" y="17996"/>
                    <a:pt x="56561" y="19055"/>
                    <a:pt x="56712" y="20189"/>
                  </a:cubicBezTo>
                  <a:cubicBezTo>
                    <a:pt x="56939" y="21323"/>
                    <a:pt x="56787" y="22458"/>
                    <a:pt x="56485" y="23516"/>
                  </a:cubicBezTo>
                  <a:lnTo>
                    <a:pt x="47033" y="51872"/>
                  </a:lnTo>
                  <a:cubicBezTo>
                    <a:pt x="46504" y="53308"/>
                    <a:pt x="45596" y="54518"/>
                    <a:pt x="44387" y="55350"/>
                  </a:cubicBezTo>
                  <a:cubicBezTo>
                    <a:pt x="43177" y="56257"/>
                    <a:pt x="41740" y="56711"/>
                    <a:pt x="40303" y="56711"/>
                  </a:cubicBezTo>
                  <a:lnTo>
                    <a:pt x="18980" y="56711"/>
                  </a:lnTo>
                  <a:lnTo>
                    <a:pt x="23744" y="42571"/>
                  </a:lnTo>
                  <a:lnTo>
                    <a:pt x="7184" y="42571"/>
                  </a:lnTo>
                  <a:cubicBezTo>
                    <a:pt x="6050" y="42571"/>
                    <a:pt x="4915" y="42269"/>
                    <a:pt x="3932" y="41739"/>
                  </a:cubicBezTo>
                  <a:cubicBezTo>
                    <a:pt x="2949" y="41210"/>
                    <a:pt x="2042" y="40529"/>
                    <a:pt x="1437" y="39622"/>
                  </a:cubicBezTo>
                  <a:cubicBezTo>
                    <a:pt x="757" y="38715"/>
                    <a:pt x="303" y="37656"/>
                    <a:pt x="152" y="36522"/>
                  </a:cubicBezTo>
                  <a:cubicBezTo>
                    <a:pt x="0" y="35388"/>
                    <a:pt x="76" y="34253"/>
                    <a:pt x="454" y="33195"/>
                  </a:cubicBezTo>
                  <a:lnTo>
                    <a:pt x="9906" y="4839"/>
                  </a:lnTo>
                  <a:cubicBezTo>
                    <a:pt x="10360" y="3403"/>
                    <a:pt x="11267" y="2193"/>
                    <a:pt x="12477" y="1361"/>
                  </a:cubicBezTo>
                  <a:cubicBezTo>
                    <a:pt x="13687" y="454"/>
                    <a:pt x="15123" y="0"/>
                    <a:pt x="16636" y="0"/>
                  </a:cubicBezTo>
                  <a:lnTo>
                    <a:pt x="37884" y="0"/>
                  </a:lnTo>
                  <a:lnTo>
                    <a:pt x="33195" y="14140"/>
                  </a:lnTo>
                  <a:lnTo>
                    <a:pt x="21702" y="14140"/>
                  </a:lnTo>
                  <a:close/>
                </a:path>
              </a:pathLst>
            </a:cu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64" name="Google Shape;5264;p365"/>
            <p:cNvSpPr/>
            <p:nvPr/>
          </p:nvSpPr>
          <p:spPr>
            <a:xfrm>
              <a:off x="2041525" y="2416075"/>
              <a:ext cx="5259075" cy="892275"/>
            </a:xfrm>
            <a:custGeom>
              <a:rect b="b" l="l" r="r" t="t"/>
              <a:pathLst>
                <a:path extrusionOk="0" h="35691" w="210363">
                  <a:moveTo>
                    <a:pt x="180948" y="35615"/>
                  </a:moveTo>
                  <a:cubicBezTo>
                    <a:pt x="177697" y="35615"/>
                    <a:pt x="175126" y="33876"/>
                    <a:pt x="173916" y="31229"/>
                  </a:cubicBezTo>
                  <a:lnTo>
                    <a:pt x="173462" y="31229"/>
                  </a:lnTo>
                  <a:lnTo>
                    <a:pt x="173462" y="35161"/>
                  </a:lnTo>
                  <a:lnTo>
                    <a:pt x="170438" y="35161"/>
                  </a:lnTo>
                  <a:lnTo>
                    <a:pt x="170438" y="1"/>
                  </a:lnTo>
                  <a:lnTo>
                    <a:pt x="173462" y="1"/>
                  </a:lnTo>
                  <a:lnTo>
                    <a:pt x="173462" y="15426"/>
                  </a:lnTo>
                  <a:lnTo>
                    <a:pt x="173916" y="15426"/>
                  </a:lnTo>
                  <a:cubicBezTo>
                    <a:pt x="175126" y="12704"/>
                    <a:pt x="177772" y="11040"/>
                    <a:pt x="180948" y="11040"/>
                  </a:cubicBezTo>
                  <a:lnTo>
                    <a:pt x="181175" y="11040"/>
                  </a:lnTo>
                  <a:cubicBezTo>
                    <a:pt x="185561" y="11040"/>
                    <a:pt x="189115" y="14292"/>
                    <a:pt x="189115" y="22156"/>
                  </a:cubicBezTo>
                  <a:lnTo>
                    <a:pt x="189115" y="24500"/>
                  </a:lnTo>
                  <a:cubicBezTo>
                    <a:pt x="189115" y="32288"/>
                    <a:pt x="185485" y="35691"/>
                    <a:pt x="181251" y="35691"/>
                  </a:cubicBezTo>
                  <a:close/>
                  <a:moveTo>
                    <a:pt x="180343" y="32893"/>
                  </a:moveTo>
                  <a:cubicBezTo>
                    <a:pt x="183746" y="32893"/>
                    <a:pt x="186090" y="30776"/>
                    <a:pt x="186090" y="24575"/>
                  </a:cubicBezTo>
                  <a:lnTo>
                    <a:pt x="186090" y="22004"/>
                  </a:lnTo>
                  <a:cubicBezTo>
                    <a:pt x="186090" y="15880"/>
                    <a:pt x="183746" y="13762"/>
                    <a:pt x="180343" y="13762"/>
                  </a:cubicBezTo>
                  <a:lnTo>
                    <a:pt x="180116" y="13762"/>
                  </a:lnTo>
                  <a:cubicBezTo>
                    <a:pt x="176789" y="13762"/>
                    <a:pt x="173462" y="15804"/>
                    <a:pt x="173462" y="22080"/>
                  </a:cubicBezTo>
                  <a:lnTo>
                    <a:pt x="173462" y="24575"/>
                  </a:lnTo>
                  <a:cubicBezTo>
                    <a:pt x="173462" y="30776"/>
                    <a:pt x="176789" y="32893"/>
                    <a:pt x="180116" y="32893"/>
                  </a:cubicBezTo>
                  <a:close/>
                  <a:moveTo>
                    <a:pt x="11494" y="35615"/>
                  </a:moveTo>
                  <a:cubicBezTo>
                    <a:pt x="4689" y="35615"/>
                    <a:pt x="1" y="32288"/>
                    <a:pt x="1" y="24878"/>
                  </a:cubicBezTo>
                  <a:lnTo>
                    <a:pt x="5370" y="24878"/>
                  </a:lnTo>
                  <a:cubicBezTo>
                    <a:pt x="5370" y="29490"/>
                    <a:pt x="7260" y="30776"/>
                    <a:pt x="11494" y="30776"/>
                  </a:cubicBezTo>
                  <a:lnTo>
                    <a:pt x="11797" y="30776"/>
                  </a:lnTo>
                  <a:cubicBezTo>
                    <a:pt x="15880" y="30776"/>
                    <a:pt x="17695" y="29566"/>
                    <a:pt x="17695" y="26239"/>
                  </a:cubicBezTo>
                  <a:cubicBezTo>
                    <a:pt x="17695" y="22836"/>
                    <a:pt x="14217" y="21702"/>
                    <a:pt x="10965" y="20643"/>
                  </a:cubicBezTo>
                  <a:cubicBezTo>
                    <a:pt x="10436" y="20492"/>
                    <a:pt x="9982" y="20341"/>
                    <a:pt x="9528" y="20190"/>
                  </a:cubicBezTo>
                  <a:cubicBezTo>
                    <a:pt x="3706" y="18224"/>
                    <a:pt x="530" y="15653"/>
                    <a:pt x="530" y="10284"/>
                  </a:cubicBezTo>
                  <a:cubicBezTo>
                    <a:pt x="681" y="4386"/>
                    <a:pt x="5143" y="1362"/>
                    <a:pt x="10890" y="1362"/>
                  </a:cubicBezTo>
                  <a:lnTo>
                    <a:pt x="11192" y="1362"/>
                  </a:lnTo>
                  <a:cubicBezTo>
                    <a:pt x="17771" y="1362"/>
                    <a:pt x="22307" y="4613"/>
                    <a:pt x="22307" y="12099"/>
                  </a:cubicBezTo>
                  <a:lnTo>
                    <a:pt x="16939" y="12099"/>
                  </a:lnTo>
                  <a:cubicBezTo>
                    <a:pt x="16939" y="7486"/>
                    <a:pt x="15200" y="6201"/>
                    <a:pt x="11192" y="6201"/>
                  </a:cubicBezTo>
                  <a:lnTo>
                    <a:pt x="10890" y="6201"/>
                  </a:lnTo>
                  <a:cubicBezTo>
                    <a:pt x="7714" y="6201"/>
                    <a:pt x="6050" y="7486"/>
                    <a:pt x="6050" y="10284"/>
                  </a:cubicBezTo>
                  <a:cubicBezTo>
                    <a:pt x="6050" y="13687"/>
                    <a:pt x="8999" y="14745"/>
                    <a:pt x="12326" y="15728"/>
                  </a:cubicBezTo>
                  <a:cubicBezTo>
                    <a:pt x="18451" y="17619"/>
                    <a:pt x="23139" y="19963"/>
                    <a:pt x="23139" y="26163"/>
                  </a:cubicBezTo>
                  <a:cubicBezTo>
                    <a:pt x="23139" y="32515"/>
                    <a:pt x="18527" y="35615"/>
                    <a:pt x="11797" y="35615"/>
                  </a:cubicBezTo>
                  <a:close/>
                  <a:moveTo>
                    <a:pt x="46958" y="30398"/>
                  </a:moveTo>
                  <a:lnTo>
                    <a:pt x="50588" y="30398"/>
                  </a:lnTo>
                  <a:lnTo>
                    <a:pt x="49000" y="35161"/>
                  </a:lnTo>
                  <a:lnTo>
                    <a:pt x="42194" y="35161"/>
                  </a:lnTo>
                  <a:lnTo>
                    <a:pt x="41816" y="31910"/>
                  </a:lnTo>
                  <a:lnTo>
                    <a:pt x="41211" y="31910"/>
                  </a:lnTo>
                  <a:cubicBezTo>
                    <a:pt x="40153" y="34254"/>
                    <a:pt x="38035" y="35615"/>
                    <a:pt x="34633" y="35615"/>
                  </a:cubicBezTo>
                  <a:lnTo>
                    <a:pt x="34406" y="35615"/>
                  </a:lnTo>
                  <a:cubicBezTo>
                    <a:pt x="29793" y="35615"/>
                    <a:pt x="26769" y="32893"/>
                    <a:pt x="26769" y="28734"/>
                  </a:cubicBezTo>
                  <a:lnTo>
                    <a:pt x="26769" y="28507"/>
                  </a:lnTo>
                  <a:cubicBezTo>
                    <a:pt x="26769" y="24424"/>
                    <a:pt x="29567" y="22231"/>
                    <a:pt x="35313" y="21626"/>
                  </a:cubicBezTo>
                  <a:lnTo>
                    <a:pt x="41816" y="20795"/>
                  </a:lnTo>
                  <a:lnTo>
                    <a:pt x="41816" y="20114"/>
                  </a:lnTo>
                  <a:cubicBezTo>
                    <a:pt x="41816" y="16333"/>
                    <a:pt x="40153" y="15048"/>
                    <a:pt x="37657" y="15048"/>
                  </a:cubicBezTo>
                  <a:lnTo>
                    <a:pt x="37430" y="15048"/>
                  </a:lnTo>
                  <a:cubicBezTo>
                    <a:pt x="35162" y="15048"/>
                    <a:pt x="33272" y="15880"/>
                    <a:pt x="33045" y="19207"/>
                  </a:cubicBezTo>
                  <a:lnTo>
                    <a:pt x="27601" y="19207"/>
                  </a:lnTo>
                  <a:cubicBezTo>
                    <a:pt x="28130" y="12931"/>
                    <a:pt x="32289" y="10208"/>
                    <a:pt x="37657" y="10208"/>
                  </a:cubicBezTo>
                  <a:lnTo>
                    <a:pt x="37809" y="10208"/>
                  </a:lnTo>
                  <a:cubicBezTo>
                    <a:pt x="43631" y="10208"/>
                    <a:pt x="46958" y="13460"/>
                    <a:pt x="46958" y="20114"/>
                  </a:cubicBezTo>
                  <a:close/>
                  <a:moveTo>
                    <a:pt x="35464" y="31078"/>
                  </a:moveTo>
                  <a:cubicBezTo>
                    <a:pt x="40228" y="31078"/>
                    <a:pt x="41816" y="28432"/>
                    <a:pt x="41816" y="24802"/>
                  </a:cubicBezTo>
                  <a:lnTo>
                    <a:pt x="41816" y="24726"/>
                  </a:lnTo>
                  <a:lnTo>
                    <a:pt x="36145" y="25407"/>
                  </a:lnTo>
                  <a:cubicBezTo>
                    <a:pt x="32818" y="25785"/>
                    <a:pt x="31835" y="26844"/>
                    <a:pt x="31835" y="28356"/>
                  </a:cubicBezTo>
                  <a:lnTo>
                    <a:pt x="31835" y="28583"/>
                  </a:lnTo>
                  <a:cubicBezTo>
                    <a:pt x="31835" y="30095"/>
                    <a:pt x="33045" y="31078"/>
                    <a:pt x="35238" y="31078"/>
                  </a:cubicBezTo>
                  <a:close/>
                  <a:moveTo>
                    <a:pt x="72516" y="35161"/>
                  </a:moveTo>
                  <a:lnTo>
                    <a:pt x="72516" y="10662"/>
                  </a:lnTo>
                  <a:lnTo>
                    <a:pt x="67147" y="10662"/>
                  </a:lnTo>
                  <a:lnTo>
                    <a:pt x="67147" y="24726"/>
                  </a:lnTo>
                  <a:cubicBezTo>
                    <a:pt x="67147" y="28280"/>
                    <a:pt x="65408" y="30624"/>
                    <a:pt x="62005" y="30624"/>
                  </a:cubicBezTo>
                  <a:lnTo>
                    <a:pt x="61854" y="30624"/>
                  </a:lnTo>
                  <a:cubicBezTo>
                    <a:pt x="59435" y="30624"/>
                    <a:pt x="57998" y="29188"/>
                    <a:pt x="57998" y="25861"/>
                  </a:cubicBezTo>
                  <a:lnTo>
                    <a:pt x="57998" y="10662"/>
                  </a:lnTo>
                  <a:lnTo>
                    <a:pt x="52554" y="10662"/>
                  </a:lnTo>
                  <a:lnTo>
                    <a:pt x="52554" y="26239"/>
                  </a:lnTo>
                  <a:cubicBezTo>
                    <a:pt x="52554" y="32288"/>
                    <a:pt x="55578" y="35615"/>
                    <a:pt x="60115" y="35615"/>
                  </a:cubicBezTo>
                  <a:lnTo>
                    <a:pt x="60266" y="35615"/>
                  </a:lnTo>
                  <a:cubicBezTo>
                    <a:pt x="63291" y="35615"/>
                    <a:pt x="65408" y="34103"/>
                    <a:pt x="66618" y="31607"/>
                  </a:cubicBezTo>
                  <a:lnTo>
                    <a:pt x="67147" y="31607"/>
                  </a:lnTo>
                  <a:lnTo>
                    <a:pt x="67147" y="35161"/>
                  </a:lnTo>
                  <a:close/>
                  <a:moveTo>
                    <a:pt x="87034" y="35615"/>
                  </a:moveTo>
                  <a:cubicBezTo>
                    <a:pt x="81060" y="35615"/>
                    <a:pt x="76902" y="31910"/>
                    <a:pt x="76902" y="24500"/>
                  </a:cubicBezTo>
                  <a:lnTo>
                    <a:pt x="76902" y="21399"/>
                  </a:lnTo>
                  <a:cubicBezTo>
                    <a:pt x="76902" y="13914"/>
                    <a:pt x="81060" y="10208"/>
                    <a:pt x="87034" y="10208"/>
                  </a:cubicBezTo>
                  <a:lnTo>
                    <a:pt x="87110" y="10208"/>
                  </a:lnTo>
                  <a:cubicBezTo>
                    <a:pt x="92554" y="10208"/>
                    <a:pt x="96713" y="13460"/>
                    <a:pt x="96940" y="19585"/>
                  </a:cubicBezTo>
                  <a:lnTo>
                    <a:pt x="91647" y="19585"/>
                  </a:lnTo>
                  <a:cubicBezTo>
                    <a:pt x="91571" y="16636"/>
                    <a:pt x="89907" y="15048"/>
                    <a:pt x="87034" y="15048"/>
                  </a:cubicBezTo>
                  <a:lnTo>
                    <a:pt x="86958" y="15048"/>
                  </a:lnTo>
                  <a:cubicBezTo>
                    <a:pt x="83707" y="15048"/>
                    <a:pt x="82195" y="16787"/>
                    <a:pt x="82195" y="21399"/>
                  </a:cubicBezTo>
                  <a:lnTo>
                    <a:pt x="82195" y="24500"/>
                  </a:lnTo>
                  <a:cubicBezTo>
                    <a:pt x="82195" y="28961"/>
                    <a:pt x="83707" y="30851"/>
                    <a:pt x="86958" y="30851"/>
                  </a:cubicBezTo>
                  <a:lnTo>
                    <a:pt x="87034" y="30851"/>
                  </a:lnTo>
                  <a:cubicBezTo>
                    <a:pt x="89907" y="30851"/>
                    <a:pt x="91571" y="29188"/>
                    <a:pt x="91647" y="26314"/>
                  </a:cubicBezTo>
                  <a:lnTo>
                    <a:pt x="96940" y="26314"/>
                  </a:lnTo>
                  <a:cubicBezTo>
                    <a:pt x="96713" y="32439"/>
                    <a:pt x="92554" y="35615"/>
                    <a:pt x="87110" y="35615"/>
                  </a:cubicBezTo>
                  <a:close/>
                  <a:moveTo>
                    <a:pt x="105409" y="24348"/>
                  </a:moveTo>
                  <a:lnTo>
                    <a:pt x="120910" y="24348"/>
                  </a:lnTo>
                  <a:lnTo>
                    <a:pt x="120910" y="21399"/>
                  </a:lnTo>
                  <a:cubicBezTo>
                    <a:pt x="120910" y="13914"/>
                    <a:pt x="116826" y="10208"/>
                    <a:pt x="110702" y="10208"/>
                  </a:cubicBezTo>
                  <a:lnTo>
                    <a:pt x="110475" y="10208"/>
                  </a:lnTo>
                  <a:cubicBezTo>
                    <a:pt x="104350" y="10208"/>
                    <a:pt x="100267" y="13914"/>
                    <a:pt x="100267" y="21399"/>
                  </a:cubicBezTo>
                  <a:lnTo>
                    <a:pt x="100267" y="24500"/>
                  </a:lnTo>
                  <a:cubicBezTo>
                    <a:pt x="100267" y="31910"/>
                    <a:pt x="104350" y="35615"/>
                    <a:pt x="110550" y="35615"/>
                  </a:cubicBezTo>
                  <a:lnTo>
                    <a:pt x="110929" y="35615"/>
                  </a:lnTo>
                  <a:cubicBezTo>
                    <a:pt x="116070" y="35615"/>
                    <a:pt x="119851" y="32817"/>
                    <a:pt x="120607" y="27751"/>
                  </a:cubicBezTo>
                  <a:lnTo>
                    <a:pt x="115239" y="27751"/>
                  </a:lnTo>
                  <a:cubicBezTo>
                    <a:pt x="114785" y="30095"/>
                    <a:pt x="113273" y="31002"/>
                    <a:pt x="110777" y="31002"/>
                  </a:cubicBezTo>
                  <a:lnTo>
                    <a:pt x="110550" y="31002"/>
                  </a:lnTo>
                  <a:cubicBezTo>
                    <a:pt x="106921" y="31002"/>
                    <a:pt x="105409" y="29339"/>
                    <a:pt x="105409" y="24500"/>
                  </a:cubicBezTo>
                  <a:close/>
                  <a:moveTo>
                    <a:pt x="105409" y="20568"/>
                  </a:moveTo>
                  <a:cubicBezTo>
                    <a:pt x="105635" y="16258"/>
                    <a:pt x="107072" y="14897"/>
                    <a:pt x="110399" y="14897"/>
                  </a:cubicBezTo>
                  <a:lnTo>
                    <a:pt x="110702" y="14897"/>
                  </a:lnTo>
                  <a:cubicBezTo>
                    <a:pt x="114029" y="14897"/>
                    <a:pt x="115541" y="16258"/>
                    <a:pt x="115692" y="20568"/>
                  </a:cubicBezTo>
                  <a:close/>
                  <a:moveTo>
                    <a:pt x="128698" y="32364"/>
                  </a:moveTo>
                  <a:lnTo>
                    <a:pt x="143367" y="32364"/>
                  </a:lnTo>
                  <a:lnTo>
                    <a:pt x="143367" y="35161"/>
                  </a:lnTo>
                  <a:lnTo>
                    <a:pt x="125673" y="35161"/>
                  </a:lnTo>
                  <a:lnTo>
                    <a:pt x="125673" y="1815"/>
                  </a:lnTo>
                  <a:lnTo>
                    <a:pt x="128698" y="1815"/>
                  </a:lnTo>
                  <a:close/>
                  <a:moveTo>
                    <a:pt x="167791" y="32439"/>
                  </a:moveTo>
                  <a:lnTo>
                    <a:pt x="164086" y="32439"/>
                  </a:lnTo>
                  <a:lnTo>
                    <a:pt x="164086" y="20341"/>
                  </a:lnTo>
                  <a:cubicBezTo>
                    <a:pt x="164086" y="14594"/>
                    <a:pt x="161515" y="10965"/>
                    <a:pt x="155542" y="10965"/>
                  </a:cubicBezTo>
                  <a:lnTo>
                    <a:pt x="155466" y="10965"/>
                  </a:lnTo>
                  <a:cubicBezTo>
                    <a:pt x="149795" y="10965"/>
                    <a:pt x="146543" y="14216"/>
                    <a:pt x="146241" y="19055"/>
                  </a:cubicBezTo>
                  <a:lnTo>
                    <a:pt x="149417" y="19055"/>
                  </a:lnTo>
                  <a:cubicBezTo>
                    <a:pt x="149644" y="15728"/>
                    <a:pt x="151383" y="13762"/>
                    <a:pt x="155315" y="13762"/>
                  </a:cubicBezTo>
                  <a:lnTo>
                    <a:pt x="155542" y="13762"/>
                  </a:lnTo>
                  <a:cubicBezTo>
                    <a:pt x="159473" y="13762"/>
                    <a:pt x="161137" y="16182"/>
                    <a:pt x="161137" y="20114"/>
                  </a:cubicBezTo>
                  <a:lnTo>
                    <a:pt x="161137" y="21626"/>
                  </a:lnTo>
                  <a:lnTo>
                    <a:pt x="154029" y="22609"/>
                  </a:lnTo>
                  <a:cubicBezTo>
                    <a:pt x="148661" y="23290"/>
                    <a:pt x="145258" y="25029"/>
                    <a:pt x="145258" y="29188"/>
                  </a:cubicBezTo>
                  <a:lnTo>
                    <a:pt x="145258" y="29490"/>
                  </a:lnTo>
                  <a:cubicBezTo>
                    <a:pt x="145258" y="34103"/>
                    <a:pt x="149492" y="35615"/>
                    <a:pt x="152593" y="35615"/>
                  </a:cubicBezTo>
                  <a:lnTo>
                    <a:pt x="152819" y="35615"/>
                  </a:lnTo>
                  <a:cubicBezTo>
                    <a:pt x="156827" y="35615"/>
                    <a:pt x="159473" y="33951"/>
                    <a:pt x="160608" y="31305"/>
                  </a:cubicBezTo>
                  <a:lnTo>
                    <a:pt x="161137" y="31305"/>
                  </a:lnTo>
                  <a:lnTo>
                    <a:pt x="161439" y="35161"/>
                  </a:lnTo>
                  <a:lnTo>
                    <a:pt x="166884" y="35161"/>
                  </a:lnTo>
                  <a:close/>
                  <a:moveTo>
                    <a:pt x="161137" y="24424"/>
                  </a:moveTo>
                  <a:cubicBezTo>
                    <a:pt x="161137" y="31305"/>
                    <a:pt x="157281" y="32893"/>
                    <a:pt x="153122" y="32893"/>
                  </a:cubicBezTo>
                  <a:lnTo>
                    <a:pt x="152971" y="32893"/>
                  </a:lnTo>
                  <a:cubicBezTo>
                    <a:pt x="150022" y="32893"/>
                    <a:pt x="148282" y="31607"/>
                    <a:pt x="148282" y="29415"/>
                  </a:cubicBezTo>
                  <a:lnTo>
                    <a:pt x="148282" y="29112"/>
                  </a:lnTo>
                  <a:cubicBezTo>
                    <a:pt x="148282" y="26844"/>
                    <a:pt x="150248" y="25785"/>
                    <a:pt x="154483" y="25105"/>
                  </a:cubicBezTo>
                  <a:lnTo>
                    <a:pt x="161137" y="24273"/>
                  </a:lnTo>
                  <a:close/>
                  <a:moveTo>
                    <a:pt x="192442" y="27751"/>
                  </a:moveTo>
                  <a:cubicBezTo>
                    <a:pt x="192442" y="32590"/>
                    <a:pt x="195920" y="35615"/>
                    <a:pt x="201516" y="35615"/>
                  </a:cubicBezTo>
                  <a:lnTo>
                    <a:pt x="201818" y="35615"/>
                  </a:lnTo>
                  <a:cubicBezTo>
                    <a:pt x="206809" y="35615"/>
                    <a:pt x="210363" y="33120"/>
                    <a:pt x="210363" y="28961"/>
                  </a:cubicBezTo>
                  <a:cubicBezTo>
                    <a:pt x="210363" y="24046"/>
                    <a:pt x="206582" y="22987"/>
                    <a:pt x="201742" y="21626"/>
                  </a:cubicBezTo>
                  <a:cubicBezTo>
                    <a:pt x="201667" y="21626"/>
                    <a:pt x="201591" y="21626"/>
                    <a:pt x="201516" y="21626"/>
                  </a:cubicBezTo>
                  <a:cubicBezTo>
                    <a:pt x="198642" y="20795"/>
                    <a:pt x="196071" y="20038"/>
                    <a:pt x="196071" y="17392"/>
                  </a:cubicBezTo>
                  <a:cubicBezTo>
                    <a:pt x="196071" y="15199"/>
                    <a:pt x="197735" y="13687"/>
                    <a:pt x="201062" y="13687"/>
                  </a:cubicBezTo>
                  <a:lnTo>
                    <a:pt x="201364" y="13687"/>
                  </a:lnTo>
                  <a:cubicBezTo>
                    <a:pt x="204994" y="13687"/>
                    <a:pt x="206733" y="15804"/>
                    <a:pt x="206733" y="18677"/>
                  </a:cubicBezTo>
                  <a:lnTo>
                    <a:pt x="209682" y="18677"/>
                  </a:lnTo>
                  <a:cubicBezTo>
                    <a:pt x="209682" y="13914"/>
                    <a:pt x="206204" y="11040"/>
                    <a:pt x="201364" y="11040"/>
                  </a:cubicBezTo>
                  <a:lnTo>
                    <a:pt x="201062" y="11040"/>
                  </a:lnTo>
                  <a:cubicBezTo>
                    <a:pt x="196298" y="11040"/>
                    <a:pt x="193122" y="13611"/>
                    <a:pt x="193122" y="17392"/>
                  </a:cubicBezTo>
                  <a:cubicBezTo>
                    <a:pt x="193122" y="21929"/>
                    <a:pt x="196827" y="23139"/>
                    <a:pt x="201440" y="24424"/>
                  </a:cubicBezTo>
                  <a:cubicBezTo>
                    <a:pt x="201591" y="24500"/>
                    <a:pt x="201667" y="24500"/>
                    <a:pt x="201818" y="24575"/>
                  </a:cubicBezTo>
                  <a:cubicBezTo>
                    <a:pt x="204691" y="25331"/>
                    <a:pt x="207414" y="26088"/>
                    <a:pt x="207414" y="28961"/>
                  </a:cubicBezTo>
                  <a:cubicBezTo>
                    <a:pt x="207414" y="31229"/>
                    <a:pt x="205901" y="32968"/>
                    <a:pt x="201818" y="32968"/>
                  </a:cubicBezTo>
                  <a:lnTo>
                    <a:pt x="201516" y="32968"/>
                  </a:lnTo>
                  <a:cubicBezTo>
                    <a:pt x="197281" y="32968"/>
                    <a:pt x="195466" y="30776"/>
                    <a:pt x="195466" y="27751"/>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265" name="Google Shape;5265;p365"/>
          <p:cNvSpPr txBox="1"/>
          <p:nvPr/>
        </p:nvSpPr>
        <p:spPr>
          <a:xfrm>
            <a:off x="2740686" y="3552888"/>
            <a:ext cx="1575000" cy="369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solidFill>
                  <a:schemeClr val="dk1"/>
                </a:solidFill>
                <a:latin typeface="DM Sans"/>
                <a:ea typeface="DM Sans"/>
                <a:cs typeface="DM Sans"/>
                <a:sym typeface="DM Sans"/>
              </a:rPr>
              <a:t>EMULATORS &amp; SIMULATORS</a:t>
            </a:r>
            <a:endParaRPr sz="700">
              <a:solidFill>
                <a:schemeClr val="dk1"/>
              </a:solidFill>
              <a:latin typeface="DM Sans"/>
              <a:ea typeface="DM Sans"/>
              <a:cs typeface="DM Sans"/>
              <a:sym typeface="DM Sans"/>
            </a:endParaRPr>
          </a:p>
        </p:txBody>
      </p:sp>
      <p:grpSp>
        <p:nvGrpSpPr>
          <p:cNvPr id="5266" name="Google Shape;5266;p365"/>
          <p:cNvGrpSpPr/>
          <p:nvPr/>
        </p:nvGrpSpPr>
        <p:grpSpPr>
          <a:xfrm>
            <a:off x="2471906" y="3593523"/>
            <a:ext cx="159923" cy="159923"/>
            <a:chOff x="1190625" y="238125"/>
            <a:chExt cx="5158800" cy="5158800"/>
          </a:xfrm>
        </p:grpSpPr>
        <p:sp>
          <p:nvSpPr>
            <p:cNvPr id="5267" name="Google Shape;5267;p365"/>
            <p:cNvSpPr/>
            <p:nvPr/>
          </p:nvSpPr>
          <p:spPr>
            <a:xfrm>
              <a:off x="1190625" y="238125"/>
              <a:ext cx="3869100" cy="3869100"/>
            </a:xfrm>
            <a:custGeom>
              <a:rect b="b" l="l" r="r" t="t"/>
              <a:pathLst>
                <a:path extrusionOk="0" h="154764" w="154764">
                  <a:moveTo>
                    <a:pt x="51588" y="0"/>
                  </a:moveTo>
                  <a:cubicBezTo>
                    <a:pt x="23111" y="0"/>
                    <a:pt x="0" y="23111"/>
                    <a:pt x="0" y="51588"/>
                  </a:cubicBezTo>
                  <a:lnTo>
                    <a:pt x="0" y="103176"/>
                  </a:lnTo>
                  <a:cubicBezTo>
                    <a:pt x="0" y="131652"/>
                    <a:pt x="23111" y="154764"/>
                    <a:pt x="51588" y="154764"/>
                  </a:cubicBezTo>
                  <a:lnTo>
                    <a:pt x="51588" y="103176"/>
                  </a:lnTo>
                  <a:lnTo>
                    <a:pt x="51588" y="51588"/>
                  </a:lnTo>
                  <a:lnTo>
                    <a:pt x="154764" y="51588"/>
                  </a:lnTo>
                  <a:cubicBezTo>
                    <a:pt x="154764" y="23111"/>
                    <a:pt x="131652" y="0"/>
                    <a:pt x="103176" y="0"/>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68" name="Google Shape;5268;p365"/>
            <p:cNvSpPr/>
            <p:nvPr/>
          </p:nvSpPr>
          <p:spPr>
            <a:xfrm>
              <a:off x="2480300" y="1527800"/>
              <a:ext cx="3869125" cy="3869125"/>
            </a:xfrm>
            <a:custGeom>
              <a:rect b="b" l="l" r="r" t="t"/>
              <a:pathLst>
                <a:path extrusionOk="0" h="154765" w="154765">
                  <a:moveTo>
                    <a:pt x="103177" y="1"/>
                  </a:moveTo>
                  <a:lnTo>
                    <a:pt x="103177" y="51589"/>
                  </a:lnTo>
                  <a:lnTo>
                    <a:pt x="103177" y="103177"/>
                  </a:lnTo>
                  <a:lnTo>
                    <a:pt x="1" y="103177"/>
                  </a:lnTo>
                  <a:cubicBezTo>
                    <a:pt x="1" y="131653"/>
                    <a:pt x="23112" y="154765"/>
                    <a:pt x="51589" y="154765"/>
                  </a:cubicBezTo>
                  <a:lnTo>
                    <a:pt x="103177" y="154765"/>
                  </a:lnTo>
                  <a:cubicBezTo>
                    <a:pt x="131653" y="154765"/>
                    <a:pt x="154765" y="131653"/>
                    <a:pt x="154765" y="103177"/>
                  </a:cubicBezTo>
                  <a:lnTo>
                    <a:pt x="154765" y="51589"/>
                  </a:lnTo>
                  <a:cubicBezTo>
                    <a:pt x="154765" y="23112"/>
                    <a:pt x="131653" y="1"/>
                    <a:pt x="103177" y="1"/>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269" name="Google Shape;5269;p365"/>
          <p:cNvGrpSpPr/>
          <p:nvPr/>
        </p:nvGrpSpPr>
        <p:grpSpPr>
          <a:xfrm>
            <a:off x="4797788" y="3048713"/>
            <a:ext cx="1420176" cy="657198"/>
            <a:chOff x="9562675" y="5993175"/>
            <a:chExt cx="2840352" cy="1314396"/>
          </a:xfrm>
        </p:grpSpPr>
        <p:grpSp>
          <p:nvGrpSpPr>
            <p:cNvPr id="5270" name="Google Shape;5270;p365"/>
            <p:cNvGrpSpPr/>
            <p:nvPr/>
          </p:nvGrpSpPr>
          <p:grpSpPr>
            <a:xfrm>
              <a:off x="9585310" y="5993175"/>
              <a:ext cx="2817717" cy="555441"/>
              <a:chOff x="7687035" y="6649125"/>
              <a:chExt cx="2817717" cy="555441"/>
            </a:xfrm>
          </p:grpSpPr>
          <p:pic>
            <p:nvPicPr>
              <p:cNvPr id="5271" name="Google Shape;5271;p365"/>
              <p:cNvPicPr preferRelativeResize="0"/>
              <p:nvPr/>
            </p:nvPicPr>
            <p:blipFill>
              <a:blip r:embed="rId6">
                <a:alphaModFix/>
              </a:blip>
              <a:stretch>
                <a:fillRect/>
              </a:stretch>
            </p:blipFill>
            <p:spPr>
              <a:xfrm>
                <a:off x="7687035" y="6649133"/>
                <a:ext cx="548640" cy="548640"/>
              </a:xfrm>
              <a:prstGeom prst="rect">
                <a:avLst/>
              </a:prstGeom>
              <a:noFill/>
              <a:ln>
                <a:noFill/>
              </a:ln>
            </p:spPr>
          </p:pic>
          <p:pic>
            <p:nvPicPr>
              <p:cNvPr id="5272" name="Google Shape;5272;p365"/>
              <p:cNvPicPr preferRelativeResize="0"/>
              <p:nvPr/>
            </p:nvPicPr>
            <p:blipFill>
              <a:blip r:embed="rId7">
                <a:alphaModFix/>
              </a:blip>
              <a:stretch>
                <a:fillRect/>
              </a:stretch>
            </p:blipFill>
            <p:spPr>
              <a:xfrm>
                <a:off x="8463150" y="6649125"/>
                <a:ext cx="548640" cy="548640"/>
              </a:xfrm>
              <a:prstGeom prst="rect">
                <a:avLst/>
              </a:prstGeom>
              <a:noFill/>
              <a:ln>
                <a:noFill/>
              </a:ln>
            </p:spPr>
          </p:pic>
          <p:pic>
            <p:nvPicPr>
              <p:cNvPr id="5273" name="Google Shape;5273;p365"/>
              <p:cNvPicPr preferRelativeResize="0"/>
              <p:nvPr/>
            </p:nvPicPr>
            <p:blipFill>
              <a:blip r:embed="rId8">
                <a:alphaModFix/>
              </a:blip>
              <a:stretch>
                <a:fillRect/>
              </a:stretch>
            </p:blipFill>
            <p:spPr>
              <a:xfrm>
                <a:off x="9163046" y="6655926"/>
                <a:ext cx="548640" cy="548640"/>
              </a:xfrm>
              <a:prstGeom prst="rect">
                <a:avLst/>
              </a:prstGeom>
              <a:noFill/>
              <a:ln>
                <a:noFill/>
              </a:ln>
            </p:spPr>
          </p:pic>
          <p:pic>
            <p:nvPicPr>
              <p:cNvPr id="5274" name="Google Shape;5274;p365"/>
              <p:cNvPicPr preferRelativeResize="0"/>
              <p:nvPr/>
            </p:nvPicPr>
            <p:blipFill>
              <a:blip r:embed="rId9">
                <a:alphaModFix/>
              </a:blip>
              <a:stretch>
                <a:fillRect/>
              </a:stretch>
            </p:blipFill>
            <p:spPr>
              <a:xfrm>
                <a:off x="9956112" y="6649136"/>
                <a:ext cx="548640" cy="548640"/>
              </a:xfrm>
              <a:prstGeom prst="rect">
                <a:avLst/>
              </a:prstGeom>
              <a:noFill/>
              <a:ln>
                <a:noFill/>
              </a:ln>
            </p:spPr>
          </p:pic>
        </p:grpSp>
        <p:pic>
          <p:nvPicPr>
            <p:cNvPr id="5275" name="Google Shape;5275;p365"/>
            <p:cNvPicPr preferRelativeResize="0"/>
            <p:nvPr/>
          </p:nvPicPr>
          <p:blipFill>
            <a:blip r:embed="rId10">
              <a:alphaModFix/>
            </a:blip>
            <a:stretch>
              <a:fillRect/>
            </a:stretch>
          </p:blipFill>
          <p:spPr>
            <a:xfrm>
              <a:off x="9562675" y="6722571"/>
              <a:ext cx="585000" cy="585000"/>
            </a:xfrm>
            <a:prstGeom prst="rect">
              <a:avLst/>
            </a:prstGeom>
            <a:noFill/>
            <a:ln>
              <a:noFill/>
            </a:ln>
          </p:spPr>
        </p:pic>
        <p:pic>
          <p:nvPicPr>
            <p:cNvPr id="5276" name="Google Shape;5276;p365"/>
            <p:cNvPicPr preferRelativeResize="0"/>
            <p:nvPr/>
          </p:nvPicPr>
          <p:blipFill>
            <a:blip r:embed="rId11">
              <a:alphaModFix/>
            </a:blip>
            <a:stretch>
              <a:fillRect/>
            </a:stretch>
          </p:blipFill>
          <p:spPr>
            <a:xfrm>
              <a:off x="11802076" y="6722574"/>
              <a:ext cx="527224" cy="527224"/>
            </a:xfrm>
            <a:prstGeom prst="rect">
              <a:avLst/>
            </a:prstGeom>
            <a:noFill/>
            <a:ln>
              <a:noFill/>
            </a:ln>
          </p:spPr>
        </p:pic>
        <p:pic>
          <p:nvPicPr>
            <p:cNvPr id="5277" name="Google Shape;5277;p365"/>
            <p:cNvPicPr preferRelativeResize="0"/>
            <p:nvPr/>
          </p:nvPicPr>
          <p:blipFill>
            <a:blip r:embed="rId12">
              <a:alphaModFix/>
            </a:blip>
            <a:stretch>
              <a:fillRect/>
            </a:stretch>
          </p:blipFill>
          <p:spPr>
            <a:xfrm>
              <a:off x="10454821" y="6722576"/>
              <a:ext cx="527224" cy="527224"/>
            </a:xfrm>
            <a:prstGeom prst="rect">
              <a:avLst/>
            </a:prstGeom>
            <a:noFill/>
            <a:ln>
              <a:noFill/>
            </a:ln>
          </p:spPr>
        </p:pic>
        <p:pic>
          <p:nvPicPr>
            <p:cNvPr id="5278" name="Google Shape;5278;p365"/>
            <p:cNvPicPr preferRelativeResize="0"/>
            <p:nvPr/>
          </p:nvPicPr>
          <p:blipFill>
            <a:blip r:embed="rId13">
              <a:alphaModFix/>
            </a:blip>
            <a:stretch>
              <a:fillRect/>
            </a:stretch>
          </p:blipFill>
          <p:spPr>
            <a:xfrm>
              <a:off x="11184437" y="6722563"/>
              <a:ext cx="415275" cy="492112"/>
            </a:xfrm>
            <a:prstGeom prst="rect">
              <a:avLst/>
            </a:prstGeom>
            <a:noFill/>
            <a:ln>
              <a:noFill/>
            </a:ln>
          </p:spPr>
        </p:pic>
      </p:grpSp>
      <p:sp>
        <p:nvSpPr>
          <p:cNvPr id="5279" name="Google Shape;5279;p365"/>
          <p:cNvSpPr/>
          <p:nvPr/>
        </p:nvSpPr>
        <p:spPr>
          <a:xfrm>
            <a:off x="0" y="0"/>
            <a:ext cx="2088300" cy="4819800"/>
          </a:xfrm>
          <a:prstGeom prst="rect">
            <a:avLst/>
          </a:pr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80" name="Google Shape;5280;p365"/>
          <p:cNvSpPr txBox="1"/>
          <p:nvPr/>
        </p:nvSpPr>
        <p:spPr>
          <a:xfrm>
            <a:off x="181650" y="1319500"/>
            <a:ext cx="1725000" cy="1231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600">
                <a:solidFill>
                  <a:schemeClr val="accent1"/>
                </a:solidFill>
                <a:latin typeface="DM Mono Medium"/>
                <a:ea typeface="DM Mono Medium"/>
                <a:cs typeface="DM Mono Medium"/>
                <a:sym typeface="DM Mono Medium"/>
              </a:rPr>
              <a:t>Infrastructure</a:t>
            </a:r>
            <a:r>
              <a:rPr lang="en" sz="1600">
                <a:solidFill>
                  <a:schemeClr val="accent1"/>
                </a:solidFill>
                <a:latin typeface="DM Mono"/>
                <a:ea typeface="DM Mono"/>
                <a:cs typeface="DM Mono"/>
                <a:sym typeface="DM Mono"/>
              </a:rPr>
              <a:t> is the </a:t>
            </a:r>
            <a:r>
              <a:rPr lang="en" sz="1600">
                <a:solidFill>
                  <a:schemeClr val="accent1"/>
                </a:solidFill>
                <a:latin typeface="DM Mono Medium"/>
                <a:ea typeface="DM Mono Medium"/>
                <a:cs typeface="DM Mono Medium"/>
                <a:sym typeface="DM Mono Medium"/>
              </a:rPr>
              <a:t>foundation</a:t>
            </a:r>
            <a:endParaRPr sz="1600">
              <a:solidFill>
                <a:schemeClr val="accent1"/>
              </a:solidFill>
              <a:latin typeface="DM Mono"/>
              <a:ea typeface="DM Mono"/>
              <a:cs typeface="DM Mono"/>
              <a:sym typeface="DM Mono"/>
            </a:endParaRPr>
          </a:p>
          <a:p>
            <a:pPr indent="0" lvl="0" marL="0" rtl="0" algn="l">
              <a:spcBef>
                <a:spcPts val="0"/>
              </a:spcBef>
              <a:spcAft>
                <a:spcPts val="0"/>
              </a:spcAft>
              <a:buNone/>
            </a:pPr>
            <a:r>
              <a:rPr lang="en" sz="1600">
                <a:solidFill>
                  <a:schemeClr val="accent1"/>
                </a:solidFill>
                <a:latin typeface="DM Mono"/>
                <a:ea typeface="DM Mono"/>
                <a:cs typeface="DM Mono"/>
                <a:sym typeface="DM Mono"/>
              </a:rPr>
              <a:t>of continuous test strategy</a:t>
            </a:r>
            <a:endParaRPr sz="1600">
              <a:solidFill>
                <a:schemeClr val="accent1"/>
              </a:solidFill>
              <a:latin typeface="DM Mono"/>
              <a:ea typeface="DM Mono"/>
              <a:cs typeface="DM Mono"/>
              <a:sym typeface="DM Mono"/>
            </a:endParaRPr>
          </a:p>
        </p:txBody>
      </p:sp>
      <p:sp>
        <p:nvSpPr>
          <p:cNvPr id="5281" name="Google Shape;5281;p365"/>
          <p:cNvSpPr txBox="1"/>
          <p:nvPr/>
        </p:nvSpPr>
        <p:spPr>
          <a:xfrm>
            <a:off x="7015073" y="3803906"/>
            <a:ext cx="5397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SAUCE CTL</a:t>
            </a:r>
            <a:endParaRPr sz="700">
              <a:solidFill>
                <a:schemeClr val="dk1"/>
              </a:solidFill>
              <a:latin typeface="DM Sans"/>
              <a:ea typeface="DM Sans"/>
              <a:cs typeface="DM Sans"/>
              <a:sym typeface="DM Sans"/>
            </a:endParaRPr>
          </a:p>
        </p:txBody>
      </p:sp>
      <p:grpSp>
        <p:nvGrpSpPr>
          <p:cNvPr id="5282" name="Google Shape;5282;p365"/>
          <p:cNvGrpSpPr/>
          <p:nvPr/>
        </p:nvGrpSpPr>
        <p:grpSpPr>
          <a:xfrm>
            <a:off x="7202546" y="3522575"/>
            <a:ext cx="159955" cy="232662"/>
            <a:chOff x="1997975" y="238125"/>
            <a:chExt cx="3546675" cy="5158800"/>
          </a:xfrm>
        </p:grpSpPr>
        <p:sp>
          <p:nvSpPr>
            <p:cNvPr id="5283" name="Google Shape;5283;p365"/>
            <p:cNvSpPr/>
            <p:nvPr/>
          </p:nvSpPr>
          <p:spPr>
            <a:xfrm>
              <a:off x="1997975" y="2817500"/>
              <a:ext cx="3546675" cy="2579425"/>
            </a:xfrm>
            <a:custGeom>
              <a:rect b="b" l="l" r="r" t="t"/>
              <a:pathLst>
                <a:path extrusionOk="0" h="103177" w="141867">
                  <a:moveTo>
                    <a:pt x="70882" y="1"/>
                  </a:moveTo>
                  <a:lnTo>
                    <a:pt x="0" y="103177"/>
                  </a:lnTo>
                  <a:lnTo>
                    <a:pt x="70882" y="103177"/>
                  </a:lnTo>
                  <a:lnTo>
                    <a:pt x="141867" y="1"/>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84" name="Google Shape;5284;p365"/>
            <p:cNvSpPr/>
            <p:nvPr/>
          </p:nvSpPr>
          <p:spPr>
            <a:xfrm>
              <a:off x="1997975" y="238125"/>
              <a:ext cx="3546675" cy="2579400"/>
            </a:xfrm>
            <a:custGeom>
              <a:rect b="b" l="l" r="r" t="t"/>
              <a:pathLst>
                <a:path extrusionOk="0" h="103176" w="141867">
                  <a:moveTo>
                    <a:pt x="70882" y="0"/>
                  </a:moveTo>
                  <a:lnTo>
                    <a:pt x="0" y="103176"/>
                  </a:lnTo>
                  <a:lnTo>
                    <a:pt x="70882" y="103176"/>
                  </a:lnTo>
                  <a:lnTo>
                    <a:pt x="141867" y="0"/>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285" name="Google Shape;5285;p365"/>
          <p:cNvSpPr txBox="1"/>
          <p:nvPr/>
        </p:nvSpPr>
        <p:spPr>
          <a:xfrm>
            <a:off x="6523044" y="3803906"/>
            <a:ext cx="5412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700">
                <a:solidFill>
                  <a:schemeClr val="dk1"/>
                </a:solidFill>
                <a:latin typeface="DM Sans"/>
                <a:ea typeface="DM Sans"/>
                <a:cs typeface="DM Sans"/>
                <a:sym typeface="DM Sans"/>
              </a:rPr>
              <a:t>SAUCE CONNECT</a:t>
            </a:r>
            <a:endParaRPr sz="700">
              <a:solidFill>
                <a:schemeClr val="dk1"/>
              </a:solidFill>
              <a:latin typeface="DM Sans"/>
              <a:ea typeface="DM Sans"/>
              <a:cs typeface="DM Sans"/>
              <a:sym typeface="DM Sans"/>
            </a:endParaRPr>
          </a:p>
        </p:txBody>
      </p:sp>
      <p:sp>
        <p:nvSpPr>
          <p:cNvPr id="5286" name="Google Shape;5286;p365"/>
          <p:cNvSpPr/>
          <p:nvPr/>
        </p:nvSpPr>
        <p:spPr>
          <a:xfrm>
            <a:off x="6713681" y="3558944"/>
            <a:ext cx="159923" cy="159923"/>
          </a:xfrm>
          <a:custGeom>
            <a:rect b="b" l="l" r="r" t="t"/>
            <a:pathLst>
              <a:path extrusionOk="0" h="206352" w="206352">
                <a:moveTo>
                  <a:pt x="180558" y="77382"/>
                </a:moveTo>
                <a:cubicBezTo>
                  <a:pt x="180558" y="34667"/>
                  <a:pt x="145891" y="0"/>
                  <a:pt x="103176" y="0"/>
                </a:cubicBezTo>
                <a:cubicBezTo>
                  <a:pt x="60461" y="0"/>
                  <a:pt x="25794" y="34667"/>
                  <a:pt x="25794" y="77382"/>
                </a:cubicBezTo>
                <a:lnTo>
                  <a:pt x="0" y="77382"/>
                </a:lnTo>
                <a:lnTo>
                  <a:pt x="0" y="103176"/>
                </a:lnTo>
                <a:lnTo>
                  <a:pt x="0" y="128970"/>
                </a:lnTo>
                <a:lnTo>
                  <a:pt x="0" y="154764"/>
                </a:lnTo>
                <a:lnTo>
                  <a:pt x="0" y="206352"/>
                </a:lnTo>
                <a:lnTo>
                  <a:pt x="51588" y="206352"/>
                </a:lnTo>
                <a:lnTo>
                  <a:pt x="51588" y="154764"/>
                </a:lnTo>
                <a:lnTo>
                  <a:pt x="51588" y="128970"/>
                </a:lnTo>
                <a:lnTo>
                  <a:pt x="154764" y="128970"/>
                </a:lnTo>
                <a:lnTo>
                  <a:pt x="154764" y="154764"/>
                </a:lnTo>
                <a:lnTo>
                  <a:pt x="154764" y="206352"/>
                </a:lnTo>
                <a:lnTo>
                  <a:pt x="206352" y="206352"/>
                </a:lnTo>
                <a:lnTo>
                  <a:pt x="206352" y="154764"/>
                </a:lnTo>
                <a:lnTo>
                  <a:pt x="206352" y="128970"/>
                </a:lnTo>
                <a:lnTo>
                  <a:pt x="206352" y="103176"/>
                </a:lnTo>
                <a:lnTo>
                  <a:pt x="206352" y="77382"/>
                </a:lnTo>
                <a:close/>
                <a:moveTo>
                  <a:pt x="77382" y="77382"/>
                </a:moveTo>
                <a:cubicBezTo>
                  <a:pt x="77382" y="63247"/>
                  <a:pt x="89041" y="51588"/>
                  <a:pt x="103176" y="51588"/>
                </a:cubicBezTo>
                <a:cubicBezTo>
                  <a:pt x="117414" y="51588"/>
                  <a:pt x="128970" y="63247"/>
                  <a:pt x="128970" y="77382"/>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87" name="Google Shape;5287;p365"/>
          <p:cNvSpPr txBox="1"/>
          <p:nvPr/>
        </p:nvSpPr>
        <p:spPr>
          <a:xfrm>
            <a:off x="7612575" y="3804656"/>
            <a:ext cx="402600" cy="306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700">
                <a:solidFill>
                  <a:schemeClr val="dk1"/>
                </a:solidFill>
                <a:latin typeface="DM Sans"/>
                <a:ea typeface="DM Sans"/>
                <a:cs typeface="DM Sans"/>
                <a:sym typeface="DM Sans"/>
              </a:rPr>
              <a:t>REST APIS</a:t>
            </a:r>
            <a:endParaRPr sz="700">
              <a:solidFill>
                <a:schemeClr val="dk1"/>
              </a:solidFill>
              <a:latin typeface="DM Sans"/>
              <a:ea typeface="DM Sans"/>
              <a:cs typeface="DM Sans"/>
              <a:sym typeface="DM Sans"/>
            </a:endParaRPr>
          </a:p>
        </p:txBody>
      </p:sp>
      <p:sp>
        <p:nvSpPr>
          <p:cNvPr id="5288" name="Google Shape;5288;p365"/>
          <p:cNvSpPr/>
          <p:nvPr/>
        </p:nvSpPr>
        <p:spPr>
          <a:xfrm>
            <a:off x="7691442" y="3535085"/>
            <a:ext cx="207900" cy="207900"/>
          </a:xfrm>
          <a:custGeom>
            <a:rect b="b" l="l" r="r" t="t"/>
            <a:pathLst>
              <a:path extrusionOk="0" h="206352" w="206352">
                <a:moveTo>
                  <a:pt x="77382" y="51485"/>
                </a:moveTo>
                <a:lnTo>
                  <a:pt x="77382" y="51588"/>
                </a:lnTo>
                <a:lnTo>
                  <a:pt x="128557" y="51588"/>
                </a:lnTo>
                <a:lnTo>
                  <a:pt x="154764" y="77795"/>
                </a:lnTo>
                <a:lnTo>
                  <a:pt x="154764" y="125565"/>
                </a:lnTo>
                <a:lnTo>
                  <a:pt x="125462" y="154764"/>
                </a:lnTo>
                <a:lnTo>
                  <a:pt x="77795" y="154764"/>
                </a:lnTo>
                <a:lnTo>
                  <a:pt x="51588" y="128660"/>
                </a:lnTo>
                <a:lnTo>
                  <a:pt x="51588" y="77382"/>
                </a:lnTo>
                <a:lnTo>
                  <a:pt x="51485" y="77382"/>
                </a:lnTo>
                <a:lnTo>
                  <a:pt x="77382" y="51485"/>
                </a:lnTo>
                <a:close/>
                <a:moveTo>
                  <a:pt x="77382" y="0"/>
                </a:moveTo>
                <a:lnTo>
                  <a:pt x="77382" y="39620"/>
                </a:lnTo>
                <a:lnTo>
                  <a:pt x="46842" y="9080"/>
                </a:lnTo>
                <a:lnTo>
                  <a:pt x="10318" y="45604"/>
                </a:lnTo>
                <a:lnTo>
                  <a:pt x="42199" y="77382"/>
                </a:lnTo>
                <a:lnTo>
                  <a:pt x="0" y="77382"/>
                </a:lnTo>
                <a:lnTo>
                  <a:pt x="0" y="128970"/>
                </a:lnTo>
                <a:lnTo>
                  <a:pt x="41683" y="128970"/>
                </a:lnTo>
                <a:lnTo>
                  <a:pt x="10318" y="160335"/>
                </a:lnTo>
                <a:lnTo>
                  <a:pt x="46842" y="196860"/>
                </a:lnTo>
                <a:lnTo>
                  <a:pt x="77382" y="166320"/>
                </a:lnTo>
                <a:lnTo>
                  <a:pt x="77382" y="206352"/>
                </a:lnTo>
                <a:lnTo>
                  <a:pt x="128970" y="206352"/>
                </a:lnTo>
                <a:lnTo>
                  <a:pt x="128970" y="166835"/>
                </a:lnTo>
                <a:lnTo>
                  <a:pt x="157756" y="195518"/>
                </a:lnTo>
                <a:lnTo>
                  <a:pt x="194280" y="159097"/>
                </a:lnTo>
                <a:lnTo>
                  <a:pt x="164153" y="128970"/>
                </a:lnTo>
                <a:lnTo>
                  <a:pt x="206352" y="128970"/>
                </a:lnTo>
                <a:lnTo>
                  <a:pt x="206352" y="77382"/>
                </a:lnTo>
                <a:lnTo>
                  <a:pt x="161057" y="77382"/>
                </a:lnTo>
                <a:lnTo>
                  <a:pt x="194280" y="44263"/>
                </a:lnTo>
                <a:lnTo>
                  <a:pt x="157756" y="7738"/>
                </a:lnTo>
                <a:lnTo>
                  <a:pt x="128970" y="36524"/>
                </a:lnTo>
                <a:lnTo>
                  <a:pt x="128970" y="0"/>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89" name="Google Shape;5289;p365"/>
          <p:cNvSpPr txBox="1"/>
          <p:nvPr/>
        </p:nvSpPr>
        <p:spPr>
          <a:xfrm>
            <a:off x="8111220" y="3804656"/>
            <a:ext cx="490800" cy="306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700">
                <a:solidFill>
                  <a:schemeClr val="dk1"/>
                </a:solidFill>
                <a:latin typeface="DM Sans"/>
                <a:ea typeface="DM Sans"/>
                <a:cs typeface="DM Sans"/>
                <a:sym typeface="DM Sans"/>
              </a:rPr>
              <a:t>VIRTUAL USB</a:t>
            </a:r>
            <a:endParaRPr sz="700">
              <a:solidFill>
                <a:schemeClr val="dk1"/>
              </a:solidFill>
              <a:latin typeface="DM Sans"/>
              <a:ea typeface="DM Sans"/>
              <a:cs typeface="DM Sans"/>
              <a:sym typeface="DM Sans"/>
            </a:endParaRPr>
          </a:p>
        </p:txBody>
      </p:sp>
      <p:grpSp>
        <p:nvGrpSpPr>
          <p:cNvPr id="5290" name="Google Shape;5290;p365"/>
          <p:cNvGrpSpPr/>
          <p:nvPr/>
        </p:nvGrpSpPr>
        <p:grpSpPr>
          <a:xfrm>
            <a:off x="6739477" y="3090701"/>
            <a:ext cx="1724857" cy="216584"/>
            <a:chOff x="238125" y="2473225"/>
            <a:chExt cx="7003075" cy="879350"/>
          </a:xfrm>
        </p:grpSpPr>
        <p:sp>
          <p:nvSpPr>
            <p:cNvPr id="5291" name="Google Shape;5291;p365"/>
            <p:cNvSpPr/>
            <p:nvPr/>
          </p:nvSpPr>
          <p:spPr>
            <a:xfrm>
              <a:off x="238125" y="2473225"/>
              <a:ext cx="879350" cy="879350"/>
            </a:xfrm>
            <a:custGeom>
              <a:rect b="b" l="l" r="r" t="t"/>
              <a:pathLst>
                <a:path extrusionOk="0" h="35174" w="35174">
                  <a:moveTo>
                    <a:pt x="0" y="0"/>
                  </a:moveTo>
                  <a:lnTo>
                    <a:pt x="0" y="35173"/>
                  </a:lnTo>
                  <a:lnTo>
                    <a:pt x="35174" y="35173"/>
                  </a:lnTo>
                  <a:lnTo>
                    <a:pt x="35174" y="0"/>
                  </a:lnTo>
                  <a:close/>
                </a:path>
              </a:pathLst>
            </a:cu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92" name="Google Shape;5292;p365"/>
            <p:cNvSpPr/>
            <p:nvPr/>
          </p:nvSpPr>
          <p:spPr>
            <a:xfrm>
              <a:off x="1425225" y="2605125"/>
              <a:ext cx="386925" cy="573350"/>
            </a:xfrm>
            <a:custGeom>
              <a:rect b="b" l="l" r="r" t="t"/>
              <a:pathLst>
                <a:path extrusionOk="0" h="22934" w="15477">
                  <a:moveTo>
                    <a:pt x="7316" y="0"/>
                  </a:moveTo>
                  <a:cubicBezTo>
                    <a:pt x="3447" y="0"/>
                    <a:pt x="493" y="2040"/>
                    <a:pt x="422" y="5980"/>
                  </a:cubicBezTo>
                  <a:cubicBezTo>
                    <a:pt x="352" y="9567"/>
                    <a:pt x="2533" y="11326"/>
                    <a:pt x="6402" y="12592"/>
                  </a:cubicBezTo>
                  <a:cubicBezTo>
                    <a:pt x="8794" y="13436"/>
                    <a:pt x="11889" y="13999"/>
                    <a:pt x="11889" y="16602"/>
                  </a:cubicBezTo>
                  <a:cubicBezTo>
                    <a:pt x="11889" y="18853"/>
                    <a:pt x="10623" y="19697"/>
                    <a:pt x="7950" y="19697"/>
                  </a:cubicBezTo>
                  <a:lnTo>
                    <a:pt x="7738" y="19697"/>
                  </a:lnTo>
                  <a:cubicBezTo>
                    <a:pt x="4854" y="19697"/>
                    <a:pt x="3588" y="18853"/>
                    <a:pt x="3588" y="15758"/>
                  </a:cubicBezTo>
                  <a:lnTo>
                    <a:pt x="0" y="15758"/>
                  </a:lnTo>
                  <a:cubicBezTo>
                    <a:pt x="0" y="20752"/>
                    <a:pt x="3166" y="22933"/>
                    <a:pt x="7738" y="22933"/>
                  </a:cubicBezTo>
                  <a:lnTo>
                    <a:pt x="7950" y="22933"/>
                  </a:lnTo>
                  <a:cubicBezTo>
                    <a:pt x="12381" y="22933"/>
                    <a:pt x="15477" y="20893"/>
                    <a:pt x="15477" y="16602"/>
                  </a:cubicBezTo>
                  <a:cubicBezTo>
                    <a:pt x="15477" y="12452"/>
                    <a:pt x="12381" y="10904"/>
                    <a:pt x="8231" y="9638"/>
                  </a:cubicBezTo>
                  <a:cubicBezTo>
                    <a:pt x="6050" y="8934"/>
                    <a:pt x="4080" y="8231"/>
                    <a:pt x="4080" y="5980"/>
                  </a:cubicBezTo>
                  <a:cubicBezTo>
                    <a:pt x="4080" y="4080"/>
                    <a:pt x="5206" y="3236"/>
                    <a:pt x="7316" y="3236"/>
                  </a:cubicBezTo>
                  <a:lnTo>
                    <a:pt x="7527" y="3236"/>
                  </a:lnTo>
                  <a:cubicBezTo>
                    <a:pt x="10201" y="3236"/>
                    <a:pt x="11397" y="4080"/>
                    <a:pt x="11397" y="7176"/>
                  </a:cubicBezTo>
                  <a:lnTo>
                    <a:pt x="14984" y="7176"/>
                  </a:lnTo>
                  <a:cubicBezTo>
                    <a:pt x="14984" y="2181"/>
                    <a:pt x="11959" y="0"/>
                    <a:pt x="7527" y="0"/>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93" name="Google Shape;5293;p365"/>
            <p:cNvSpPr/>
            <p:nvPr/>
          </p:nvSpPr>
          <p:spPr>
            <a:xfrm>
              <a:off x="1873675" y="2752850"/>
              <a:ext cx="399250" cy="425625"/>
            </a:xfrm>
            <a:custGeom>
              <a:rect b="b" l="l" r="r" t="t"/>
              <a:pathLst>
                <a:path extrusionOk="0" h="17025" w="15970">
                  <a:moveTo>
                    <a:pt x="10060" y="9778"/>
                  </a:moveTo>
                  <a:cubicBezTo>
                    <a:pt x="10060" y="12241"/>
                    <a:pt x="9005" y="13999"/>
                    <a:pt x="5840" y="13999"/>
                  </a:cubicBezTo>
                  <a:lnTo>
                    <a:pt x="5699" y="13999"/>
                  </a:lnTo>
                  <a:cubicBezTo>
                    <a:pt x="4222" y="13999"/>
                    <a:pt x="3448" y="13366"/>
                    <a:pt x="3448" y="12311"/>
                  </a:cubicBezTo>
                  <a:lnTo>
                    <a:pt x="3448" y="12170"/>
                  </a:lnTo>
                  <a:cubicBezTo>
                    <a:pt x="3448" y="11185"/>
                    <a:pt x="4081" y="10482"/>
                    <a:pt x="6262" y="10201"/>
                  </a:cubicBezTo>
                  <a:lnTo>
                    <a:pt x="10060" y="9778"/>
                  </a:lnTo>
                  <a:close/>
                  <a:moveTo>
                    <a:pt x="7247" y="0"/>
                  </a:moveTo>
                  <a:cubicBezTo>
                    <a:pt x="3659" y="0"/>
                    <a:pt x="915" y="1829"/>
                    <a:pt x="564" y="6050"/>
                  </a:cubicBezTo>
                  <a:lnTo>
                    <a:pt x="4222" y="6050"/>
                  </a:lnTo>
                  <a:cubicBezTo>
                    <a:pt x="4362" y="3799"/>
                    <a:pt x="5629" y="3236"/>
                    <a:pt x="7176" y="3236"/>
                  </a:cubicBezTo>
                  <a:lnTo>
                    <a:pt x="7247" y="3236"/>
                  </a:lnTo>
                  <a:cubicBezTo>
                    <a:pt x="9005" y="3236"/>
                    <a:pt x="10060" y="4080"/>
                    <a:pt x="10060" y="6683"/>
                  </a:cubicBezTo>
                  <a:lnTo>
                    <a:pt x="10060" y="7105"/>
                  </a:lnTo>
                  <a:lnTo>
                    <a:pt x="5699" y="7668"/>
                  </a:lnTo>
                  <a:cubicBezTo>
                    <a:pt x="1900" y="8090"/>
                    <a:pt x="1" y="9567"/>
                    <a:pt x="1" y="12241"/>
                  </a:cubicBezTo>
                  <a:lnTo>
                    <a:pt x="1" y="12452"/>
                  </a:lnTo>
                  <a:cubicBezTo>
                    <a:pt x="1" y="15195"/>
                    <a:pt x="1971" y="17024"/>
                    <a:pt x="5136" y="17024"/>
                  </a:cubicBezTo>
                  <a:lnTo>
                    <a:pt x="5277" y="17024"/>
                  </a:lnTo>
                  <a:cubicBezTo>
                    <a:pt x="7528" y="17024"/>
                    <a:pt x="8935" y="16110"/>
                    <a:pt x="9638" y="14562"/>
                  </a:cubicBezTo>
                  <a:lnTo>
                    <a:pt x="10060" y="14562"/>
                  </a:lnTo>
                  <a:lnTo>
                    <a:pt x="10342" y="16743"/>
                  </a:lnTo>
                  <a:lnTo>
                    <a:pt x="14914" y="16743"/>
                  </a:lnTo>
                  <a:lnTo>
                    <a:pt x="15970" y="13507"/>
                  </a:lnTo>
                  <a:lnTo>
                    <a:pt x="13507" y="13507"/>
                  </a:lnTo>
                  <a:lnTo>
                    <a:pt x="13507" y="6613"/>
                  </a:lnTo>
                  <a:cubicBezTo>
                    <a:pt x="13507" y="2181"/>
                    <a:pt x="11256" y="0"/>
                    <a:pt x="7387" y="0"/>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94" name="Google Shape;5294;p365"/>
            <p:cNvSpPr/>
            <p:nvPr/>
          </p:nvSpPr>
          <p:spPr>
            <a:xfrm>
              <a:off x="2306325" y="2759875"/>
              <a:ext cx="332400" cy="418600"/>
            </a:xfrm>
            <a:custGeom>
              <a:rect b="b" l="l" r="r" t="t"/>
              <a:pathLst>
                <a:path extrusionOk="0" h="16744" w="13296">
                  <a:moveTo>
                    <a:pt x="9708" y="1"/>
                  </a:moveTo>
                  <a:lnTo>
                    <a:pt x="9708" y="9427"/>
                  </a:lnTo>
                  <a:cubicBezTo>
                    <a:pt x="9708" y="11889"/>
                    <a:pt x="8583" y="13367"/>
                    <a:pt x="6331" y="13367"/>
                  </a:cubicBezTo>
                  <a:lnTo>
                    <a:pt x="6191" y="13367"/>
                  </a:lnTo>
                  <a:cubicBezTo>
                    <a:pt x="4573" y="13367"/>
                    <a:pt x="3588" y="12452"/>
                    <a:pt x="3588" y="10201"/>
                  </a:cubicBezTo>
                  <a:lnTo>
                    <a:pt x="3588" y="71"/>
                  </a:lnTo>
                  <a:lnTo>
                    <a:pt x="0" y="71"/>
                  </a:lnTo>
                  <a:lnTo>
                    <a:pt x="0" y="10482"/>
                  </a:lnTo>
                  <a:cubicBezTo>
                    <a:pt x="0" y="14492"/>
                    <a:pt x="1970" y="16743"/>
                    <a:pt x="4995" y="16743"/>
                  </a:cubicBezTo>
                  <a:lnTo>
                    <a:pt x="5136" y="16743"/>
                  </a:lnTo>
                  <a:cubicBezTo>
                    <a:pt x="7176" y="16743"/>
                    <a:pt x="8583" y="15758"/>
                    <a:pt x="9356" y="14070"/>
                  </a:cubicBezTo>
                  <a:lnTo>
                    <a:pt x="9708" y="14070"/>
                  </a:lnTo>
                  <a:lnTo>
                    <a:pt x="9708" y="16462"/>
                  </a:lnTo>
                  <a:lnTo>
                    <a:pt x="13296" y="16462"/>
                  </a:lnTo>
                  <a:lnTo>
                    <a:pt x="13296"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95" name="Google Shape;5295;p365"/>
            <p:cNvSpPr/>
            <p:nvPr/>
          </p:nvSpPr>
          <p:spPr>
            <a:xfrm>
              <a:off x="2712575" y="2752850"/>
              <a:ext cx="335925" cy="425625"/>
            </a:xfrm>
            <a:custGeom>
              <a:rect b="b" l="l" r="r" t="t"/>
              <a:pathLst>
                <a:path extrusionOk="0" h="17025" w="13437">
                  <a:moveTo>
                    <a:pt x="6754" y="0"/>
                  </a:moveTo>
                  <a:cubicBezTo>
                    <a:pt x="2814" y="0"/>
                    <a:pt x="0" y="2533"/>
                    <a:pt x="0" y="7527"/>
                  </a:cubicBezTo>
                  <a:lnTo>
                    <a:pt x="0" y="9567"/>
                  </a:lnTo>
                  <a:cubicBezTo>
                    <a:pt x="0" y="14562"/>
                    <a:pt x="2744" y="17024"/>
                    <a:pt x="6754" y="17024"/>
                  </a:cubicBezTo>
                  <a:lnTo>
                    <a:pt x="6824" y="17024"/>
                  </a:lnTo>
                  <a:cubicBezTo>
                    <a:pt x="10482" y="17024"/>
                    <a:pt x="13226" y="14914"/>
                    <a:pt x="13437" y="10763"/>
                  </a:cubicBezTo>
                  <a:lnTo>
                    <a:pt x="9849" y="10763"/>
                  </a:lnTo>
                  <a:cubicBezTo>
                    <a:pt x="9779" y="12733"/>
                    <a:pt x="8723" y="13859"/>
                    <a:pt x="6824" y="13859"/>
                  </a:cubicBezTo>
                  <a:lnTo>
                    <a:pt x="6754" y="13859"/>
                  </a:lnTo>
                  <a:cubicBezTo>
                    <a:pt x="4573" y="13859"/>
                    <a:pt x="3518" y="12592"/>
                    <a:pt x="3518" y="9567"/>
                  </a:cubicBezTo>
                  <a:lnTo>
                    <a:pt x="3518" y="7527"/>
                  </a:lnTo>
                  <a:cubicBezTo>
                    <a:pt x="3518" y="4432"/>
                    <a:pt x="4573" y="3236"/>
                    <a:pt x="6754" y="3236"/>
                  </a:cubicBezTo>
                  <a:lnTo>
                    <a:pt x="6824" y="3236"/>
                  </a:lnTo>
                  <a:cubicBezTo>
                    <a:pt x="8723" y="3236"/>
                    <a:pt x="9849" y="4292"/>
                    <a:pt x="9849" y="6261"/>
                  </a:cubicBezTo>
                  <a:lnTo>
                    <a:pt x="13437" y="6261"/>
                  </a:lnTo>
                  <a:cubicBezTo>
                    <a:pt x="13226" y="2181"/>
                    <a:pt x="10482" y="0"/>
                    <a:pt x="6824" y="0"/>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96" name="Google Shape;5296;p365"/>
            <p:cNvSpPr/>
            <p:nvPr/>
          </p:nvSpPr>
          <p:spPr>
            <a:xfrm>
              <a:off x="3103000" y="2752850"/>
              <a:ext cx="346475" cy="425625"/>
            </a:xfrm>
            <a:custGeom>
              <a:rect b="b" l="l" r="r" t="t"/>
              <a:pathLst>
                <a:path extrusionOk="0" h="17025" w="13859">
                  <a:moveTo>
                    <a:pt x="7035" y="3096"/>
                  </a:moveTo>
                  <a:cubicBezTo>
                    <a:pt x="9216" y="3096"/>
                    <a:pt x="10271" y="4080"/>
                    <a:pt x="10341" y="6894"/>
                  </a:cubicBezTo>
                  <a:lnTo>
                    <a:pt x="3518" y="6894"/>
                  </a:lnTo>
                  <a:cubicBezTo>
                    <a:pt x="3659" y="4080"/>
                    <a:pt x="4643" y="3096"/>
                    <a:pt x="6824" y="3096"/>
                  </a:cubicBezTo>
                  <a:close/>
                  <a:moveTo>
                    <a:pt x="6824" y="0"/>
                  </a:moveTo>
                  <a:cubicBezTo>
                    <a:pt x="2744" y="0"/>
                    <a:pt x="0" y="2533"/>
                    <a:pt x="0" y="7527"/>
                  </a:cubicBezTo>
                  <a:lnTo>
                    <a:pt x="0" y="9567"/>
                  </a:lnTo>
                  <a:cubicBezTo>
                    <a:pt x="0" y="14562"/>
                    <a:pt x="2814" y="17024"/>
                    <a:pt x="6894" y="17024"/>
                  </a:cubicBezTo>
                  <a:lnTo>
                    <a:pt x="7176" y="17024"/>
                  </a:lnTo>
                  <a:cubicBezTo>
                    <a:pt x="10623" y="17024"/>
                    <a:pt x="13155" y="15125"/>
                    <a:pt x="13718" y="11748"/>
                  </a:cubicBezTo>
                  <a:lnTo>
                    <a:pt x="10060" y="11748"/>
                  </a:lnTo>
                  <a:cubicBezTo>
                    <a:pt x="9779" y="13296"/>
                    <a:pt x="8724" y="13929"/>
                    <a:pt x="7106" y="13929"/>
                  </a:cubicBezTo>
                  <a:lnTo>
                    <a:pt x="6894" y="13929"/>
                  </a:lnTo>
                  <a:cubicBezTo>
                    <a:pt x="4503" y="13929"/>
                    <a:pt x="3518" y="12803"/>
                    <a:pt x="3518" y="9567"/>
                  </a:cubicBezTo>
                  <a:lnTo>
                    <a:pt x="3518" y="9497"/>
                  </a:lnTo>
                  <a:lnTo>
                    <a:pt x="13859" y="9497"/>
                  </a:lnTo>
                  <a:lnTo>
                    <a:pt x="13859" y="7527"/>
                  </a:lnTo>
                  <a:cubicBezTo>
                    <a:pt x="13859" y="2533"/>
                    <a:pt x="11115" y="0"/>
                    <a:pt x="7035" y="0"/>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97" name="Google Shape;5297;p365"/>
            <p:cNvSpPr/>
            <p:nvPr/>
          </p:nvSpPr>
          <p:spPr>
            <a:xfrm>
              <a:off x="3577850" y="2585775"/>
              <a:ext cx="3663350" cy="597975"/>
            </a:xfrm>
            <a:custGeom>
              <a:rect b="b" l="l" r="r" t="t"/>
              <a:pathLst>
                <a:path extrusionOk="0" h="23919" w="146534">
                  <a:moveTo>
                    <a:pt x="64227" y="9216"/>
                  </a:moveTo>
                  <a:cubicBezTo>
                    <a:pt x="67111" y="9216"/>
                    <a:pt x="68448" y="10693"/>
                    <a:pt x="68518" y="14492"/>
                  </a:cubicBezTo>
                  <a:lnTo>
                    <a:pt x="59866" y="14492"/>
                  </a:lnTo>
                  <a:cubicBezTo>
                    <a:pt x="59936" y="10693"/>
                    <a:pt x="61273" y="9216"/>
                    <a:pt x="64086" y="9216"/>
                  </a:cubicBezTo>
                  <a:close/>
                  <a:moveTo>
                    <a:pt x="140272" y="9216"/>
                  </a:moveTo>
                  <a:cubicBezTo>
                    <a:pt x="143157" y="9216"/>
                    <a:pt x="144493" y="10693"/>
                    <a:pt x="144564" y="14492"/>
                  </a:cubicBezTo>
                  <a:lnTo>
                    <a:pt x="135911" y="14492"/>
                  </a:lnTo>
                  <a:cubicBezTo>
                    <a:pt x="135981" y="10693"/>
                    <a:pt x="137318" y="9216"/>
                    <a:pt x="140132" y="9216"/>
                  </a:cubicBezTo>
                  <a:close/>
                  <a:moveTo>
                    <a:pt x="7387" y="2744"/>
                  </a:moveTo>
                  <a:cubicBezTo>
                    <a:pt x="10763" y="2744"/>
                    <a:pt x="12663" y="4292"/>
                    <a:pt x="12663" y="8794"/>
                  </a:cubicBezTo>
                  <a:lnTo>
                    <a:pt x="12663" y="15969"/>
                  </a:lnTo>
                  <a:cubicBezTo>
                    <a:pt x="12663" y="20471"/>
                    <a:pt x="10763" y="22089"/>
                    <a:pt x="7387" y="22089"/>
                  </a:cubicBezTo>
                  <a:lnTo>
                    <a:pt x="7246" y="22089"/>
                  </a:lnTo>
                  <a:cubicBezTo>
                    <a:pt x="3869" y="22089"/>
                    <a:pt x="2040" y="20471"/>
                    <a:pt x="2040" y="15969"/>
                  </a:cubicBezTo>
                  <a:lnTo>
                    <a:pt x="2040" y="8794"/>
                  </a:lnTo>
                  <a:cubicBezTo>
                    <a:pt x="2040" y="4292"/>
                    <a:pt x="3869" y="2744"/>
                    <a:pt x="7246" y="2744"/>
                  </a:cubicBezTo>
                  <a:close/>
                  <a:moveTo>
                    <a:pt x="117902" y="16321"/>
                  </a:moveTo>
                  <a:lnTo>
                    <a:pt x="117902" y="16391"/>
                  </a:lnTo>
                  <a:cubicBezTo>
                    <a:pt x="117902" y="21034"/>
                    <a:pt x="115299" y="22089"/>
                    <a:pt x="112556" y="22089"/>
                  </a:cubicBezTo>
                  <a:lnTo>
                    <a:pt x="112415" y="22089"/>
                  </a:lnTo>
                  <a:cubicBezTo>
                    <a:pt x="110445" y="22089"/>
                    <a:pt x="109249" y="21175"/>
                    <a:pt x="109249" y="19768"/>
                  </a:cubicBezTo>
                  <a:lnTo>
                    <a:pt x="109249" y="19557"/>
                  </a:lnTo>
                  <a:cubicBezTo>
                    <a:pt x="109249" y="18009"/>
                    <a:pt x="110586" y="17306"/>
                    <a:pt x="113470" y="16884"/>
                  </a:cubicBezTo>
                  <a:lnTo>
                    <a:pt x="117902" y="16321"/>
                  </a:lnTo>
                  <a:close/>
                  <a:moveTo>
                    <a:pt x="18361" y="7739"/>
                  </a:moveTo>
                  <a:lnTo>
                    <a:pt x="18361" y="23637"/>
                  </a:lnTo>
                  <a:lnTo>
                    <a:pt x="20401" y="23637"/>
                  </a:lnTo>
                  <a:lnTo>
                    <a:pt x="20401" y="10975"/>
                  </a:lnTo>
                  <a:cubicBezTo>
                    <a:pt x="20401" y="9990"/>
                    <a:pt x="20823" y="9568"/>
                    <a:pt x="21597" y="9568"/>
                  </a:cubicBezTo>
                  <a:lnTo>
                    <a:pt x="25818" y="9568"/>
                  </a:lnTo>
                  <a:lnTo>
                    <a:pt x="25818" y="7739"/>
                  </a:lnTo>
                  <a:lnTo>
                    <a:pt x="23285" y="7739"/>
                  </a:lnTo>
                  <a:cubicBezTo>
                    <a:pt x="22019" y="7739"/>
                    <a:pt x="21175" y="8231"/>
                    <a:pt x="20682" y="9075"/>
                  </a:cubicBezTo>
                  <a:lnTo>
                    <a:pt x="20401" y="9075"/>
                  </a:lnTo>
                  <a:lnTo>
                    <a:pt x="20401" y="7739"/>
                  </a:lnTo>
                  <a:close/>
                  <a:moveTo>
                    <a:pt x="42490" y="1"/>
                  </a:moveTo>
                  <a:lnTo>
                    <a:pt x="42490" y="23637"/>
                  </a:lnTo>
                  <a:lnTo>
                    <a:pt x="44530" y="23637"/>
                  </a:lnTo>
                  <a:lnTo>
                    <a:pt x="44530" y="14210"/>
                  </a:lnTo>
                  <a:cubicBezTo>
                    <a:pt x="44530" y="10482"/>
                    <a:pt x="46851" y="9286"/>
                    <a:pt x="49102" y="9286"/>
                  </a:cubicBezTo>
                  <a:lnTo>
                    <a:pt x="49243" y="9286"/>
                  </a:lnTo>
                  <a:cubicBezTo>
                    <a:pt x="51424" y="9286"/>
                    <a:pt x="52479" y="10623"/>
                    <a:pt x="52479" y="13859"/>
                  </a:cubicBezTo>
                  <a:lnTo>
                    <a:pt x="52479" y="23637"/>
                  </a:lnTo>
                  <a:lnTo>
                    <a:pt x="54449" y="23637"/>
                  </a:lnTo>
                  <a:lnTo>
                    <a:pt x="54449" y="13788"/>
                  </a:lnTo>
                  <a:cubicBezTo>
                    <a:pt x="54449" y="9708"/>
                    <a:pt x="52972" y="7387"/>
                    <a:pt x="49525" y="7387"/>
                  </a:cubicBezTo>
                  <a:lnTo>
                    <a:pt x="49384" y="7387"/>
                  </a:lnTo>
                  <a:cubicBezTo>
                    <a:pt x="47344" y="7387"/>
                    <a:pt x="45585" y="8583"/>
                    <a:pt x="44811" y="10341"/>
                  </a:cubicBezTo>
                  <a:lnTo>
                    <a:pt x="44530" y="10341"/>
                  </a:lnTo>
                  <a:lnTo>
                    <a:pt x="44530" y="1"/>
                  </a:lnTo>
                  <a:close/>
                  <a:moveTo>
                    <a:pt x="91592" y="3659"/>
                  </a:moveTo>
                  <a:lnTo>
                    <a:pt x="89552" y="3799"/>
                  </a:lnTo>
                  <a:lnTo>
                    <a:pt x="89552" y="7739"/>
                  </a:lnTo>
                  <a:lnTo>
                    <a:pt x="86316" y="7739"/>
                  </a:lnTo>
                  <a:lnTo>
                    <a:pt x="86316" y="9568"/>
                  </a:lnTo>
                  <a:lnTo>
                    <a:pt x="89552" y="9568"/>
                  </a:lnTo>
                  <a:lnTo>
                    <a:pt x="89552" y="19908"/>
                  </a:lnTo>
                  <a:cubicBezTo>
                    <a:pt x="89552" y="22089"/>
                    <a:pt x="90748" y="23637"/>
                    <a:pt x="93069" y="23637"/>
                  </a:cubicBezTo>
                  <a:lnTo>
                    <a:pt x="96235" y="23637"/>
                  </a:lnTo>
                  <a:lnTo>
                    <a:pt x="96235" y="21737"/>
                  </a:lnTo>
                  <a:lnTo>
                    <a:pt x="92366" y="21737"/>
                  </a:lnTo>
                  <a:cubicBezTo>
                    <a:pt x="91874" y="21737"/>
                    <a:pt x="91592" y="21456"/>
                    <a:pt x="91592" y="20893"/>
                  </a:cubicBezTo>
                  <a:lnTo>
                    <a:pt x="91592" y="9568"/>
                  </a:lnTo>
                  <a:lnTo>
                    <a:pt x="95883" y="9568"/>
                  </a:lnTo>
                  <a:lnTo>
                    <a:pt x="95883" y="7739"/>
                  </a:lnTo>
                  <a:lnTo>
                    <a:pt x="91592" y="7739"/>
                  </a:lnTo>
                  <a:lnTo>
                    <a:pt x="91592" y="3659"/>
                  </a:lnTo>
                  <a:close/>
                  <a:moveTo>
                    <a:pt x="98838" y="7739"/>
                  </a:moveTo>
                  <a:lnTo>
                    <a:pt x="98838" y="23637"/>
                  </a:lnTo>
                  <a:lnTo>
                    <a:pt x="100878" y="23637"/>
                  </a:lnTo>
                  <a:lnTo>
                    <a:pt x="100878" y="10975"/>
                  </a:lnTo>
                  <a:cubicBezTo>
                    <a:pt x="100878" y="9990"/>
                    <a:pt x="101230" y="9568"/>
                    <a:pt x="102074" y="9568"/>
                  </a:cubicBezTo>
                  <a:lnTo>
                    <a:pt x="106224" y="9568"/>
                  </a:lnTo>
                  <a:lnTo>
                    <a:pt x="106224" y="7739"/>
                  </a:lnTo>
                  <a:lnTo>
                    <a:pt x="103762" y="7739"/>
                  </a:lnTo>
                  <a:cubicBezTo>
                    <a:pt x="102496" y="7739"/>
                    <a:pt x="101652" y="8231"/>
                    <a:pt x="101159" y="9075"/>
                  </a:cubicBezTo>
                  <a:lnTo>
                    <a:pt x="100878" y="9075"/>
                  </a:lnTo>
                  <a:lnTo>
                    <a:pt x="100878" y="7739"/>
                  </a:lnTo>
                  <a:close/>
                  <a:moveTo>
                    <a:pt x="127469" y="3659"/>
                  </a:moveTo>
                  <a:lnTo>
                    <a:pt x="125499" y="3799"/>
                  </a:lnTo>
                  <a:lnTo>
                    <a:pt x="125499" y="7739"/>
                  </a:lnTo>
                  <a:lnTo>
                    <a:pt x="122193" y="7739"/>
                  </a:lnTo>
                  <a:lnTo>
                    <a:pt x="122193" y="9568"/>
                  </a:lnTo>
                  <a:lnTo>
                    <a:pt x="125499" y="9568"/>
                  </a:lnTo>
                  <a:lnTo>
                    <a:pt x="125499" y="19908"/>
                  </a:lnTo>
                  <a:cubicBezTo>
                    <a:pt x="125499" y="22089"/>
                    <a:pt x="126625" y="23637"/>
                    <a:pt x="128946" y="23637"/>
                  </a:cubicBezTo>
                  <a:lnTo>
                    <a:pt x="132112" y="23637"/>
                  </a:lnTo>
                  <a:lnTo>
                    <a:pt x="132112" y="21737"/>
                  </a:lnTo>
                  <a:lnTo>
                    <a:pt x="128243" y="21737"/>
                  </a:lnTo>
                  <a:cubicBezTo>
                    <a:pt x="127751" y="21737"/>
                    <a:pt x="127469" y="21456"/>
                    <a:pt x="127469" y="20893"/>
                  </a:cubicBezTo>
                  <a:lnTo>
                    <a:pt x="127469" y="9568"/>
                  </a:lnTo>
                  <a:lnTo>
                    <a:pt x="131831" y="9568"/>
                  </a:lnTo>
                  <a:lnTo>
                    <a:pt x="131831" y="7739"/>
                  </a:lnTo>
                  <a:lnTo>
                    <a:pt x="127469" y="7739"/>
                  </a:lnTo>
                  <a:lnTo>
                    <a:pt x="127469" y="3659"/>
                  </a:lnTo>
                  <a:close/>
                  <a:moveTo>
                    <a:pt x="7246" y="915"/>
                  </a:moveTo>
                  <a:cubicBezTo>
                    <a:pt x="2955" y="915"/>
                    <a:pt x="0" y="3166"/>
                    <a:pt x="0" y="8794"/>
                  </a:cubicBezTo>
                  <a:lnTo>
                    <a:pt x="0" y="15969"/>
                  </a:lnTo>
                  <a:cubicBezTo>
                    <a:pt x="0" y="21667"/>
                    <a:pt x="2955" y="23918"/>
                    <a:pt x="7246" y="23918"/>
                  </a:cubicBezTo>
                  <a:lnTo>
                    <a:pt x="7387" y="23918"/>
                  </a:lnTo>
                  <a:cubicBezTo>
                    <a:pt x="11748" y="23918"/>
                    <a:pt x="14632" y="21667"/>
                    <a:pt x="14632" y="15969"/>
                  </a:cubicBezTo>
                  <a:lnTo>
                    <a:pt x="14632" y="8794"/>
                  </a:lnTo>
                  <a:cubicBezTo>
                    <a:pt x="14632" y="3166"/>
                    <a:pt x="11748" y="915"/>
                    <a:pt x="7387" y="915"/>
                  </a:cubicBezTo>
                  <a:close/>
                  <a:moveTo>
                    <a:pt x="33204" y="7387"/>
                  </a:moveTo>
                  <a:cubicBezTo>
                    <a:pt x="29265" y="7387"/>
                    <a:pt x="26873" y="9638"/>
                    <a:pt x="26873" y="14914"/>
                  </a:cubicBezTo>
                  <a:lnTo>
                    <a:pt x="26873" y="16391"/>
                  </a:lnTo>
                  <a:cubicBezTo>
                    <a:pt x="26873" y="21597"/>
                    <a:pt x="29194" y="23918"/>
                    <a:pt x="33204" y="23918"/>
                  </a:cubicBezTo>
                  <a:cubicBezTo>
                    <a:pt x="36862" y="23918"/>
                    <a:pt x="38972" y="21948"/>
                    <a:pt x="39113" y="18290"/>
                  </a:cubicBezTo>
                  <a:lnTo>
                    <a:pt x="37143" y="18290"/>
                  </a:lnTo>
                  <a:cubicBezTo>
                    <a:pt x="37003" y="20753"/>
                    <a:pt x="35666" y="22089"/>
                    <a:pt x="33204" y="22089"/>
                  </a:cubicBezTo>
                  <a:cubicBezTo>
                    <a:pt x="30320" y="22089"/>
                    <a:pt x="28913" y="20401"/>
                    <a:pt x="28913" y="16391"/>
                  </a:cubicBezTo>
                  <a:lnTo>
                    <a:pt x="28913" y="14914"/>
                  </a:lnTo>
                  <a:cubicBezTo>
                    <a:pt x="28913" y="10904"/>
                    <a:pt x="30320" y="9216"/>
                    <a:pt x="33204" y="9216"/>
                  </a:cubicBezTo>
                  <a:cubicBezTo>
                    <a:pt x="35666" y="9216"/>
                    <a:pt x="37003" y="10623"/>
                    <a:pt x="37143" y="13015"/>
                  </a:cubicBezTo>
                  <a:lnTo>
                    <a:pt x="39113" y="13015"/>
                  </a:lnTo>
                  <a:cubicBezTo>
                    <a:pt x="38972" y="9427"/>
                    <a:pt x="36932" y="7387"/>
                    <a:pt x="33204" y="7387"/>
                  </a:cubicBezTo>
                  <a:close/>
                  <a:moveTo>
                    <a:pt x="64086" y="7387"/>
                  </a:moveTo>
                  <a:cubicBezTo>
                    <a:pt x="60147" y="7387"/>
                    <a:pt x="57826" y="9638"/>
                    <a:pt x="57826" y="14914"/>
                  </a:cubicBezTo>
                  <a:lnTo>
                    <a:pt x="57826" y="16391"/>
                  </a:lnTo>
                  <a:cubicBezTo>
                    <a:pt x="57826" y="21597"/>
                    <a:pt x="60077" y="23918"/>
                    <a:pt x="64086" y="23918"/>
                  </a:cubicBezTo>
                  <a:lnTo>
                    <a:pt x="64297" y="23918"/>
                  </a:lnTo>
                  <a:cubicBezTo>
                    <a:pt x="67533" y="23918"/>
                    <a:pt x="69644" y="22371"/>
                    <a:pt x="70347" y="19135"/>
                  </a:cubicBezTo>
                  <a:lnTo>
                    <a:pt x="68307" y="19135"/>
                  </a:lnTo>
                  <a:cubicBezTo>
                    <a:pt x="67885" y="21034"/>
                    <a:pt x="66619" y="22089"/>
                    <a:pt x="64368" y="22089"/>
                  </a:cubicBezTo>
                  <a:lnTo>
                    <a:pt x="64086" y="22089"/>
                  </a:lnTo>
                  <a:cubicBezTo>
                    <a:pt x="61132" y="22089"/>
                    <a:pt x="59866" y="20542"/>
                    <a:pt x="59866" y="16391"/>
                  </a:cubicBezTo>
                  <a:lnTo>
                    <a:pt x="59866" y="16180"/>
                  </a:lnTo>
                  <a:lnTo>
                    <a:pt x="70488" y="16180"/>
                  </a:lnTo>
                  <a:lnTo>
                    <a:pt x="70488" y="14914"/>
                  </a:lnTo>
                  <a:cubicBezTo>
                    <a:pt x="70488" y="9708"/>
                    <a:pt x="68237" y="7387"/>
                    <a:pt x="64227" y="7387"/>
                  </a:cubicBezTo>
                  <a:close/>
                  <a:moveTo>
                    <a:pt x="78789" y="7387"/>
                  </a:moveTo>
                  <a:cubicBezTo>
                    <a:pt x="75623" y="7387"/>
                    <a:pt x="73513" y="9146"/>
                    <a:pt x="73513" y="11678"/>
                  </a:cubicBezTo>
                  <a:cubicBezTo>
                    <a:pt x="73513" y="14773"/>
                    <a:pt x="75975" y="15547"/>
                    <a:pt x="79070" y="16391"/>
                  </a:cubicBezTo>
                  <a:cubicBezTo>
                    <a:pt x="81110" y="16954"/>
                    <a:pt x="83080" y="17446"/>
                    <a:pt x="83080" y="19416"/>
                  </a:cubicBezTo>
                  <a:cubicBezTo>
                    <a:pt x="83080" y="20964"/>
                    <a:pt x="82095" y="22160"/>
                    <a:pt x="79281" y="22160"/>
                  </a:cubicBezTo>
                  <a:lnTo>
                    <a:pt x="79141" y="22160"/>
                  </a:lnTo>
                  <a:cubicBezTo>
                    <a:pt x="76256" y="22160"/>
                    <a:pt x="75061" y="20682"/>
                    <a:pt x="75061" y="18642"/>
                  </a:cubicBezTo>
                  <a:lnTo>
                    <a:pt x="73020" y="18642"/>
                  </a:lnTo>
                  <a:cubicBezTo>
                    <a:pt x="73020" y="21878"/>
                    <a:pt x="75342" y="23918"/>
                    <a:pt x="79141" y="23918"/>
                  </a:cubicBezTo>
                  <a:lnTo>
                    <a:pt x="79281" y="23918"/>
                  </a:lnTo>
                  <a:cubicBezTo>
                    <a:pt x="82658" y="23918"/>
                    <a:pt x="84980" y="22230"/>
                    <a:pt x="84980" y="19486"/>
                  </a:cubicBezTo>
                  <a:cubicBezTo>
                    <a:pt x="84980" y="16180"/>
                    <a:pt x="82517" y="15406"/>
                    <a:pt x="79281" y="14562"/>
                  </a:cubicBezTo>
                  <a:cubicBezTo>
                    <a:pt x="77241" y="13999"/>
                    <a:pt x="75412" y="13507"/>
                    <a:pt x="75412" y="11678"/>
                  </a:cubicBezTo>
                  <a:cubicBezTo>
                    <a:pt x="75412" y="10201"/>
                    <a:pt x="76608" y="9216"/>
                    <a:pt x="78789" y="9216"/>
                  </a:cubicBezTo>
                  <a:lnTo>
                    <a:pt x="79000" y="9216"/>
                  </a:lnTo>
                  <a:cubicBezTo>
                    <a:pt x="81462" y="9216"/>
                    <a:pt x="82588" y="10623"/>
                    <a:pt x="82588" y="12522"/>
                  </a:cubicBezTo>
                  <a:lnTo>
                    <a:pt x="84557" y="12522"/>
                  </a:lnTo>
                  <a:cubicBezTo>
                    <a:pt x="84557" y="9357"/>
                    <a:pt x="82236" y="7387"/>
                    <a:pt x="79000" y="7387"/>
                  </a:cubicBezTo>
                  <a:close/>
                  <a:moveTo>
                    <a:pt x="114103" y="7387"/>
                  </a:moveTo>
                  <a:cubicBezTo>
                    <a:pt x="110304" y="7387"/>
                    <a:pt x="108124" y="9568"/>
                    <a:pt x="107913" y="12804"/>
                  </a:cubicBezTo>
                  <a:lnTo>
                    <a:pt x="110023" y="12804"/>
                  </a:lnTo>
                  <a:cubicBezTo>
                    <a:pt x="110164" y="10552"/>
                    <a:pt x="111360" y="9216"/>
                    <a:pt x="114033" y="9216"/>
                  </a:cubicBezTo>
                  <a:lnTo>
                    <a:pt x="114174" y="9216"/>
                  </a:lnTo>
                  <a:cubicBezTo>
                    <a:pt x="116776" y="9216"/>
                    <a:pt x="117902" y="10904"/>
                    <a:pt x="117902" y="13507"/>
                  </a:cubicBezTo>
                  <a:lnTo>
                    <a:pt x="117902" y="14562"/>
                  </a:lnTo>
                  <a:lnTo>
                    <a:pt x="113189" y="15195"/>
                  </a:lnTo>
                  <a:cubicBezTo>
                    <a:pt x="109531" y="15688"/>
                    <a:pt x="107280" y="16813"/>
                    <a:pt x="107280" y="19627"/>
                  </a:cubicBezTo>
                  <a:lnTo>
                    <a:pt x="107280" y="19768"/>
                  </a:lnTo>
                  <a:cubicBezTo>
                    <a:pt x="107280" y="22863"/>
                    <a:pt x="110093" y="23918"/>
                    <a:pt x="112204" y="23918"/>
                  </a:cubicBezTo>
                  <a:lnTo>
                    <a:pt x="112345" y="23918"/>
                  </a:lnTo>
                  <a:cubicBezTo>
                    <a:pt x="115018" y="23918"/>
                    <a:pt x="116776" y="22793"/>
                    <a:pt x="117550" y="21034"/>
                  </a:cubicBezTo>
                  <a:lnTo>
                    <a:pt x="117902" y="21034"/>
                  </a:lnTo>
                  <a:lnTo>
                    <a:pt x="118113" y="23637"/>
                  </a:lnTo>
                  <a:lnTo>
                    <a:pt x="122334" y="23637"/>
                  </a:lnTo>
                  <a:lnTo>
                    <a:pt x="122334" y="21737"/>
                  </a:lnTo>
                  <a:lnTo>
                    <a:pt x="119872" y="21737"/>
                  </a:lnTo>
                  <a:lnTo>
                    <a:pt x="119872" y="13648"/>
                  </a:lnTo>
                  <a:cubicBezTo>
                    <a:pt x="119872" y="9779"/>
                    <a:pt x="118183" y="7387"/>
                    <a:pt x="114174" y="7387"/>
                  </a:cubicBezTo>
                  <a:close/>
                  <a:moveTo>
                    <a:pt x="140132" y="7387"/>
                  </a:moveTo>
                  <a:cubicBezTo>
                    <a:pt x="136192" y="7387"/>
                    <a:pt x="133871" y="9638"/>
                    <a:pt x="133871" y="14914"/>
                  </a:cubicBezTo>
                  <a:lnTo>
                    <a:pt x="133871" y="16391"/>
                  </a:lnTo>
                  <a:cubicBezTo>
                    <a:pt x="133871" y="21597"/>
                    <a:pt x="136192" y="23918"/>
                    <a:pt x="140132" y="23918"/>
                  </a:cubicBezTo>
                  <a:lnTo>
                    <a:pt x="140343" y="23918"/>
                  </a:lnTo>
                  <a:cubicBezTo>
                    <a:pt x="143579" y="23918"/>
                    <a:pt x="145689" y="22371"/>
                    <a:pt x="146393" y="19135"/>
                  </a:cubicBezTo>
                  <a:lnTo>
                    <a:pt x="144352" y="19135"/>
                  </a:lnTo>
                  <a:cubicBezTo>
                    <a:pt x="143930" y="21034"/>
                    <a:pt x="142664" y="22089"/>
                    <a:pt x="140413" y="22089"/>
                  </a:cubicBezTo>
                  <a:lnTo>
                    <a:pt x="140132" y="22089"/>
                  </a:lnTo>
                  <a:cubicBezTo>
                    <a:pt x="137247" y="22089"/>
                    <a:pt x="135911" y="20542"/>
                    <a:pt x="135911" y="16391"/>
                  </a:cubicBezTo>
                  <a:lnTo>
                    <a:pt x="135911" y="16180"/>
                  </a:lnTo>
                  <a:lnTo>
                    <a:pt x="146533" y="16180"/>
                  </a:lnTo>
                  <a:lnTo>
                    <a:pt x="146533" y="14914"/>
                  </a:lnTo>
                  <a:cubicBezTo>
                    <a:pt x="146533" y="9708"/>
                    <a:pt x="144352" y="7387"/>
                    <a:pt x="140272" y="7387"/>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98" name="Google Shape;5298;p365"/>
            <p:cNvSpPr/>
            <p:nvPr/>
          </p:nvSpPr>
          <p:spPr>
            <a:xfrm>
              <a:off x="392875" y="2835500"/>
              <a:ext cx="281425" cy="281425"/>
            </a:xfrm>
            <a:custGeom>
              <a:rect b="b" l="l" r="r" t="t"/>
              <a:pathLst>
                <a:path extrusionOk="0" h="11257" w="11257">
                  <a:moveTo>
                    <a:pt x="11256" y="1"/>
                  </a:moveTo>
                  <a:lnTo>
                    <a:pt x="1" y="5628"/>
                  </a:lnTo>
                  <a:lnTo>
                    <a:pt x="1" y="11256"/>
                  </a:lnTo>
                  <a:lnTo>
                    <a:pt x="11256" y="5628"/>
                  </a:lnTo>
                  <a:lnTo>
                    <a:pt x="11256"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99" name="Google Shape;5299;p365"/>
            <p:cNvSpPr/>
            <p:nvPr/>
          </p:nvSpPr>
          <p:spPr>
            <a:xfrm>
              <a:off x="392875" y="2693050"/>
              <a:ext cx="281425" cy="283175"/>
            </a:xfrm>
            <a:custGeom>
              <a:rect b="b" l="l" r="r" t="t"/>
              <a:pathLst>
                <a:path extrusionOk="0" h="11327" w="11257">
                  <a:moveTo>
                    <a:pt x="1" y="1"/>
                  </a:moveTo>
                  <a:lnTo>
                    <a:pt x="1" y="5699"/>
                  </a:lnTo>
                  <a:lnTo>
                    <a:pt x="11256" y="11326"/>
                  </a:lnTo>
                  <a:lnTo>
                    <a:pt x="11256" y="5699"/>
                  </a:lnTo>
                  <a:lnTo>
                    <a:pt x="1"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00" name="Google Shape;5300;p365"/>
            <p:cNvSpPr/>
            <p:nvPr/>
          </p:nvSpPr>
          <p:spPr>
            <a:xfrm>
              <a:off x="674275" y="2835500"/>
              <a:ext cx="281400" cy="281425"/>
            </a:xfrm>
            <a:custGeom>
              <a:rect b="b" l="l" r="r" t="t"/>
              <a:pathLst>
                <a:path extrusionOk="0" h="11257" w="11256">
                  <a:moveTo>
                    <a:pt x="11256" y="1"/>
                  </a:moveTo>
                  <a:lnTo>
                    <a:pt x="0" y="5628"/>
                  </a:lnTo>
                  <a:lnTo>
                    <a:pt x="0" y="11256"/>
                  </a:lnTo>
                  <a:lnTo>
                    <a:pt x="11256" y="5628"/>
                  </a:lnTo>
                  <a:lnTo>
                    <a:pt x="11256"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01" name="Google Shape;5301;p365"/>
            <p:cNvSpPr/>
            <p:nvPr/>
          </p:nvSpPr>
          <p:spPr>
            <a:xfrm>
              <a:off x="674275" y="2693050"/>
              <a:ext cx="281400" cy="283175"/>
            </a:xfrm>
            <a:custGeom>
              <a:rect b="b" l="l" r="r" t="t"/>
              <a:pathLst>
                <a:path extrusionOk="0" h="11327" w="11256">
                  <a:moveTo>
                    <a:pt x="0" y="1"/>
                  </a:moveTo>
                  <a:lnTo>
                    <a:pt x="0" y="5699"/>
                  </a:lnTo>
                  <a:lnTo>
                    <a:pt x="11256" y="11326"/>
                  </a:lnTo>
                  <a:lnTo>
                    <a:pt x="11256" y="5699"/>
                  </a:lnTo>
                  <a:lnTo>
                    <a:pt x="0" y="1"/>
                  </a:ln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302" name="Google Shape;5302;p365"/>
          <p:cNvGrpSpPr/>
          <p:nvPr/>
        </p:nvGrpSpPr>
        <p:grpSpPr>
          <a:xfrm>
            <a:off x="8228085" y="3535097"/>
            <a:ext cx="207900" cy="207900"/>
            <a:chOff x="1190625" y="238125"/>
            <a:chExt cx="5158800" cy="5158800"/>
          </a:xfrm>
        </p:grpSpPr>
        <p:sp>
          <p:nvSpPr>
            <p:cNvPr id="5303" name="Google Shape;5303;p365"/>
            <p:cNvSpPr/>
            <p:nvPr/>
          </p:nvSpPr>
          <p:spPr>
            <a:xfrm>
              <a:off x="5059700" y="238125"/>
              <a:ext cx="1289725" cy="1289700"/>
            </a:xfrm>
            <a:custGeom>
              <a:rect b="b" l="l" r="r" t="t"/>
              <a:pathLst>
                <a:path extrusionOk="0" h="51588" w="51589">
                  <a:moveTo>
                    <a:pt x="1" y="0"/>
                  </a:moveTo>
                  <a:lnTo>
                    <a:pt x="1" y="51588"/>
                  </a:lnTo>
                  <a:lnTo>
                    <a:pt x="51589" y="51588"/>
                  </a:lnTo>
                  <a:lnTo>
                    <a:pt x="51589" y="0"/>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04" name="Google Shape;5304;p365"/>
            <p:cNvSpPr/>
            <p:nvPr/>
          </p:nvSpPr>
          <p:spPr>
            <a:xfrm>
              <a:off x="5059700" y="2172650"/>
              <a:ext cx="1289725" cy="1289725"/>
            </a:xfrm>
            <a:custGeom>
              <a:rect b="b" l="l" r="r" t="t"/>
              <a:pathLst>
                <a:path extrusionOk="0" h="51589" w="51589">
                  <a:moveTo>
                    <a:pt x="1" y="1"/>
                  </a:moveTo>
                  <a:lnTo>
                    <a:pt x="1" y="51589"/>
                  </a:lnTo>
                  <a:lnTo>
                    <a:pt x="51589" y="51589"/>
                  </a:lnTo>
                  <a:lnTo>
                    <a:pt x="51589" y="1"/>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05" name="Google Shape;5305;p365"/>
            <p:cNvSpPr/>
            <p:nvPr/>
          </p:nvSpPr>
          <p:spPr>
            <a:xfrm>
              <a:off x="5059700" y="4107200"/>
              <a:ext cx="1289725" cy="1289725"/>
            </a:xfrm>
            <a:custGeom>
              <a:rect b="b" l="l" r="r" t="t"/>
              <a:pathLst>
                <a:path extrusionOk="0" h="51589" w="51589">
                  <a:moveTo>
                    <a:pt x="1" y="1"/>
                  </a:moveTo>
                  <a:lnTo>
                    <a:pt x="1" y="51589"/>
                  </a:lnTo>
                  <a:lnTo>
                    <a:pt x="51589" y="51589"/>
                  </a:lnTo>
                  <a:lnTo>
                    <a:pt x="51589" y="1"/>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06" name="Google Shape;5306;p365"/>
            <p:cNvSpPr/>
            <p:nvPr/>
          </p:nvSpPr>
          <p:spPr>
            <a:xfrm>
              <a:off x="2802725" y="2172650"/>
              <a:ext cx="1942325" cy="1297475"/>
            </a:xfrm>
            <a:custGeom>
              <a:rect b="b" l="l" r="r" t="t"/>
              <a:pathLst>
                <a:path extrusionOk="0" h="51899" w="77693">
                  <a:moveTo>
                    <a:pt x="1" y="1"/>
                  </a:moveTo>
                  <a:lnTo>
                    <a:pt x="1" y="51589"/>
                  </a:lnTo>
                  <a:lnTo>
                    <a:pt x="51589" y="51589"/>
                  </a:lnTo>
                  <a:lnTo>
                    <a:pt x="51589" y="51898"/>
                  </a:lnTo>
                  <a:lnTo>
                    <a:pt x="77692" y="25795"/>
                  </a:lnTo>
                  <a:lnTo>
                    <a:pt x="51589" y="310"/>
                  </a:lnTo>
                  <a:lnTo>
                    <a:pt x="51589" y="1"/>
                  </a:ln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07" name="Google Shape;5307;p365"/>
            <p:cNvSpPr/>
            <p:nvPr/>
          </p:nvSpPr>
          <p:spPr>
            <a:xfrm>
              <a:off x="1190625" y="2172650"/>
              <a:ext cx="1289700" cy="1289725"/>
            </a:xfrm>
            <a:custGeom>
              <a:rect b="b" l="l" r="r" t="t"/>
              <a:pathLst>
                <a:path extrusionOk="0" h="51589" w="51588">
                  <a:moveTo>
                    <a:pt x="25794" y="1"/>
                  </a:moveTo>
                  <a:cubicBezTo>
                    <a:pt x="11659" y="1"/>
                    <a:pt x="0" y="11660"/>
                    <a:pt x="0" y="25795"/>
                  </a:cubicBezTo>
                  <a:cubicBezTo>
                    <a:pt x="0" y="40033"/>
                    <a:pt x="11659" y="51589"/>
                    <a:pt x="25794" y="51589"/>
                  </a:cubicBezTo>
                  <a:cubicBezTo>
                    <a:pt x="40032" y="51589"/>
                    <a:pt x="51588" y="40033"/>
                    <a:pt x="51588" y="25795"/>
                  </a:cubicBezTo>
                  <a:cubicBezTo>
                    <a:pt x="51588" y="11660"/>
                    <a:pt x="40032" y="1"/>
                    <a:pt x="25794" y="1"/>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1" name="Shape 5311"/>
        <p:cNvGrpSpPr/>
        <p:nvPr/>
      </p:nvGrpSpPr>
      <p:grpSpPr>
        <a:xfrm>
          <a:off x="0" y="0"/>
          <a:ext cx="0" cy="0"/>
          <a:chOff x="0" y="0"/>
          <a:chExt cx="0" cy="0"/>
        </a:xfrm>
      </p:grpSpPr>
      <p:sp>
        <p:nvSpPr>
          <p:cNvPr id="5312" name="Google Shape;5312;p366"/>
          <p:cNvSpPr/>
          <p:nvPr/>
        </p:nvSpPr>
        <p:spPr>
          <a:xfrm>
            <a:off x="4178350" y="1663925"/>
            <a:ext cx="1648500" cy="1222500"/>
          </a:xfrm>
          <a:prstGeom prst="snip1Rect">
            <a:avLst>
              <a:gd fmla="val 16667" name="adj"/>
            </a:avLst>
          </a:prstGeom>
          <a:solidFill>
            <a:srgbClr val="FFD7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5313" name="Google Shape;5313;p366"/>
          <p:cNvSpPr/>
          <p:nvPr/>
        </p:nvSpPr>
        <p:spPr>
          <a:xfrm flipH="1">
            <a:off x="3330301" y="1662950"/>
            <a:ext cx="1604100" cy="1222500"/>
          </a:xfrm>
          <a:prstGeom prst="snip1Rect">
            <a:avLst>
              <a:gd fmla="val 16667" name="adj"/>
            </a:avLst>
          </a:prstGeom>
          <a:solidFill>
            <a:srgbClr val="FFD7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5314" name="Google Shape;5314;p366"/>
          <p:cNvSpPr/>
          <p:nvPr/>
        </p:nvSpPr>
        <p:spPr>
          <a:xfrm>
            <a:off x="4002225" y="2985538"/>
            <a:ext cx="2451900" cy="1222800"/>
          </a:xfrm>
          <a:prstGeom prst="snip1Rect">
            <a:avLst>
              <a:gd fmla="val 16667" name="adj"/>
            </a:avLst>
          </a:prstGeom>
          <a:solidFill>
            <a:srgbClr val="F1997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5315" name="Google Shape;5315;p366"/>
          <p:cNvSpPr/>
          <p:nvPr/>
        </p:nvSpPr>
        <p:spPr>
          <a:xfrm flipH="1">
            <a:off x="2706588" y="2985538"/>
            <a:ext cx="2451900" cy="1222800"/>
          </a:xfrm>
          <a:prstGeom prst="snip1Rect">
            <a:avLst>
              <a:gd fmla="val 16667" name="adj"/>
            </a:avLst>
          </a:prstGeom>
          <a:solidFill>
            <a:srgbClr val="F1997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5316" name="Google Shape;5316;p366"/>
          <p:cNvSpPr/>
          <p:nvPr/>
        </p:nvSpPr>
        <p:spPr>
          <a:xfrm>
            <a:off x="1884100" y="4307294"/>
            <a:ext cx="5375796" cy="509588"/>
          </a:xfrm>
          <a:custGeom>
            <a:rect b="b" l="l" r="r" t="t"/>
            <a:pathLst>
              <a:path extrusionOk="0" h="40767" w="423291">
                <a:moveTo>
                  <a:pt x="0" y="40767"/>
                </a:moveTo>
                <a:lnTo>
                  <a:pt x="22479" y="0"/>
                </a:lnTo>
                <a:lnTo>
                  <a:pt x="401955" y="0"/>
                </a:lnTo>
                <a:lnTo>
                  <a:pt x="423291" y="40767"/>
                </a:lnTo>
                <a:close/>
              </a:path>
            </a:pathLst>
          </a:custGeom>
          <a:solidFill>
            <a:srgbClr val="D9D9D9"/>
          </a:solidFill>
          <a:ln>
            <a:noFill/>
          </a:ln>
        </p:spPr>
      </p:sp>
      <p:sp>
        <p:nvSpPr>
          <p:cNvPr id="5317" name="Google Shape;5317;p366"/>
          <p:cNvSpPr txBox="1"/>
          <p:nvPr/>
        </p:nvSpPr>
        <p:spPr>
          <a:xfrm>
            <a:off x="391325" y="1081250"/>
            <a:ext cx="2837100" cy="1108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3600">
                <a:solidFill>
                  <a:schemeClr val="dk1"/>
                </a:solidFill>
                <a:latin typeface="DM Mono"/>
                <a:ea typeface="DM Mono"/>
                <a:cs typeface="DM Mono"/>
                <a:sym typeface="DM Mono"/>
              </a:rPr>
              <a:t>Platform for Test</a:t>
            </a:r>
            <a:endParaRPr sz="3600">
              <a:solidFill>
                <a:schemeClr val="dk1"/>
              </a:solidFill>
              <a:latin typeface="DM Mono"/>
              <a:ea typeface="DM Mono"/>
              <a:cs typeface="DM Mono"/>
              <a:sym typeface="DM Mono"/>
            </a:endParaRPr>
          </a:p>
        </p:txBody>
      </p:sp>
      <p:sp>
        <p:nvSpPr>
          <p:cNvPr id="5318" name="Google Shape;5318;p366"/>
          <p:cNvSpPr/>
          <p:nvPr/>
        </p:nvSpPr>
        <p:spPr>
          <a:xfrm>
            <a:off x="5659787" y="4449331"/>
            <a:ext cx="1094400" cy="218400"/>
          </a:xfrm>
          <a:prstGeom prst="roundRect">
            <a:avLst>
              <a:gd fmla="val 50000" name="adj"/>
            </a:avLst>
          </a:prstGeom>
          <a:solidFill>
            <a:srgbClr val="B7B7B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600">
                <a:latin typeface="DM Mono Medium"/>
                <a:ea typeface="DM Mono Medium"/>
                <a:cs typeface="DM Mono Medium"/>
                <a:sym typeface="DM Mono Medium"/>
              </a:rPr>
              <a:t>SECURITY &amp; COMPLIANCE</a:t>
            </a:r>
            <a:endParaRPr sz="600">
              <a:latin typeface="DM Mono Medium"/>
              <a:ea typeface="DM Mono Medium"/>
              <a:cs typeface="DM Mono Medium"/>
              <a:sym typeface="DM Mono Medium"/>
            </a:endParaRPr>
          </a:p>
        </p:txBody>
      </p:sp>
      <p:sp>
        <p:nvSpPr>
          <p:cNvPr id="5319" name="Google Shape;5319;p366"/>
          <p:cNvSpPr/>
          <p:nvPr/>
        </p:nvSpPr>
        <p:spPr>
          <a:xfrm>
            <a:off x="2409838" y="4449331"/>
            <a:ext cx="1292100" cy="218400"/>
          </a:xfrm>
          <a:prstGeom prst="roundRect">
            <a:avLst>
              <a:gd fmla="val 50000" name="adj"/>
            </a:avLst>
          </a:prstGeom>
          <a:solidFill>
            <a:srgbClr val="B7B7B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600">
                <a:latin typeface="DM Mono Medium"/>
                <a:ea typeface="DM Mono Medium"/>
                <a:cs typeface="DM Mono Medium"/>
                <a:sym typeface="DM Mono Medium"/>
              </a:rPr>
              <a:t>TEST EXPERTISE &amp; STRATEGY</a:t>
            </a:r>
            <a:endParaRPr sz="600">
              <a:latin typeface="DM Mono Medium"/>
              <a:ea typeface="DM Mono Medium"/>
              <a:cs typeface="DM Mono Medium"/>
              <a:sym typeface="DM Mono Medium"/>
            </a:endParaRPr>
          </a:p>
        </p:txBody>
      </p:sp>
      <p:sp>
        <p:nvSpPr>
          <p:cNvPr id="5320" name="Google Shape;5320;p366"/>
          <p:cNvSpPr/>
          <p:nvPr/>
        </p:nvSpPr>
        <p:spPr>
          <a:xfrm>
            <a:off x="3769389" y="4449406"/>
            <a:ext cx="794400" cy="218100"/>
          </a:xfrm>
          <a:prstGeom prst="roundRect">
            <a:avLst>
              <a:gd fmla="val 50000" name="adj"/>
            </a:avLst>
          </a:prstGeom>
          <a:solidFill>
            <a:srgbClr val="B7B7B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600">
                <a:latin typeface="DM Mono Medium"/>
                <a:ea typeface="DM Mono Medium"/>
                <a:cs typeface="DM Mono Medium"/>
                <a:sym typeface="DM Mono Medium"/>
              </a:rPr>
              <a:t>DEVELOPER TOOLS</a:t>
            </a:r>
            <a:endParaRPr sz="600">
              <a:latin typeface="DM Mono Medium"/>
              <a:ea typeface="DM Mono Medium"/>
              <a:cs typeface="DM Mono Medium"/>
              <a:sym typeface="DM Mono Medium"/>
            </a:endParaRPr>
          </a:p>
        </p:txBody>
      </p:sp>
      <p:sp>
        <p:nvSpPr>
          <p:cNvPr id="5321" name="Google Shape;5321;p366"/>
          <p:cNvSpPr/>
          <p:nvPr/>
        </p:nvSpPr>
        <p:spPr>
          <a:xfrm>
            <a:off x="3353906" y="402822"/>
            <a:ext cx="1157271" cy="1157271"/>
          </a:xfrm>
          <a:custGeom>
            <a:rect b="b" l="l" r="r" t="t"/>
            <a:pathLst>
              <a:path extrusionOk="0" h="201879" w="201879">
                <a:moveTo>
                  <a:pt x="100939" y="0"/>
                </a:moveTo>
                <a:lnTo>
                  <a:pt x="0" y="201879"/>
                </a:lnTo>
                <a:lnTo>
                  <a:pt x="100939" y="201879"/>
                </a:lnTo>
                <a:lnTo>
                  <a:pt x="201879" y="0"/>
                </a:lnTo>
                <a:close/>
              </a:path>
            </a:pathLst>
          </a:custGeom>
          <a:solidFill>
            <a:srgbClr val="3DDC9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5322" name="Google Shape;5322;p366"/>
          <p:cNvSpPr/>
          <p:nvPr/>
        </p:nvSpPr>
        <p:spPr>
          <a:xfrm>
            <a:off x="2766150" y="1663744"/>
            <a:ext cx="1157271" cy="1222882"/>
          </a:xfrm>
          <a:custGeom>
            <a:rect b="b" l="l" r="r" t="t"/>
            <a:pathLst>
              <a:path extrusionOk="0" h="201879" w="201879">
                <a:moveTo>
                  <a:pt x="100939" y="0"/>
                </a:moveTo>
                <a:lnTo>
                  <a:pt x="0" y="201879"/>
                </a:lnTo>
                <a:lnTo>
                  <a:pt x="100939" y="201879"/>
                </a:lnTo>
                <a:lnTo>
                  <a:pt x="201879" y="0"/>
                </a:lnTo>
                <a:close/>
              </a:path>
            </a:pathLst>
          </a:custGeom>
          <a:solidFill>
            <a:srgbClr val="FFD76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5323" name="Google Shape;5323;p366"/>
          <p:cNvSpPr/>
          <p:nvPr/>
        </p:nvSpPr>
        <p:spPr>
          <a:xfrm>
            <a:off x="2176375" y="2988295"/>
            <a:ext cx="1157271" cy="1222882"/>
          </a:xfrm>
          <a:custGeom>
            <a:rect b="b" l="l" r="r" t="t"/>
            <a:pathLst>
              <a:path extrusionOk="0" h="201879" w="201879">
                <a:moveTo>
                  <a:pt x="100939" y="0"/>
                </a:moveTo>
                <a:lnTo>
                  <a:pt x="0" y="201879"/>
                </a:lnTo>
                <a:lnTo>
                  <a:pt x="100939" y="201879"/>
                </a:lnTo>
                <a:lnTo>
                  <a:pt x="201879" y="0"/>
                </a:lnTo>
                <a:close/>
              </a:path>
            </a:pathLst>
          </a:custGeom>
          <a:solidFill>
            <a:srgbClr val="F1997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solidFill>
                <a:srgbClr val="FF8A69"/>
              </a:solidFill>
            </a:endParaRPr>
          </a:p>
        </p:txBody>
      </p:sp>
      <p:sp>
        <p:nvSpPr>
          <p:cNvPr id="5324" name="Google Shape;5324;p366"/>
          <p:cNvSpPr/>
          <p:nvPr/>
        </p:nvSpPr>
        <p:spPr>
          <a:xfrm flipH="1">
            <a:off x="4649777" y="402822"/>
            <a:ext cx="1156767" cy="1157271"/>
          </a:xfrm>
          <a:custGeom>
            <a:rect b="b" l="l" r="r" t="t"/>
            <a:pathLst>
              <a:path extrusionOk="0" h="201879" w="201879">
                <a:moveTo>
                  <a:pt x="100939" y="0"/>
                </a:moveTo>
                <a:lnTo>
                  <a:pt x="0" y="201879"/>
                </a:lnTo>
                <a:lnTo>
                  <a:pt x="100939" y="201879"/>
                </a:lnTo>
                <a:lnTo>
                  <a:pt x="201879" y="0"/>
                </a:lnTo>
                <a:close/>
              </a:path>
            </a:pathLst>
          </a:custGeom>
          <a:solidFill>
            <a:srgbClr val="3DDC9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5325" name="Google Shape;5325;p366"/>
          <p:cNvSpPr/>
          <p:nvPr/>
        </p:nvSpPr>
        <p:spPr>
          <a:xfrm flipH="1">
            <a:off x="5237533" y="1663744"/>
            <a:ext cx="1156767" cy="1222882"/>
          </a:xfrm>
          <a:custGeom>
            <a:rect b="b" l="l" r="r" t="t"/>
            <a:pathLst>
              <a:path extrusionOk="0" h="201879" w="201879">
                <a:moveTo>
                  <a:pt x="100939" y="0"/>
                </a:moveTo>
                <a:lnTo>
                  <a:pt x="0" y="201879"/>
                </a:lnTo>
                <a:lnTo>
                  <a:pt x="100939" y="201879"/>
                </a:lnTo>
                <a:lnTo>
                  <a:pt x="201879" y="0"/>
                </a:lnTo>
                <a:close/>
              </a:path>
            </a:pathLst>
          </a:custGeom>
          <a:solidFill>
            <a:srgbClr val="FFD76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5326" name="Google Shape;5326;p366"/>
          <p:cNvSpPr/>
          <p:nvPr/>
        </p:nvSpPr>
        <p:spPr>
          <a:xfrm flipH="1">
            <a:off x="5826808" y="2985538"/>
            <a:ext cx="1156767" cy="1222882"/>
          </a:xfrm>
          <a:custGeom>
            <a:rect b="b" l="l" r="r" t="t"/>
            <a:pathLst>
              <a:path extrusionOk="0" h="201879" w="201879">
                <a:moveTo>
                  <a:pt x="100939" y="0"/>
                </a:moveTo>
                <a:lnTo>
                  <a:pt x="0" y="201879"/>
                </a:lnTo>
                <a:lnTo>
                  <a:pt x="100939" y="201879"/>
                </a:lnTo>
                <a:lnTo>
                  <a:pt x="201879" y="0"/>
                </a:lnTo>
                <a:close/>
              </a:path>
            </a:pathLst>
          </a:custGeom>
          <a:solidFill>
            <a:srgbClr val="F1997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5327" name="Google Shape;5327;p366"/>
          <p:cNvSpPr/>
          <p:nvPr/>
        </p:nvSpPr>
        <p:spPr>
          <a:xfrm>
            <a:off x="4626309" y="4449406"/>
            <a:ext cx="971100" cy="218100"/>
          </a:xfrm>
          <a:prstGeom prst="roundRect">
            <a:avLst>
              <a:gd fmla="val 50000" name="adj"/>
            </a:avLst>
          </a:prstGeom>
          <a:solidFill>
            <a:srgbClr val="B7B7B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600">
                <a:latin typeface="DM Mono Medium"/>
                <a:ea typeface="DM Mono Medium"/>
                <a:cs typeface="DM Mono Medium"/>
                <a:sym typeface="DM Mono Medium"/>
              </a:rPr>
              <a:t>WORLD-CLASS SUPPORT</a:t>
            </a:r>
            <a:endParaRPr sz="600">
              <a:latin typeface="DM Mono Medium"/>
              <a:ea typeface="DM Mono Medium"/>
              <a:cs typeface="DM Mono Medium"/>
              <a:sym typeface="DM Mono Medium"/>
            </a:endParaRPr>
          </a:p>
        </p:txBody>
      </p:sp>
      <p:grpSp>
        <p:nvGrpSpPr>
          <p:cNvPr id="5328" name="Google Shape;5328;p366"/>
          <p:cNvGrpSpPr/>
          <p:nvPr/>
        </p:nvGrpSpPr>
        <p:grpSpPr>
          <a:xfrm>
            <a:off x="391330" y="537471"/>
            <a:ext cx="1528731" cy="306665"/>
            <a:chOff x="236225" y="2143875"/>
            <a:chExt cx="7064375" cy="1417775"/>
          </a:xfrm>
        </p:grpSpPr>
        <p:sp>
          <p:nvSpPr>
            <p:cNvPr id="5329" name="Google Shape;5329;p366"/>
            <p:cNvSpPr/>
            <p:nvPr/>
          </p:nvSpPr>
          <p:spPr>
            <a:xfrm>
              <a:off x="236225" y="2143875"/>
              <a:ext cx="1423475" cy="1417775"/>
            </a:xfrm>
            <a:custGeom>
              <a:rect b="b" l="l" r="r" t="t"/>
              <a:pathLst>
                <a:path extrusionOk="0" h="56711" w="56939">
                  <a:moveTo>
                    <a:pt x="17014" y="28355"/>
                  </a:moveTo>
                  <a:lnTo>
                    <a:pt x="23744" y="28355"/>
                  </a:lnTo>
                  <a:lnTo>
                    <a:pt x="28432" y="28355"/>
                  </a:lnTo>
                  <a:lnTo>
                    <a:pt x="23744" y="42495"/>
                  </a:lnTo>
                  <a:lnTo>
                    <a:pt x="35161" y="42495"/>
                  </a:lnTo>
                  <a:lnTo>
                    <a:pt x="39925" y="28355"/>
                  </a:lnTo>
                  <a:lnTo>
                    <a:pt x="28432" y="28355"/>
                  </a:lnTo>
                  <a:lnTo>
                    <a:pt x="33195" y="14140"/>
                  </a:lnTo>
                  <a:lnTo>
                    <a:pt x="49755" y="14140"/>
                  </a:lnTo>
                  <a:cubicBezTo>
                    <a:pt x="50889" y="14140"/>
                    <a:pt x="51948" y="14442"/>
                    <a:pt x="53007" y="14972"/>
                  </a:cubicBezTo>
                  <a:cubicBezTo>
                    <a:pt x="53990" y="15501"/>
                    <a:pt x="54821" y="16182"/>
                    <a:pt x="55502" y="17089"/>
                  </a:cubicBezTo>
                  <a:cubicBezTo>
                    <a:pt x="56183" y="17996"/>
                    <a:pt x="56561" y="19055"/>
                    <a:pt x="56712" y="20189"/>
                  </a:cubicBezTo>
                  <a:cubicBezTo>
                    <a:pt x="56939" y="21323"/>
                    <a:pt x="56787" y="22458"/>
                    <a:pt x="56485" y="23516"/>
                  </a:cubicBezTo>
                  <a:lnTo>
                    <a:pt x="47033" y="51872"/>
                  </a:lnTo>
                  <a:cubicBezTo>
                    <a:pt x="46504" y="53308"/>
                    <a:pt x="45596" y="54518"/>
                    <a:pt x="44387" y="55350"/>
                  </a:cubicBezTo>
                  <a:cubicBezTo>
                    <a:pt x="43177" y="56257"/>
                    <a:pt x="41740" y="56711"/>
                    <a:pt x="40303" y="56711"/>
                  </a:cubicBezTo>
                  <a:lnTo>
                    <a:pt x="18980" y="56711"/>
                  </a:lnTo>
                  <a:lnTo>
                    <a:pt x="23744" y="42571"/>
                  </a:lnTo>
                  <a:lnTo>
                    <a:pt x="7184" y="42571"/>
                  </a:lnTo>
                  <a:cubicBezTo>
                    <a:pt x="6050" y="42571"/>
                    <a:pt x="4915" y="42269"/>
                    <a:pt x="3932" y="41739"/>
                  </a:cubicBezTo>
                  <a:cubicBezTo>
                    <a:pt x="2949" y="41210"/>
                    <a:pt x="2042" y="40529"/>
                    <a:pt x="1437" y="39622"/>
                  </a:cubicBezTo>
                  <a:cubicBezTo>
                    <a:pt x="757" y="38715"/>
                    <a:pt x="303" y="37656"/>
                    <a:pt x="152" y="36522"/>
                  </a:cubicBezTo>
                  <a:cubicBezTo>
                    <a:pt x="0" y="35388"/>
                    <a:pt x="76" y="34253"/>
                    <a:pt x="454" y="33195"/>
                  </a:cubicBezTo>
                  <a:lnTo>
                    <a:pt x="9906" y="4839"/>
                  </a:lnTo>
                  <a:cubicBezTo>
                    <a:pt x="10360" y="3403"/>
                    <a:pt x="11267" y="2193"/>
                    <a:pt x="12477" y="1361"/>
                  </a:cubicBezTo>
                  <a:cubicBezTo>
                    <a:pt x="13687" y="454"/>
                    <a:pt x="15123" y="0"/>
                    <a:pt x="16636" y="0"/>
                  </a:cubicBezTo>
                  <a:lnTo>
                    <a:pt x="37884" y="0"/>
                  </a:lnTo>
                  <a:lnTo>
                    <a:pt x="33195" y="14140"/>
                  </a:lnTo>
                  <a:lnTo>
                    <a:pt x="21702" y="14140"/>
                  </a:lnTo>
                  <a:close/>
                </a:path>
              </a:pathLst>
            </a:cu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30" name="Google Shape;5330;p366"/>
            <p:cNvSpPr/>
            <p:nvPr/>
          </p:nvSpPr>
          <p:spPr>
            <a:xfrm>
              <a:off x="2041525" y="2416075"/>
              <a:ext cx="5259075" cy="892275"/>
            </a:xfrm>
            <a:custGeom>
              <a:rect b="b" l="l" r="r" t="t"/>
              <a:pathLst>
                <a:path extrusionOk="0" h="35691" w="210363">
                  <a:moveTo>
                    <a:pt x="180948" y="35615"/>
                  </a:moveTo>
                  <a:cubicBezTo>
                    <a:pt x="177697" y="35615"/>
                    <a:pt x="175126" y="33876"/>
                    <a:pt x="173916" y="31229"/>
                  </a:cubicBezTo>
                  <a:lnTo>
                    <a:pt x="173462" y="31229"/>
                  </a:lnTo>
                  <a:lnTo>
                    <a:pt x="173462" y="35161"/>
                  </a:lnTo>
                  <a:lnTo>
                    <a:pt x="170438" y="35161"/>
                  </a:lnTo>
                  <a:lnTo>
                    <a:pt x="170438" y="1"/>
                  </a:lnTo>
                  <a:lnTo>
                    <a:pt x="173462" y="1"/>
                  </a:lnTo>
                  <a:lnTo>
                    <a:pt x="173462" y="15426"/>
                  </a:lnTo>
                  <a:lnTo>
                    <a:pt x="173916" y="15426"/>
                  </a:lnTo>
                  <a:cubicBezTo>
                    <a:pt x="175126" y="12704"/>
                    <a:pt x="177772" y="11040"/>
                    <a:pt x="180948" y="11040"/>
                  </a:cubicBezTo>
                  <a:lnTo>
                    <a:pt x="181175" y="11040"/>
                  </a:lnTo>
                  <a:cubicBezTo>
                    <a:pt x="185561" y="11040"/>
                    <a:pt x="189115" y="14292"/>
                    <a:pt x="189115" y="22156"/>
                  </a:cubicBezTo>
                  <a:lnTo>
                    <a:pt x="189115" y="24500"/>
                  </a:lnTo>
                  <a:cubicBezTo>
                    <a:pt x="189115" y="32288"/>
                    <a:pt x="185485" y="35691"/>
                    <a:pt x="181251" y="35691"/>
                  </a:cubicBezTo>
                  <a:close/>
                  <a:moveTo>
                    <a:pt x="180343" y="32893"/>
                  </a:moveTo>
                  <a:cubicBezTo>
                    <a:pt x="183746" y="32893"/>
                    <a:pt x="186090" y="30776"/>
                    <a:pt x="186090" y="24575"/>
                  </a:cubicBezTo>
                  <a:lnTo>
                    <a:pt x="186090" y="22004"/>
                  </a:lnTo>
                  <a:cubicBezTo>
                    <a:pt x="186090" y="15880"/>
                    <a:pt x="183746" y="13762"/>
                    <a:pt x="180343" y="13762"/>
                  </a:cubicBezTo>
                  <a:lnTo>
                    <a:pt x="180116" y="13762"/>
                  </a:lnTo>
                  <a:cubicBezTo>
                    <a:pt x="176789" y="13762"/>
                    <a:pt x="173462" y="15804"/>
                    <a:pt x="173462" y="22080"/>
                  </a:cubicBezTo>
                  <a:lnTo>
                    <a:pt x="173462" y="24575"/>
                  </a:lnTo>
                  <a:cubicBezTo>
                    <a:pt x="173462" y="30776"/>
                    <a:pt x="176789" y="32893"/>
                    <a:pt x="180116" y="32893"/>
                  </a:cubicBezTo>
                  <a:close/>
                  <a:moveTo>
                    <a:pt x="11494" y="35615"/>
                  </a:moveTo>
                  <a:cubicBezTo>
                    <a:pt x="4689" y="35615"/>
                    <a:pt x="1" y="32288"/>
                    <a:pt x="1" y="24878"/>
                  </a:cubicBezTo>
                  <a:lnTo>
                    <a:pt x="5370" y="24878"/>
                  </a:lnTo>
                  <a:cubicBezTo>
                    <a:pt x="5370" y="29490"/>
                    <a:pt x="7260" y="30776"/>
                    <a:pt x="11494" y="30776"/>
                  </a:cubicBezTo>
                  <a:lnTo>
                    <a:pt x="11797" y="30776"/>
                  </a:lnTo>
                  <a:cubicBezTo>
                    <a:pt x="15880" y="30776"/>
                    <a:pt x="17695" y="29566"/>
                    <a:pt x="17695" y="26239"/>
                  </a:cubicBezTo>
                  <a:cubicBezTo>
                    <a:pt x="17695" y="22836"/>
                    <a:pt x="14217" y="21702"/>
                    <a:pt x="10965" y="20643"/>
                  </a:cubicBezTo>
                  <a:cubicBezTo>
                    <a:pt x="10436" y="20492"/>
                    <a:pt x="9982" y="20341"/>
                    <a:pt x="9528" y="20190"/>
                  </a:cubicBezTo>
                  <a:cubicBezTo>
                    <a:pt x="3706" y="18224"/>
                    <a:pt x="530" y="15653"/>
                    <a:pt x="530" y="10284"/>
                  </a:cubicBezTo>
                  <a:cubicBezTo>
                    <a:pt x="681" y="4386"/>
                    <a:pt x="5143" y="1362"/>
                    <a:pt x="10890" y="1362"/>
                  </a:cubicBezTo>
                  <a:lnTo>
                    <a:pt x="11192" y="1362"/>
                  </a:lnTo>
                  <a:cubicBezTo>
                    <a:pt x="17771" y="1362"/>
                    <a:pt x="22307" y="4613"/>
                    <a:pt x="22307" y="12099"/>
                  </a:cubicBezTo>
                  <a:lnTo>
                    <a:pt x="16939" y="12099"/>
                  </a:lnTo>
                  <a:cubicBezTo>
                    <a:pt x="16939" y="7486"/>
                    <a:pt x="15200" y="6201"/>
                    <a:pt x="11192" y="6201"/>
                  </a:cubicBezTo>
                  <a:lnTo>
                    <a:pt x="10890" y="6201"/>
                  </a:lnTo>
                  <a:cubicBezTo>
                    <a:pt x="7714" y="6201"/>
                    <a:pt x="6050" y="7486"/>
                    <a:pt x="6050" y="10284"/>
                  </a:cubicBezTo>
                  <a:cubicBezTo>
                    <a:pt x="6050" y="13687"/>
                    <a:pt x="8999" y="14745"/>
                    <a:pt x="12326" y="15728"/>
                  </a:cubicBezTo>
                  <a:cubicBezTo>
                    <a:pt x="18451" y="17619"/>
                    <a:pt x="23139" y="19963"/>
                    <a:pt x="23139" y="26163"/>
                  </a:cubicBezTo>
                  <a:cubicBezTo>
                    <a:pt x="23139" y="32515"/>
                    <a:pt x="18527" y="35615"/>
                    <a:pt x="11797" y="35615"/>
                  </a:cubicBezTo>
                  <a:close/>
                  <a:moveTo>
                    <a:pt x="46958" y="30398"/>
                  </a:moveTo>
                  <a:lnTo>
                    <a:pt x="50588" y="30398"/>
                  </a:lnTo>
                  <a:lnTo>
                    <a:pt x="49000" y="35161"/>
                  </a:lnTo>
                  <a:lnTo>
                    <a:pt x="42194" y="35161"/>
                  </a:lnTo>
                  <a:lnTo>
                    <a:pt x="41816" y="31910"/>
                  </a:lnTo>
                  <a:lnTo>
                    <a:pt x="41211" y="31910"/>
                  </a:lnTo>
                  <a:cubicBezTo>
                    <a:pt x="40153" y="34254"/>
                    <a:pt x="38035" y="35615"/>
                    <a:pt x="34633" y="35615"/>
                  </a:cubicBezTo>
                  <a:lnTo>
                    <a:pt x="34406" y="35615"/>
                  </a:lnTo>
                  <a:cubicBezTo>
                    <a:pt x="29793" y="35615"/>
                    <a:pt x="26769" y="32893"/>
                    <a:pt x="26769" y="28734"/>
                  </a:cubicBezTo>
                  <a:lnTo>
                    <a:pt x="26769" y="28507"/>
                  </a:lnTo>
                  <a:cubicBezTo>
                    <a:pt x="26769" y="24424"/>
                    <a:pt x="29567" y="22231"/>
                    <a:pt x="35313" y="21626"/>
                  </a:cubicBezTo>
                  <a:lnTo>
                    <a:pt x="41816" y="20795"/>
                  </a:lnTo>
                  <a:lnTo>
                    <a:pt x="41816" y="20114"/>
                  </a:lnTo>
                  <a:cubicBezTo>
                    <a:pt x="41816" y="16333"/>
                    <a:pt x="40153" y="15048"/>
                    <a:pt x="37657" y="15048"/>
                  </a:cubicBezTo>
                  <a:lnTo>
                    <a:pt x="37430" y="15048"/>
                  </a:lnTo>
                  <a:cubicBezTo>
                    <a:pt x="35162" y="15048"/>
                    <a:pt x="33272" y="15880"/>
                    <a:pt x="33045" y="19207"/>
                  </a:cubicBezTo>
                  <a:lnTo>
                    <a:pt x="27601" y="19207"/>
                  </a:lnTo>
                  <a:cubicBezTo>
                    <a:pt x="28130" y="12931"/>
                    <a:pt x="32289" y="10208"/>
                    <a:pt x="37657" y="10208"/>
                  </a:cubicBezTo>
                  <a:lnTo>
                    <a:pt x="37809" y="10208"/>
                  </a:lnTo>
                  <a:cubicBezTo>
                    <a:pt x="43631" y="10208"/>
                    <a:pt x="46958" y="13460"/>
                    <a:pt x="46958" y="20114"/>
                  </a:cubicBezTo>
                  <a:close/>
                  <a:moveTo>
                    <a:pt x="35464" y="31078"/>
                  </a:moveTo>
                  <a:cubicBezTo>
                    <a:pt x="40228" y="31078"/>
                    <a:pt x="41816" y="28432"/>
                    <a:pt x="41816" y="24802"/>
                  </a:cubicBezTo>
                  <a:lnTo>
                    <a:pt x="41816" y="24726"/>
                  </a:lnTo>
                  <a:lnTo>
                    <a:pt x="36145" y="25407"/>
                  </a:lnTo>
                  <a:cubicBezTo>
                    <a:pt x="32818" y="25785"/>
                    <a:pt x="31835" y="26844"/>
                    <a:pt x="31835" y="28356"/>
                  </a:cubicBezTo>
                  <a:lnTo>
                    <a:pt x="31835" y="28583"/>
                  </a:lnTo>
                  <a:cubicBezTo>
                    <a:pt x="31835" y="30095"/>
                    <a:pt x="33045" y="31078"/>
                    <a:pt x="35238" y="31078"/>
                  </a:cubicBezTo>
                  <a:close/>
                  <a:moveTo>
                    <a:pt x="72516" y="35161"/>
                  </a:moveTo>
                  <a:lnTo>
                    <a:pt x="72516" y="10662"/>
                  </a:lnTo>
                  <a:lnTo>
                    <a:pt x="67147" y="10662"/>
                  </a:lnTo>
                  <a:lnTo>
                    <a:pt x="67147" y="24726"/>
                  </a:lnTo>
                  <a:cubicBezTo>
                    <a:pt x="67147" y="28280"/>
                    <a:pt x="65408" y="30624"/>
                    <a:pt x="62005" y="30624"/>
                  </a:cubicBezTo>
                  <a:lnTo>
                    <a:pt x="61854" y="30624"/>
                  </a:lnTo>
                  <a:cubicBezTo>
                    <a:pt x="59435" y="30624"/>
                    <a:pt x="57998" y="29188"/>
                    <a:pt x="57998" y="25861"/>
                  </a:cubicBezTo>
                  <a:lnTo>
                    <a:pt x="57998" y="10662"/>
                  </a:lnTo>
                  <a:lnTo>
                    <a:pt x="52554" y="10662"/>
                  </a:lnTo>
                  <a:lnTo>
                    <a:pt x="52554" y="26239"/>
                  </a:lnTo>
                  <a:cubicBezTo>
                    <a:pt x="52554" y="32288"/>
                    <a:pt x="55578" y="35615"/>
                    <a:pt x="60115" y="35615"/>
                  </a:cubicBezTo>
                  <a:lnTo>
                    <a:pt x="60266" y="35615"/>
                  </a:lnTo>
                  <a:cubicBezTo>
                    <a:pt x="63291" y="35615"/>
                    <a:pt x="65408" y="34103"/>
                    <a:pt x="66618" y="31607"/>
                  </a:cubicBezTo>
                  <a:lnTo>
                    <a:pt x="67147" y="31607"/>
                  </a:lnTo>
                  <a:lnTo>
                    <a:pt x="67147" y="35161"/>
                  </a:lnTo>
                  <a:close/>
                  <a:moveTo>
                    <a:pt x="87034" y="35615"/>
                  </a:moveTo>
                  <a:cubicBezTo>
                    <a:pt x="81060" y="35615"/>
                    <a:pt x="76902" y="31910"/>
                    <a:pt x="76902" y="24500"/>
                  </a:cubicBezTo>
                  <a:lnTo>
                    <a:pt x="76902" y="21399"/>
                  </a:lnTo>
                  <a:cubicBezTo>
                    <a:pt x="76902" y="13914"/>
                    <a:pt x="81060" y="10208"/>
                    <a:pt x="87034" y="10208"/>
                  </a:cubicBezTo>
                  <a:lnTo>
                    <a:pt x="87110" y="10208"/>
                  </a:lnTo>
                  <a:cubicBezTo>
                    <a:pt x="92554" y="10208"/>
                    <a:pt x="96713" y="13460"/>
                    <a:pt x="96940" y="19585"/>
                  </a:cubicBezTo>
                  <a:lnTo>
                    <a:pt x="91647" y="19585"/>
                  </a:lnTo>
                  <a:cubicBezTo>
                    <a:pt x="91571" y="16636"/>
                    <a:pt x="89907" y="15048"/>
                    <a:pt x="87034" y="15048"/>
                  </a:cubicBezTo>
                  <a:lnTo>
                    <a:pt x="86958" y="15048"/>
                  </a:lnTo>
                  <a:cubicBezTo>
                    <a:pt x="83707" y="15048"/>
                    <a:pt x="82195" y="16787"/>
                    <a:pt x="82195" y="21399"/>
                  </a:cubicBezTo>
                  <a:lnTo>
                    <a:pt x="82195" y="24500"/>
                  </a:lnTo>
                  <a:cubicBezTo>
                    <a:pt x="82195" y="28961"/>
                    <a:pt x="83707" y="30851"/>
                    <a:pt x="86958" y="30851"/>
                  </a:cubicBezTo>
                  <a:lnTo>
                    <a:pt x="87034" y="30851"/>
                  </a:lnTo>
                  <a:cubicBezTo>
                    <a:pt x="89907" y="30851"/>
                    <a:pt x="91571" y="29188"/>
                    <a:pt x="91647" y="26314"/>
                  </a:cubicBezTo>
                  <a:lnTo>
                    <a:pt x="96940" y="26314"/>
                  </a:lnTo>
                  <a:cubicBezTo>
                    <a:pt x="96713" y="32439"/>
                    <a:pt x="92554" y="35615"/>
                    <a:pt x="87110" y="35615"/>
                  </a:cubicBezTo>
                  <a:close/>
                  <a:moveTo>
                    <a:pt x="105409" y="24348"/>
                  </a:moveTo>
                  <a:lnTo>
                    <a:pt x="120910" y="24348"/>
                  </a:lnTo>
                  <a:lnTo>
                    <a:pt x="120910" y="21399"/>
                  </a:lnTo>
                  <a:cubicBezTo>
                    <a:pt x="120910" y="13914"/>
                    <a:pt x="116826" y="10208"/>
                    <a:pt x="110702" y="10208"/>
                  </a:cubicBezTo>
                  <a:lnTo>
                    <a:pt x="110475" y="10208"/>
                  </a:lnTo>
                  <a:cubicBezTo>
                    <a:pt x="104350" y="10208"/>
                    <a:pt x="100267" y="13914"/>
                    <a:pt x="100267" y="21399"/>
                  </a:cubicBezTo>
                  <a:lnTo>
                    <a:pt x="100267" y="24500"/>
                  </a:lnTo>
                  <a:cubicBezTo>
                    <a:pt x="100267" y="31910"/>
                    <a:pt x="104350" y="35615"/>
                    <a:pt x="110550" y="35615"/>
                  </a:cubicBezTo>
                  <a:lnTo>
                    <a:pt x="110929" y="35615"/>
                  </a:lnTo>
                  <a:cubicBezTo>
                    <a:pt x="116070" y="35615"/>
                    <a:pt x="119851" y="32817"/>
                    <a:pt x="120607" y="27751"/>
                  </a:cubicBezTo>
                  <a:lnTo>
                    <a:pt x="115239" y="27751"/>
                  </a:lnTo>
                  <a:cubicBezTo>
                    <a:pt x="114785" y="30095"/>
                    <a:pt x="113273" y="31002"/>
                    <a:pt x="110777" y="31002"/>
                  </a:cubicBezTo>
                  <a:lnTo>
                    <a:pt x="110550" y="31002"/>
                  </a:lnTo>
                  <a:cubicBezTo>
                    <a:pt x="106921" y="31002"/>
                    <a:pt x="105409" y="29339"/>
                    <a:pt x="105409" y="24500"/>
                  </a:cubicBezTo>
                  <a:close/>
                  <a:moveTo>
                    <a:pt x="105409" y="20568"/>
                  </a:moveTo>
                  <a:cubicBezTo>
                    <a:pt x="105635" y="16258"/>
                    <a:pt x="107072" y="14897"/>
                    <a:pt x="110399" y="14897"/>
                  </a:cubicBezTo>
                  <a:lnTo>
                    <a:pt x="110702" y="14897"/>
                  </a:lnTo>
                  <a:cubicBezTo>
                    <a:pt x="114029" y="14897"/>
                    <a:pt x="115541" y="16258"/>
                    <a:pt x="115692" y="20568"/>
                  </a:cubicBezTo>
                  <a:close/>
                  <a:moveTo>
                    <a:pt x="128698" y="32364"/>
                  </a:moveTo>
                  <a:lnTo>
                    <a:pt x="143367" y="32364"/>
                  </a:lnTo>
                  <a:lnTo>
                    <a:pt x="143367" y="35161"/>
                  </a:lnTo>
                  <a:lnTo>
                    <a:pt x="125673" y="35161"/>
                  </a:lnTo>
                  <a:lnTo>
                    <a:pt x="125673" y="1815"/>
                  </a:lnTo>
                  <a:lnTo>
                    <a:pt x="128698" y="1815"/>
                  </a:lnTo>
                  <a:close/>
                  <a:moveTo>
                    <a:pt x="167791" y="32439"/>
                  </a:moveTo>
                  <a:lnTo>
                    <a:pt x="164086" y="32439"/>
                  </a:lnTo>
                  <a:lnTo>
                    <a:pt x="164086" y="20341"/>
                  </a:lnTo>
                  <a:cubicBezTo>
                    <a:pt x="164086" y="14594"/>
                    <a:pt x="161515" y="10965"/>
                    <a:pt x="155542" y="10965"/>
                  </a:cubicBezTo>
                  <a:lnTo>
                    <a:pt x="155466" y="10965"/>
                  </a:lnTo>
                  <a:cubicBezTo>
                    <a:pt x="149795" y="10965"/>
                    <a:pt x="146543" y="14216"/>
                    <a:pt x="146241" y="19055"/>
                  </a:cubicBezTo>
                  <a:lnTo>
                    <a:pt x="149417" y="19055"/>
                  </a:lnTo>
                  <a:cubicBezTo>
                    <a:pt x="149644" y="15728"/>
                    <a:pt x="151383" y="13762"/>
                    <a:pt x="155315" y="13762"/>
                  </a:cubicBezTo>
                  <a:lnTo>
                    <a:pt x="155542" y="13762"/>
                  </a:lnTo>
                  <a:cubicBezTo>
                    <a:pt x="159473" y="13762"/>
                    <a:pt x="161137" y="16182"/>
                    <a:pt x="161137" y="20114"/>
                  </a:cubicBezTo>
                  <a:lnTo>
                    <a:pt x="161137" y="21626"/>
                  </a:lnTo>
                  <a:lnTo>
                    <a:pt x="154029" y="22609"/>
                  </a:lnTo>
                  <a:cubicBezTo>
                    <a:pt x="148661" y="23290"/>
                    <a:pt x="145258" y="25029"/>
                    <a:pt x="145258" y="29188"/>
                  </a:cubicBezTo>
                  <a:lnTo>
                    <a:pt x="145258" y="29490"/>
                  </a:lnTo>
                  <a:cubicBezTo>
                    <a:pt x="145258" y="34103"/>
                    <a:pt x="149492" y="35615"/>
                    <a:pt x="152593" y="35615"/>
                  </a:cubicBezTo>
                  <a:lnTo>
                    <a:pt x="152819" y="35615"/>
                  </a:lnTo>
                  <a:cubicBezTo>
                    <a:pt x="156827" y="35615"/>
                    <a:pt x="159473" y="33951"/>
                    <a:pt x="160608" y="31305"/>
                  </a:cubicBezTo>
                  <a:lnTo>
                    <a:pt x="161137" y="31305"/>
                  </a:lnTo>
                  <a:lnTo>
                    <a:pt x="161439" y="35161"/>
                  </a:lnTo>
                  <a:lnTo>
                    <a:pt x="166884" y="35161"/>
                  </a:lnTo>
                  <a:close/>
                  <a:moveTo>
                    <a:pt x="161137" y="24424"/>
                  </a:moveTo>
                  <a:cubicBezTo>
                    <a:pt x="161137" y="31305"/>
                    <a:pt x="157281" y="32893"/>
                    <a:pt x="153122" y="32893"/>
                  </a:cubicBezTo>
                  <a:lnTo>
                    <a:pt x="152971" y="32893"/>
                  </a:lnTo>
                  <a:cubicBezTo>
                    <a:pt x="150022" y="32893"/>
                    <a:pt x="148282" y="31607"/>
                    <a:pt x="148282" y="29415"/>
                  </a:cubicBezTo>
                  <a:lnTo>
                    <a:pt x="148282" y="29112"/>
                  </a:lnTo>
                  <a:cubicBezTo>
                    <a:pt x="148282" y="26844"/>
                    <a:pt x="150248" y="25785"/>
                    <a:pt x="154483" y="25105"/>
                  </a:cubicBezTo>
                  <a:lnTo>
                    <a:pt x="161137" y="24273"/>
                  </a:lnTo>
                  <a:close/>
                  <a:moveTo>
                    <a:pt x="192442" y="27751"/>
                  </a:moveTo>
                  <a:cubicBezTo>
                    <a:pt x="192442" y="32590"/>
                    <a:pt x="195920" y="35615"/>
                    <a:pt x="201516" y="35615"/>
                  </a:cubicBezTo>
                  <a:lnTo>
                    <a:pt x="201818" y="35615"/>
                  </a:lnTo>
                  <a:cubicBezTo>
                    <a:pt x="206809" y="35615"/>
                    <a:pt x="210363" y="33120"/>
                    <a:pt x="210363" y="28961"/>
                  </a:cubicBezTo>
                  <a:cubicBezTo>
                    <a:pt x="210363" y="24046"/>
                    <a:pt x="206582" y="22987"/>
                    <a:pt x="201742" y="21626"/>
                  </a:cubicBezTo>
                  <a:cubicBezTo>
                    <a:pt x="201667" y="21626"/>
                    <a:pt x="201591" y="21626"/>
                    <a:pt x="201516" y="21626"/>
                  </a:cubicBezTo>
                  <a:cubicBezTo>
                    <a:pt x="198642" y="20795"/>
                    <a:pt x="196071" y="20038"/>
                    <a:pt x="196071" y="17392"/>
                  </a:cubicBezTo>
                  <a:cubicBezTo>
                    <a:pt x="196071" y="15199"/>
                    <a:pt x="197735" y="13687"/>
                    <a:pt x="201062" y="13687"/>
                  </a:cubicBezTo>
                  <a:lnTo>
                    <a:pt x="201364" y="13687"/>
                  </a:lnTo>
                  <a:cubicBezTo>
                    <a:pt x="204994" y="13687"/>
                    <a:pt x="206733" y="15804"/>
                    <a:pt x="206733" y="18677"/>
                  </a:cubicBezTo>
                  <a:lnTo>
                    <a:pt x="209682" y="18677"/>
                  </a:lnTo>
                  <a:cubicBezTo>
                    <a:pt x="209682" y="13914"/>
                    <a:pt x="206204" y="11040"/>
                    <a:pt x="201364" y="11040"/>
                  </a:cubicBezTo>
                  <a:lnTo>
                    <a:pt x="201062" y="11040"/>
                  </a:lnTo>
                  <a:cubicBezTo>
                    <a:pt x="196298" y="11040"/>
                    <a:pt x="193122" y="13611"/>
                    <a:pt x="193122" y="17392"/>
                  </a:cubicBezTo>
                  <a:cubicBezTo>
                    <a:pt x="193122" y="21929"/>
                    <a:pt x="196827" y="23139"/>
                    <a:pt x="201440" y="24424"/>
                  </a:cubicBezTo>
                  <a:cubicBezTo>
                    <a:pt x="201591" y="24500"/>
                    <a:pt x="201667" y="24500"/>
                    <a:pt x="201818" y="24575"/>
                  </a:cubicBezTo>
                  <a:cubicBezTo>
                    <a:pt x="204691" y="25331"/>
                    <a:pt x="207414" y="26088"/>
                    <a:pt x="207414" y="28961"/>
                  </a:cubicBezTo>
                  <a:cubicBezTo>
                    <a:pt x="207414" y="31229"/>
                    <a:pt x="205901" y="32968"/>
                    <a:pt x="201818" y="32968"/>
                  </a:cubicBezTo>
                  <a:lnTo>
                    <a:pt x="201516" y="32968"/>
                  </a:lnTo>
                  <a:cubicBezTo>
                    <a:pt x="197281" y="32968"/>
                    <a:pt x="195466" y="30776"/>
                    <a:pt x="195466" y="27751"/>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331" name="Google Shape;5331;p366"/>
          <p:cNvSpPr txBox="1"/>
          <p:nvPr/>
        </p:nvSpPr>
        <p:spPr>
          <a:xfrm>
            <a:off x="3519785" y="1843890"/>
            <a:ext cx="2192400" cy="369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latin typeface="DM Mono Medium"/>
                <a:ea typeface="DM Mono Medium"/>
                <a:cs typeface="DM Mono Medium"/>
                <a:sym typeface="DM Mono Medium"/>
              </a:rPr>
              <a:t>Applications &amp; Integrations</a:t>
            </a:r>
            <a:endParaRPr sz="1200">
              <a:latin typeface="DM Mono Medium"/>
              <a:ea typeface="DM Mono Medium"/>
              <a:cs typeface="DM Mono Medium"/>
              <a:sym typeface="DM Mono Medium"/>
            </a:endParaRPr>
          </a:p>
        </p:txBody>
      </p:sp>
      <p:sp>
        <p:nvSpPr>
          <p:cNvPr id="5332" name="Google Shape;5332;p366"/>
          <p:cNvSpPr txBox="1"/>
          <p:nvPr/>
        </p:nvSpPr>
        <p:spPr>
          <a:xfrm>
            <a:off x="3517535" y="3090040"/>
            <a:ext cx="21969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solidFill>
                  <a:schemeClr val="dk1"/>
                </a:solidFill>
                <a:latin typeface="DM Mono Medium"/>
                <a:ea typeface="DM Mono Medium"/>
                <a:cs typeface="DM Mono Medium"/>
                <a:sym typeface="DM Mono Medium"/>
              </a:rPr>
              <a:t>Infrastructure</a:t>
            </a:r>
            <a:endParaRPr sz="1200">
              <a:solidFill>
                <a:schemeClr val="dk1"/>
              </a:solidFill>
              <a:latin typeface="DM Mono Medium"/>
              <a:ea typeface="DM Mono Medium"/>
              <a:cs typeface="DM Mono Medium"/>
              <a:sym typeface="DM Mono Medium"/>
            </a:endParaRPr>
          </a:p>
        </p:txBody>
      </p:sp>
      <p:sp>
        <p:nvSpPr>
          <p:cNvPr id="5333" name="Google Shape;5333;p366"/>
          <p:cNvSpPr/>
          <p:nvPr/>
        </p:nvSpPr>
        <p:spPr>
          <a:xfrm>
            <a:off x="2720850" y="3376019"/>
            <a:ext cx="1094400" cy="716100"/>
          </a:xfrm>
          <a:prstGeom prst="roundRect">
            <a:avLst>
              <a:gd fmla="val 50000" name="adj"/>
            </a:avLst>
          </a:prstGeom>
          <a:solidFill>
            <a:srgbClr val="F5B39C"/>
          </a:solidFill>
          <a:ln>
            <a:noFill/>
          </a:ln>
        </p:spPr>
        <p:txBody>
          <a:bodyPr anchorCtr="0" anchor="b" bIns="0" lIns="0" spcFirstLastPara="1" rIns="0" wrap="square" tIns="0">
            <a:noAutofit/>
          </a:bodyPr>
          <a:lstStyle/>
          <a:p>
            <a:pPr indent="0" lvl="0" marL="0" rtl="0" algn="ctr">
              <a:spcBef>
                <a:spcPts val="0"/>
              </a:spcBef>
              <a:spcAft>
                <a:spcPts val="0"/>
              </a:spcAft>
              <a:buNone/>
            </a:pPr>
            <a:r>
              <a:rPr lang="en" sz="600">
                <a:latin typeface="DM Mono Medium"/>
                <a:ea typeface="DM Mono Medium"/>
                <a:cs typeface="DM Mono Medium"/>
                <a:sym typeface="DM Mono Medium"/>
              </a:rPr>
              <a:t>DEVICE LAKE</a:t>
            </a:r>
            <a:endParaRPr sz="600">
              <a:latin typeface="DM Mono Medium"/>
              <a:ea typeface="DM Mono Medium"/>
              <a:cs typeface="DM Mono Medium"/>
              <a:sym typeface="DM Mono Medium"/>
            </a:endParaRPr>
          </a:p>
        </p:txBody>
      </p:sp>
      <p:sp>
        <p:nvSpPr>
          <p:cNvPr id="5334" name="Google Shape;5334;p366"/>
          <p:cNvSpPr/>
          <p:nvPr/>
        </p:nvSpPr>
        <p:spPr>
          <a:xfrm>
            <a:off x="4021788" y="3377526"/>
            <a:ext cx="1097400" cy="713100"/>
          </a:xfrm>
          <a:prstGeom prst="roundRect">
            <a:avLst>
              <a:gd fmla="val 50000" name="adj"/>
            </a:avLst>
          </a:prstGeom>
          <a:solidFill>
            <a:srgbClr val="F5B39C"/>
          </a:solidFill>
          <a:ln>
            <a:noFill/>
          </a:ln>
        </p:spPr>
        <p:txBody>
          <a:bodyPr anchorCtr="0" anchor="b" bIns="0" lIns="0" spcFirstLastPara="1" rIns="0" wrap="square" tIns="0">
            <a:noAutofit/>
          </a:bodyPr>
          <a:lstStyle/>
          <a:p>
            <a:pPr indent="0" lvl="0" marL="0" rtl="0" algn="ctr">
              <a:spcBef>
                <a:spcPts val="0"/>
              </a:spcBef>
              <a:spcAft>
                <a:spcPts val="0"/>
              </a:spcAft>
              <a:buNone/>
            </a:pPr>
            <a:r>
              <a:t/>
            </a:r>
            <a:endParaRPr sz="600">
              <a:latin typeface="DM Mono Medium"/>
              <a:ea typeface="DM Mono Medium"/>
              <a:cs typeface="DM Mono Medium"/>
              <a:sym typeface="DM Mono Medium"/>
            </a:endParaRPr>
          </a:p>
          <a:p>
            <a:pPr indent="0" lvl="0" marL="0" rtl="0" algn="ctr">
              <a:spcBef>
                <a:spcPts val="0"/>
              </a:spcBef>
              <a:spcAft>
                <a:spcPts val="0"/>
              </a:spcAft>
              <a:buNone/>
            </a:pPr>
            <a:r>
              <a:rPr lang="en" sz="600">
                <a:latin typeface="DM Mono Medium"/>
                <a:ea typeface="DM Mono Medium"/>
                <a:cs typeface="DM Mono Medium"/>
                <a:sym typeface="DM Mono Medium"/>
              </a:rPr>
              <a:t>BROWSER &amp; OS LAKE</a:t>
            </a:r>
            <a:endParaRPr sz="600">
              <a:latin typeface="DM Mono Medium"/>
              <a:ea typeface="DM Mono Medium"/>
              <a:cs typeface="DM Mono Medium"/>
              <a:sym typeface="DM Mono Medium"/>
            </a:endParaRPr>
          </a:p>
        </p:txBody>
      </p:sp>
      <p:sp>
        <p:nvSpPr>
          <p:cNvPr id="5335" name="Google Shape;5335;p366"/>
          <p:cNvSpPr/>
          <p:nvPr/>
        </p:nvSpPr>
        <p:spPr>
          <a:xfrm>
            <a:off x="5325725" y="3377526"/>
            <a:ext cx="1097400" cy="713100"/>
          </a:xfrm>
          <a:prstGeom prst="roundRect">
            <a:avLst>
              <a:gd fmla="val 50000" name="adj"/>
            </a:avLst>
          </a:prstGeom>
          <a:solidFill>
            <a:srgbClr val="F5B39C"/>
          </a:solidFill>
          <a:ln>
            <a:noFill/>
          </a:ln>
        </p:spPr>
        <p:txBody>
          <a:bodyPr anchorCtr="0" anchor="b" bIns="0" lIns="0" spcFirstLastPara="1" rIns="0" wrap="square" tIns="0">
            <a:noAutofit/>
          </a:bodyPr>
          <a:lstStyle/>
          <a:p>
            <a:pPr indent="0" lvl="0" marL="0" rtl="0" algn="ctr">
              <a:spcBef>
                <a:spcPts val="0"/>
              </a:spcBef>
              <a:spcAft>
                <a:spcPts val="0"/>
              </a:spcAft>
              <a:buNone/>
            </a:pPr>
            <a:r>
              <a:rPr lang="en" sz="600">
                <a:latin typeface="DM Mono Medium"/>
                <a:ea typeface="DM Mono Medium"/>
                <a:cs typeface="DM Mono Medium"/>
                <a:sym typeface="DM Mono Medium"/>
              </a:rPr>
              <a:t>TEST RUNTIME TOOLING</a:t>
            </a:r>
            <a:endParaRPr sz="600">
              <a:latin typeface="DM Mono Medium"/>
              <a:ea typeface="DM Mono Medium"/>
              <a:cs typeface="DM Mono Medium"/>
              <a:sym typeface="DM Mono Medium"/>
            </a:endParaRPr>
          </a:p>
        </p:txBody>
      </p:sp>
      <p:pic>
        <p:nvPicPr>
          <p:cNvPr id="5336" name="Google Shape;5336;p366"/>
          <p:cNvPicPr preferRelativeResize="0"/>
          <p:nvPr/>
        </p:nvPicPr>
        <p:blipFill>
          <a:blip r:embed="rId3">
            <a:alphaModFix/>
          </a:blip>
          <a:stretch>
            <a:fillRect/>
          </a:stretch>
        </p:blipFill>
        <p:spPr>
          <a:xfrm>
            <a:off x="3039325" y="3514521"/>
            <a:ext cx="457499" cy="306716"/>
          </a:xfrm>
          <a:prstGeom prst="rect">
            <a:avLst/>
          </a:prstGeom>
          <a:noFill/>
          <a:ln>
            <a:noFill/>
          </a:ln>
        </p:spPr>
      </p:pic>
      <p:pic>
        <p:nvPicPr>
          <p:cNvPr id="5337" name="Google Shape;5337;p366"/>
          <p:cNvPicPr preferRelativeResize="0"/>
          <p:nvPr/>
        </p:nvPicPr>
        <p:blipFill>
          <a:blip r:embed="rId4">
            <a:alphaModFix/>
          </a:blip>
          <a:stretch>
            <a:fillRect/>
          </a:stretch>
        </p:blipFill>
        <p:spPr>
          <a:xfrm>
            <a:off x="4341758" y="3512966"/>
            <a:ext cx="457506" cy="309901"/>
          </a:xfrm>
          <a:prstGeom prst="rect">
            <a:avLst/>
          </a:prstGeom>
          <a:noFill/>
          <a:ln>
            <a:noFill/>
          </a:ln>
        </p:spPr>
      </p:pic>
      <p:pic>
        <p:nvPicPr>
          <p:cNvPr id="5338" name="Google Shape;5338;p366"/>
          <p:cNvPicPr preferRelativeResize="0"/>
          <p:nvPr/>
        </p:nvPicPr>
        <p:blipFill>
          <a:blip r:embed="rId5">
            <a:alphaModFix/>
          </a:blip>
          <a:stretch>
            <a:fillRect/>
          </a:stretch>
        </p:blipFill>
        <p:spPr>
          <a:xfrm>
            <a:off x="5682250" y="3477442"/>
            <a:ext cx="384410" cy="309899"/>
          </a:xfrm>
          <a:prstGeom prst="rect">
            <a:avLst/>
          </a:prstGeom>
          <a:noFill/>
          <a:ln>
            <a:noFill/>
          </a:ln>
        </p:spPr>
      </p:pic>
      <p:sp>
        <p:nvSpPr>
          <p:cNvPr id="5339" name="Google Shape;5339;p366"/>
          <p:cNvSpPr/>
          <p:nvPr/>
        </p:nvSpPr>
        <p:spPr>
          <a:xfrm>
            <a:off x="3330288" y="2560019"/>
            <a:ext cx="769500" cy="180000"/>
          </a:xfrm>
          <a:prstGeom prst="roundRect">
            <a:avLst>
              <a:gd fmla="val 50000" name="adj"/>
            </a:avLst>
          </a:prstGeom>
          <a:solidFill>
            <a:srgbClr val="FFE39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666666"/>
                </a:solidFill>
                <a:latin typeface="DM Mono Medium"/>
                <a:ea typeface="DM Mono Medium"/>
                <a:cs typeface="DM Mono Medium"/>
                <a:sym typeface="DM Mono Medium"/>
              </a:rPr>
              <a:t>LIVE TESTING</a:t>
            </a:r>
            <a:endParaRPr sz="600">
              <a:solidFill>
                <a:srgbClr val="666666"/>
              </a:solidFill>
              <a:latin typeface="DM Mono Medium"/>
              <a:ea typeface="DM Mono Medium"/>
              <a:cs typeface="DM Mono Medium"/>
              <a:sym typeface="DM Mono Medium"/>
            </a:endParaRPr>
          </a:p>
        </p:txBody>
      </p:sp>
      <p:sp>
        <p:nvSpPr>
          <p:cNvPr id="5340" name="Google Shape;5340;p366"/>
          <p:cNvSpPr/>
          <p:nvPr/>
        </p:nvSpPr>
        <p:spPr>
          <a:xfrm>
            <a:off x="4178354" y="2561631"/>
            <a:ext cx="769500" cy="180000"/>
          </a:xfrm>
          <a:prstGeom prst="roundRect">
            <a:avLst>
              <a:gd fmla="val 50000" name="adj"/>
            </a:avLst>
          </a:prstGeom>
          <a:solidFill>
            <a:srgbClr val="FFE39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666666"/>
                </a:solidFill>
                <a:latin typeface="DM Mono Medium"/>
                <a:ea typeface="DM Mono Medium"/>
                <a:cs typeface="DM Mono Medium"/>
                <a:sym typeface="DM Mono Medium"/>
              </a:rPr>
              <a:t>CROSS-BROWSER TESTING</a:t>
            </a:r>
            <a:endParaRPr sz="600">
              <a:solidFill>
                <a:srgbClr val="666666"/>
              </a:solidFill>
              <a:latin typeface="DM Mono Medium"/>
              <a:ea typeface="DM Mono Medium"/>
              <a:cs typeface="DM Mono Medium"/>
              <a:sym typeface="DM Mono Medium"/>
            </a:endParaRPr>
          </a:p>
        </p:txBody>
      </p:sp>
      <p:sp>
        <p:nvSpPr>
          <p:cNvPr id="5341" name="Google Shape;5341;p366"/>
          <p:cNvSpPr/>
          <p:nvPr/>
        </p:nvSpPr>
        <p:spPr>
          <a:xfrm>
            <a:off x="5049052" y="2561631"/>
            <a:ext cx="769500" cy="180000"/>
          </a:xfrm>
          <a:prstGeom prst="roundRect">
            <a:avLst>
              <a:gd fmla="val 50000" name="adj"/>
            </a:avLst>
          </a:prstGeom>
          <a:solidFill>
            <a:srgbClr val="FFE39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666666"/>
                </a:solidFill>
                <a:latin typeface="DM Mono Medium"/>
                <a:ea typeface="DM Mono Medium"/>
                <a:cs typeface="DM Mono Medium"/>
                <a:sym typeface="DM Mono Medium"/>
              </a:rPr>
              <a:t>MOBILE APP TESTING</a:t>
            </a:r>
            <a:endParaRPr sz="600">
              <a:solidFill>
                <a:srgbClr val="666666"/>
              </a:solidFill>
              <a:latin typeface="DM Mono Medium"/>
              <a:ea typeface="DM Mono Medium"/>
              <a:cs typeface="DM Mono Medium"/>
              <a:sym typeface="DM Mono Medium"/>
            </a:endParaRPr>
          </a:p>
        </p:txBody>
      </p:sp>
      <p:sp>
        <p:nvSpPr>
          <p:cNvPr id="5342" name="Google Shape;5342;p366"/>
          <p:cNvSpPr/>
          <p:nvPr/>
        </p:nvSpPr>
        <p:spPr>
          <a:xfrm>
            <a:off x="4362649" y="402994"/>
            <a:ext cx="895500" cy="1157100"/>
          </a:xfrm>
          <a:prstGeom prst="snip1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5343" name="Google Shape;5343;p366"/>
          <p:cNvSpPr/>
          <p:nvPr/>
        </p:nvSpPr>
        <p:spPr>
          <a:xfrm flipH="1">
            <a:off x="3902301" y="402994"/>
            <a:ext cx="871200" cy="1157100"/>
          </a:xfrm>
          <a:prstGeom prst="snip1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5344" name="Google Shape;5344;p366"/>
          <p:cNvSpPr txBox="1"/>
          <p:nvPr/>
        </p:nvSpPr>
        <p:spPr>
          <a:xfrm>
            <a:off x="3669635" y="656556"/>
            <a:ext cx="1892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latin typeface="DM Mono Medium"/>
                <a:ea typeface="DM Mono Medium"/>
                <a:cs typeface="DM Mono Medium"/>
                <a:sym typeface="DM Mono Medium"/>
              </a:rPr>
              <a:t>Observability</a:t>
            </a:r>
            <a:endParaRPr sz="1200">
              <a:latin typeface="DM Mono Medium"/>
              <a:ea typeface="DM Mono Medium"/>
              <a:cs typeface="DM Mono Medium"/>
              <a:sym typeface="DM Mono Medium"/>
            </a:endParaRPr>
          </a:p>
        </p:txBody>
      </p:sp>
      <p:sp>
        <p:nvSpPr>
          <p:cNvPr id="5345" name="Google Shape;5345;p366"/>
          <p:cNvSpPr/>
          <p:nvPr/>
        </p:nvSpPr>
        <p:spPr>
          <a:xfrm>
            <a:off x="3821250" y="1035994"/>
            <a:ext cx="1501500" cy="309900"/>
          </a:xfrm>
          <a:prstGeom prst="roundRect">
            <a:avLst>
              <a:gd fmla="val 50000" name="adj"/>
            </a:avLst>
          </a:prstGeom>
          <a:solidFill>
            <a:srgbClr val="B1F1D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666666"/>
                </a:solidFill>
                <a:latin typeface="DM Mono Medium"/>
                <a:ea typeface="DM Mono Medium"/>
                <a:cs typeface="DM Mono Medium"/>
                <a:sym typeface="DM Mono Medium"/>
              </a:rPr>
              <a:t>UNIFIED DATA &amp; INSIGHTS ACROSS THE SDLC</a:t>
            </a:r>
            <a:endParaRPr sz="600">
              <a:solidFill>
                <a:srgbClr val="666666"/>
              </a:solidFill>
              <a:latin typeface="DM Mono Medium"/>
              <a:ea typeface="DM Mono Medium"/>
              <a:cs typeface="DM Mono Medium"/>
              <a:sym typeface="DM Mon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349" name="Shape 5349"/>
        <p:cNvGrpSpPr/>
        <p:nvPr/>
      </p:nvGrpSpPr>
      <p:grpSpPr>
        <a:xfrm>
          <a:off x="0" y="0"/>
          <a:ext cx="0" cy="0"/>
          <a:chOff x="0" y="0"/>
          <a:chExt cx="0" cy="0"/>
        </a:xfrm>
      </p:grpSpPr>
      <p:sp>
        <p:nvSpPr>
          <p:cNvPr id="5350" name="Google Shape;5350;p367"/>
          <p:cNvSpPr/>
          <p:nvPr/>
        </p:nvSpPr>
        <p:spPr>
          <a:xfrm>
            <a:off x="6171463" y="1208642"/>
            <a:ext cx="1924800" cy="1802400"/>
          </a:xfrm>
          <a:prstGeom prst="arc">
            <a:avLst>
              <a:gd fmla="val 10828011" name="adj1"/>
              <a:gd fmla="val 21454555" name="adj2"/>
            </a:avLst>
          </a:prstGeom>
          <a:noFill/>
          <a:ln cap="flat" cmpd="sng" w="76200">
            <a:solidFill>
              <a:srgbClr val="228757"/>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51" name="Google Shape;5351;p367"/>
          <p:cNvSpPr/>
          <p:nvPr/>
        </p:nvSpPr>
        <p:spPr>
          <a:xfrm>
            <a:off x="0" y="3858200"/>
            <a:ext cx="9144000" cy="9750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52" name="Google Shape;5352;p367"/>
          <p:cNvSpPr txBox="1"/>
          <p:nvPr>
            <p:ph idx="1" type="subTitle"/>
          </p:nvPr>
        </p:nvSpPr>
        <p:spPr>
          <a:xfrm>
            <a:off x="333463" y="325725"/>
            <a:ext cx="8510400" cy="4617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3000">
                <a:solidFill>
                  <a:srgbClr val="19583A"/>
                </a:solidFill>
                <a:latin typeface="DM Mono"/>
                <a:ea typeface="DM Mono"/>
                <a:cs typeface="DM Mono"/>
                <a:sym typeface="DM Mono"/>
              </a:rPr>
              <a:t>Quality @ Speed across the SDLC</a:t>
            </a:r>
            <a:endParaRPr sz="3000">
              <a:solidFill>
                <a:srgbClr val="19583A"/>
              </a:solidFill>
              <a:latin typeface="DM Mono"/>
              <a:ea typeface="DM Mono"/>
              <a:cs typeface="DM Mono"/>
              <a:sym typeface="DM Mono"/>
            </a:endParaRPr>
          </a:p>
        </p:txBody>
      </p:sp>
      <p:grpSp>
        <p:nvGrpSpPr>
          <p:cNvPr id="5353" name="Google Shape;5353;p367"/>
          <p:cNvGrpSpPr/>
          <p:nvPr/>
        </p:nvGrpSpPr>
        <p:grpSpPr>
          <a:xfrm>
            <a:off x="484755" y="3945597"/>
            <a:ext cx="8153190" cy="356678"/>
            <a:chOff x="992048" y="8656374"/>
            <a:chExt cx="16306379" cy="713357"/>
          </a:xfrm>
        </p:grpSpPr>
        <p:grpSp>
          <p:nvGrpSpPr>
            <p:cNvPr id="5354" name="Google Shape;5354;p367"/>
            <p:cNvGrpSpPr/>
            <p:nvPr/>
          </p:nvGrpSpPr>
          <p:grpSpPr>
            <a:xfrm>
              <a:off x="992048" y="8656374"/>
              <a:ext cx="16306379" cy="610536"/>
              <a:chOff x="586342" y="8938905"/>
              <a:chExt cx="16734790" cy="610536"/>
            </a:xfrm>
          </p:grpSpPr>
          <p:sp>
            <p:nvSpPr>
              <p:cNvPr id="5355" name="Google Shape;5355;p367"/>
              <p:cNvSpPr/>
              <p:nvPr/>
            </p:nvSpPr>
            <p:spPr>
              <a:xfrm>
                <a:off x="586342" y="9072557"/>
                <a:ext cx="16734790" cy="476884"/>
              </a:xfrm>
              <a:custGeom>
                <a:rect b="b" l="l" r="r" t="t"/>
                <a:pathLst>
                  <a:path extrusionOk="0" h="476884" w="16734790">
                    <a:moveTo>
                      <a:pt x="238259" y="0"/>
                    </a:moveTo>
                    <a:lnTo>
                      <a:pt x="16496100" y="0"/>
                    </a:lnTo>
                    <a:lnTo>
                      <a:pt x="16503902" y="0"/>
                    </a:lnTo>
                    <a:lnTo>
                      <a:pt x="16511685" y="380"/>
                    </a:lnTo>
                    <a:lnTo>
                      <a:pt x="16519449" y="1142"/>
                    </a:lnTo>
                    <a:lnTo>
                      <a:pt x="16527223" y="1913"/>
                    </a:lnTo>
                    <a:lnTo>
                      <a:pt x="16534930" y="3056"/>
                    </a:lnTo>
                    <a:lnTo>
                      <a:pt x="16542580" y="4579"/>
                    </a:lnTo>
                    <a:lnTo>
                      <a:pt x="16550230" y="6093"/>
                    </a:lnTo>
                    <a:lnTo>
                      <a:pt x="16557794" y="7988"/>
                    </a:lnTo>
                    <a:lnTo>
                      <a:pt x="16565263" y="10254"/>
                    </a:lnTo>
                    <a:lnTo>
                      <a:pt x="16572731" y="12520"/>
                    </a:lnTo>
                    <a:lnTo>
                      <a:pt x="16580067" y="15139"/>
                    </a:lnTo>
                    <a:lnTo>
                      <a:pt x="16587278" y="18129"/>
                    </a:lnTo>
                    <a:lnTo>
                      <a:pt x="16594481" y="21109"/>
                    </a:lnTo>
                    <a:lnTo>
                      <a:pt x="16601530" y="24441"/>
                    </a:lnTo>
                    <a:lnTo>
                      <a:pt x="16608408" y="28117"/>
                    </a:lnTo>
                    <a:lnTo>
                      <a:pt x="16615296" y="31792"/>
                    </a:lnTo>
                    <a:lnTo>
                      <a:pt x="16621984" y="35801"/>
                    </a:lnTo>
                    <a:lnTo>
                      <a:pt x="16628471" y="40133"/>
                    </a:lnTo>
                    <a:lnTo>
                      <a:pt x="16634959" y="44465"/>
                    </a:lnTo>
                    <a:lnTo>
                      <a:pt x="16641218" y="49102"/>
                    </a:lnTo>
                    <a:lnTo>
                      <a:pt x="16647248" y="54053"/>
                    </a:lnTo>
                    <a:lnTo>
                      <a:pt x="16653278" y="59005"/>
                    </a:lnTo>
                    <a:lnTo>
                      <a:pt x="16680277" y="87065"/>
                    </a:lnTo>
                    <a:lnTo>
                      <a:pt x="16685231" y="93092"/>
                    </a:lnTo>
                    <a:lnTo>
                      <a:pt x="16689870" y="99347"/>
                    </a:lnTo>
                    <a:lnTo>
                      <a:pt x="16694205" y="105832"/>
                    </a:lnTo>
                    <a:lnTo>
                      <a:pt x="16698539" y="112316"/>
                    </a:lnTo>
                    <a:lnTo>
                      <a:pt x="16716220" y="147003"/>
                    </a:lnTo>
                    <a:lnTo>
                      <a:pt x="16719212" y="154211"/>
                    </a:lnTo>
                    <a:lnTo>
                      <a:pt x="16721832" y="161542"/>
                    </a:lnTo>
                    <a:lnTo>
                      <a:pt x="16724099" y="169007"/>
                    </a:lnTo>
                    <a:lnTo>
                      <a:pt x="16726366" y="176472"/>
                    </a:lnTo>
                    <a:lnTo>
                      <a:pt x="16728252" y="184023"/>
                    </a:lnTo>
                    <a:lnTo>
                      <a:pt x="16729777" y="191678"/>
                    </a:lnTo>
                    <a:lnTo>
                      <a:pt x="16731301" y="199324"/>
                    </a:lnTo>
                    <a:lnTo>
                      <a:pt x="16732444" y="207027"/>
                    </a:lnTo>
                    <a:lnTo>
                      <a:pt x="16733216" y="214796"/>
                    </a:lnTo>
                    <a:lnTo>
                      <a:pt x="16733978" y="222556"/>
                    </a:lnTo>
                    <a:lnTo>
                      <a:pt x="16734359" y="230335"/>
                    </a:lnTo>
                    <a:lnTo>
                      <a:pt x="16734359" y="238134"/>
                    </a:lnTo>
                    <a:lnTo>
                      <a:pt x="16734359" y="245932"/>
                    </a:lnTo>
                    <a:lnTo>
                      <a:pt x="16733978" y="253711"/>
                    </a:lnTo>
                    <a:lnTo>
                      <a:pt x="16733206" y="261471"/>
                    </a:lnTo>
                    <a:lnTo>
                      <a:pt x="16732444" y="269241"/>
                    </a:lnTo>
                    <a:lnTo>
                      <a:pt x="16731301" y="276943"/>
                    </a:lnTo>
                    <a:lnTo>
                      <a:pt x="16729777" y="284589"/>
                    </a:lnTo>
                    <a:lnTo>
                      <a:pt x="16728252" y="292245"/>
                    </a:lnTo>
                    <a:lnTo>
                      <a:pt x="16726366" y="299795"/>
                    </a:lnTo>
                    <a:lnTo>
                      <a:pt x="16724099" y="307260"/>
                    </a:lnTo>
                    <a:lnTo>
                      <a:pt x="16721832" y="314725"/>
                    </a:lnTo>
                    <a:lnTo>
                      <a:pt x="16719212" y="322057"/>
                    </a:lnTo>
                    <a:lnTo>
                      <a:pt x="16716220" y="329264"/>
                    </a:lnTo>
                    <a:lnTo>
                      <a:pt x="16713239" y="336472"/>
                    </a:lnTo>
                    <a:lnTo>
                      <a:pt x="16694205" y="370436"/>
                    </a:lnTo>
                    <a:lnTo>
                      <a:pt x="16680277" y="389203"/>
                    </a:lnTo>
                    <a:lnTo>
                      <a:pt x="16675323" y="395230"/>
                    </a:lnTo>
                    <a:lnTo>
                      <a:pt x="16647248" y="422214"/>
                    </a:lnTo>
                    <a:lnTo>
                      <a:pt x="16641218" y="427165"/>
                    </a:lnTo>
                    <a:lnTo>
                      <a:pt x="16634959" y="431802"/>
                    </a:lnTo>
                    <a:lnTo>
                      <a:pt x="16628471" y="436134"/>
                    </a:lnTo>
                    <a:lnTo>
                      <a:pt x="16621984" y="440467"/>
                    </a:lnTo>
                    <a:lnTo>
                      <a:pt x="16587278" y="458139"/>
                    </a:lnTo>
                    <a:lnTo>
                      <a:pt x="16580067" y="461128"/>
                    </a:lnTo>
                    <a:lnTo>
                      <a:pt x="16572731" y="463747"/>
                    </a:lnTo>
                    <a:lnTo>
                      <a:pt x="16565263" y="466013"/>
                    </a:lnTo>
                    <a:lnTo>
                      <a:pt x="16557794" y="468279"/>
                    </a:lnTo>
                    <a:lnTo>
                      <a:pt x="16550230" y="470174"/>
                    </a:lnTo>
                    <a:lnTo>
                      <a:pt x="16542580" y="471688"/>
                    </a:lnTo>
                    <a:lnTo>
                      <a:pt x="16534930" y="473211"/>
                    </a:lnTo>
                    <a:lnTo>
                      <a:pt x="16527223" y="474354"/>
                    </a:lnTo>
                    <a:lnTo>
                      <a:pt x="16519449" y="475125"/>
                    </a:lnTo>
                    <a:lnTo>
                      <a:pt x="16511685" y="475887"/>
                    </a:lnTo>
                    <a:lnTo>
                      <a:pt x="16503902" y="476268"/>
                    </a:lnTo>
                    <a:lnTo>
                      <a:pt x="16496100" y="476268"/>
                    </a:lnTo>
                    <a:lnTo>
                      <a:pt x="238259" y="476268"/>
                    </a:lnTo>
                    <a:lnTo>
                      <a:pt x="230457" y="476268"/>
                    </a:lnTo>
                    <a:lnTo>
                      <a:pt x="222673" y="475887"/>
                    </a:lnTo>
                    <a:lnTo>
                      <a:pt x="214909" y="475125"/>
                    </a:lnTo>
                    <a:lnTo>
                      <a:pt x="207136" y="474354"/>
                    </a:lnTo>
                    <a:lnTo>
                      <a:pt x="199429" y="473211"/>
                    </a:lnTo>
                    <a:lnTo>
                      <a:pt x="191779" y="471688"/>
                    </a:lnTo>
                    <a:lnTo>
                      <a:pt x="184119" y="470174"/>
                    </a:lnTo>
                    <a:lnTo>
                      <a:pt x="176565" y="468279"/>
                    </a:lnTo>
                    <a:lnTo>
                      <a:pt x="169096" y="466013"/>
                    </a:lnTo>
                    <a:lnTo>
                      <a:pt x="161627" y="463747"/>
                    </a:lnTo>
                    <a:lnTo>
                      <a:pt x="154292" y="461128"/>
                    </a:lnTo>
                    <a:lnTo>
                      <a:pt x="147080" y="458139"/>
                    </a:lnTo>
                    <a:lnTo>
                      <a:pt x="139868" y="455158"/>
                    </a:lnTo>
                    <a:lnTo>
                      <a:pt x="105887" y="436134"/>
                    </a:lnTo>
                    <a:lnTo>
                      <a:pt x="99400" y="431802"/>
                    </a:lnTo>
                    <a:lnTo>
                      <a:pt x="93141" y="427165"/>
                    </a:lnTo>
                    <a:lnTo>
                      <a:pt x="87110" y="422214"/>
                    </a:lnTo>
                    <a:lnTo>
                      <a:pt x="81080" y="417263"/>
                    </a:lnTo>
                    <a:lnTo>
                      <a:pt x="54082" y="389203"/>
                    </a:lnTo>
                    <a:lnTo>
                      <a:pt x="49128" y="383175"/>
                    </a:lnTo>
                    <a:lnTo>
                      <a:pt x="28131" y="350393"/>
                    </a:lnTo>
                    <a:lnTo>
                      <a:pt x="18138" y="329264"/>
                    </a:lnTo>
                    <a:lnTo>
                      <a:pt x="15147" y="322057"/>
                    </a:lnTo>
                    <a:lnTo>
                      <a:pt x="12527" y="314725"/>
                    </a:lnTo>
                    <a:lnTo>
                      <a:pt x="10260" y="307260"/>
                    </a:lnTo>
                    <a:lnTo>
                      <a:pt x="7992" y="299795"/>
                    </a:lnTo>
                    <a:lnTo>
                      <a:pt x="6096" y="292245"/>
                    </a:lnTo>
                    <a:lnTo>
                      <a:pt x="4582" y="284589"/>
                    </a:lnTo>
                    <a:lnTo>
                      <a:pt x="3058" y="276943"/>
                    </a:lnTo>
                    <a:lnTo>
                      <a:pt x="1914" y="269241"/>
                    </a:lnTo>
                    <a:lnTo>
                      <a:pt x="1143" y="261471"/>
                    </a:lnTo>
                    <a:lnTo>
                      <a:pt x="381" y="253711"/>
                    </a:lnTo>
                    <a:lnTo>
                      <a:pt x="0" y="245932"/>
                    </a:lnTo>
                    <a:lnTo>
                      <a:pt x="0" y="238134"/>
                    </a:lnTo>
                    <a:lnTo>
                      <a:pt x="0" y="230335"/>
                    </a:lnTo>
                    <a:lnTo>
                      <a:pt x="4582" y="191678"/>
                    </a:lnTo>
                    <a:lnTo>
                      <a:pt x="6096" y="184023"/>
                    </a:lnTo>
                    <a:lnTo>
                      <a:pt x="7992" y="176472"/>
                    </a:lnTo>
                    <a:lnTo>
                      <a:pt x="10260" y="169007"/>
                    </a:lnTo>
                    <a:lnTo>
                      <a:pt x="12527" y="161542"/>
                    </a:lnTo>
                    <a:lnTo>
                      <a:pt x="15147" y="154211"/>
                    </a:lnTo>
                    <a:lnTo>
                      <a:pt x="18138" y="147003"/>
                    </a:lnTo>
                    <a:lnTo>
                      <a:pt x="21120" y="139795"/>
                    </a:lnTo>
                    <a:lnTo>
                      <a:pt x="40154" y="105832"/>
                    </a:lnTo>
                    <a:lnTo>
                      <a:pt x="54082" y="87065"/>
                    </a:lnTo>
                    <a:lnTo>
                      <a:pt x="59036" y="81037"/>
                    </a:lnTo>
                    <a:lnTo>
                      <a:pt x="64266" y="75258"/>
                    </a:lnTo>
                    <a:lnTo>
                      <a:pt x="69782" y="69745"/>
                    </a:lnTo>
                    <a:lnTo>
                      <a:pt x="75297" y="64232"/>
                    </a:lnTo>
                    <a:lnTo>
                      <a:pt x="81080" y="59005"/>
                    </a:lnTo>
                    <a:lnTo>
                      <a:pt x="87110" y="54053"/>
                    </a:lnTo>
                    <a:lnTo>
                      <a:pt x="93141" y="49102"/>
                    </a:lnTo>
                    <a:lnTo>
                      <a:pt x="99400" y="44465"/>
                    </a:lnTo>
                    <a:lnTo>
                      <a:pt x="105887" y="40133"/>
                    </a:lnTo>
                    <a:lnTo>
                      <a:pt x="112375" y="35801"/>
                    </a:lnTo>
                    <a:lnTo>
                      <a:pt x="147080" y="18129"/>
                    </a:lnTo>
                    <a:lnTo>
                      <a:pt x="154292" y="15139"/>
                    </a:lnTo>
                    <a:lnTo>
                      <a:pt x="161627" y="12520"/>
                    </a:lnTo>
                    <a:lnTo>
                      <a:pt x="169096" y="10254"/>
                    </a:lnTo>
                    <a:lnTo>
                      <a:pt x="176565" y="7988"/>
                    </a:lnTo>
                    <a:lnTo>
                      <a:pt x="184119" y="6093"/>
                    </a:lnTo>
                    <a:lnTo>
                      <a:pt x="191779" y="4579"/>
                    </a:lnTo>
                    <a:lnTo>
                      <a:pt x="199429" y="3056"/>
                    </a:lnTo>
                    <a:lnTo>
                      <a:pt x="207136" y="1913"/>
                    </a:lnTo>
                    <a:lnTo>
                      <a:pt x="214909" y="1142"/>
                    </a:lnTo>
                    <a:lnTo>
                      <a:pt x="222673" y="380"/>
                    </a:lnTo>
                    <a:lnTo>
                      <a:pt x="230457" y="0"/>
                    </a:lnTo>
                    <a:lnTo>
                      <a:pt x="238259" y="0"/>
                    </a:lnTo>
                    <a:close/>
                  </a:path>
                </a:pathLst>
              </a:custGeom>
              <a:noFill/>
              <a:ln cap="flat" cmpd="sng" w="228600">
                <a:solidFill>
                  <a:schemeClr val="lt2"/>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sp>
            <p:nvSpPr>
              <p:cNvPr id="5356" name="Google Shape;5356;p367"/>
              <p:cNvSpPr txBox="1"/>
              <p:nvPr/>
            </p:nvSpPr>
            <p:spPr>
              <a:xfrm>
                <a:off x="865112" y="8938912"/>
                <a:ext cx="1837500" cy="265500"/>
              </a:xfrm>
              <a:prstGeom prst="rect">
                <a:avLst/>
              </a:prstGeom>
              <a:noFill/>
              <a:ln>
                <a:noFill/>
              </a:ln>
            </p:spPr>
            <p:txBody>
              <a:bodyPr anchorCtr="0" anchor="t" bIns="0" lIns="0" spcFirstLastPara="1" rIns="0" wrap="square" tIns="9525">
                <a:spAutoFit/>
              </a:bodyPr>
              <a:lstStyle/>
              <a:p>
                <a:pPr indent="0" lvl="0" marL="50800" marR="0" rtl="0" algn="ctr">
                  <a:lnSpc>
                    <a:spcPct val="100000"/>
                  </a:lnSpc>
                  <a:spcBef>
                    <a:spcPts val="0"/>
                  </a:spcBef>
                  <a:spcAft>
                    <a:spcPts val="0"/>
                  </a:spcAft>
                  <a:buNone/>
                </a:pPr>
                <a:r>
                  <a:rPr lang="en" sz="800">
                    <a:solidFill>
                      <a:schemeClr val="dk1"/>
                    </a:solidFill>
                    <a:latin typeface="DM Mono Medium"/>
                    <a:ea typeface="DM Mono Medium"/>
                    <a:cs typeface="DM Mono Medium"/>
                    <a:sym typeface="DM Mono Medium"/>
                  </a:rPr>
                  <a:t>FAST FEEDBACK</a:t>
                </a:r>
                <a:endParaRPr sz="800">
                  <a:solidFill>
                    <a:schemeClr val="dk1"/>
                  </a:solidFill>
                  <a:latin typeface="DM Mono Medium"/>
                  <a:ea typeface="DM Mono Medium"/>
                  <a:cs typeface="DM Mono Medium"/>
                  <a:sym typeface="DM Mono Medium"/>
                </a:endParaRPr>
              </a:p>
            </p:txBody>
          </p:sp>
          <p:sp>
            <p:nvSpPr>
              <p:cNvPr id="5357" name="Google Shape;5357;p367"/>
              <p:cNvSpPr txBox="1"/>
              <p:nvPr/>
            </p:nvSpPr>
            <p:spPr>
              <a:xfrm>
                <a:off x="4466639" y="8938905"/>
                <a:ext cx="1695600" cy="265500"/>
              </a:xfrm>
              <a:prstGeom prst="rect">
                <a:avLst/>
              </a:prstGeom>
              <a:noFill/>
              <a:ln>
                <a:noFill/>
              </a:ln>
            </p:spPr>
            <p:txBody>
              <a:bodyPr anchorCtr="0" anchor="t" bIns="0" lIns="0" spcFirstLastPara="1" rIns="0" wrap="square" tIns="9525">
                <a:spAutoFit/>
              </a:bodyPr>
              <a:lstStyle/>
              <a:p>
                <a:pPr indent="0" lvl="0" marL="50800" marR="0" rtl="0" algn="ctr">
                  <a:lnSpc>
                    <a:spcPct val="100000"/>
                  </a:lnSpc>
                  <a:spcBef>
                    <a:spcPts val="0"/>
                  </a:spcBef>
                  <a:spcAft>
                    <a:spcPts val="0"/>
                  </a:spcAft>
                  <a:buNone/>
                </a:pPr>
                <a:r>
                  <a:rPr lang="en" sz="800">
                    <a:solidFill>
                      <a:schemeClr val="dk1"/>
                    </a:solidFill>
                    <a:latin typeface="DM Mono Medium"/>
                    <a:ea typeface="DM Mono Medium"/>
                    <a:cs typeface="DM Mono Medium"/>
                    <a:sym typeface="DM Mono Medium"/>
                  </a:rPr>
                  <a:t>STABLE BUILD</a:t>
                </a:r>
                <a:endParaRPr sz="800">
                  <a:solidFill>
                    <a:schemeClr val="dk1"/>
                  </a:solidFill>
                  <a:latin typeface="DM Mono Medium"/>
                  <a:ea typeface="DM Mono Medium"/>
                  <a:cs typeface="DM Mono Medium"/>
                  <a:sym typeface="DM Mono Medium"/>
                </a:endParaRPr>
              </a:p>
            </p:txBody>
          </p:sp>
          <p:sp>
            <p:nvSpPr>
              <p:cNvPr id="5358" name="Google Shape;5358;p367"/>
              <p:cNvSpPr txBox="1"/>
              <p:nvPr/>
            </p:nvSpPr>
            <p:spPr>
              <a:xfrm>
                <a:off x="7348645" y="8938905"/>
                <a:ext cx="2819400" cy="265500"/>
              </a:xfrm>
              <a:prstGeom prst="rect">
                <a:avLst/>
              </a:prstGeom>
              <a:noFill/>
              <a:ln>
                <a:noFill/>
              </a:ln>
            </p:spPr>
            <p:txBody>
              <a:bodyPr anchorCtr="0" anchor="t" bIns="0" lIns="0" spcFirstLastPara="1" rIns="0" wrap="square" tIns="9525">
                <a:spAutoFit/>
              </a:bodyPr>
              <a:lstStyle/>
              <a:p>
                <a:pPr indent="0" lvl="0" marL="50800" marR="0" rtl="0" algn="ctr">
                  <a:lnSpc>
                    <a:spcPct val="100000"/>
                  </a:lnSpc>
                  <a:spcBef>
                    <a:spcPts val="0"/>
                  </a:spcBef>
                  <a:spcAft>
                    <a:spcPts val="0"/>
                  </a:spcAft>
                  <a:buNone/>
                </a:pPr>
                <a:r>
                  <a:rPr lang="en" sz="800">
                    <a:solidFill>
                      <a:schemeClr val="dk1"/>
                    </a:solidFill>
                    <a:latin typeface="DM Mono Medium"/>
                    <a:ea typeface="DM Mono Medium"/>
                    <a:cs typeface="DM Mono Medium"/>
                    <a:sym typeface="DM Mono Medium"/>
                  </a:rPr>
                  <a:t>VERIFY FUNCTIONALITY</a:t>
                </a:r>
                <a:endParaRPr sz="800">
                  <a:solidFill>
                    <a:schemeClr val="dk1"/>
                  </a:solidFill>
                  <a:latin typeface="DM Mono Medium"/>
                  <a:ea typeface="DM Mono Medium"/>
                  <a:cs typeface="DM Mono Medium"/>
                  <a:sym typeface="DM Mono Medium"/>
                </a:endParaRPr>
              </a:p>
            </p:txBody>
          </p:sp>
          <p:sp>
            <p:nvSpPr>
              <p:cNvPr id="5359" name="Google Shape;5359;p367"/>
              <p:cNvSpPr txBox="1"/>
              <p:nvPr/>
            </p:nvSpPr>
            <p:spPr>
              <a:xfrm>
                <a:off x="11109040" y="8938905"/>
                <a:ext cx="2229000" cy="265500"/>
              </a:xfrm>
              <a:prstGeom prst="rect">
                <a:avLst/>
              </a:prstGeom>
              <a:noFill/>
              <a:ln>
                <a:noFill/>
              </a:ln>
            </p:spPr>
            <p:txBody>
              <a:bodyPr anchorCtr="0" anchor="t" bIns="0" lIns="0" spcFirstLastPara="1" rIns="0" wrap="square" tIns="9525">
                <a:spAutoFit/>
              </a:bodyPr>
              <a:lstStyle/>
              <a:p>
                <a:pPr indent="0" lvl="0" marL="50800" marR="0" rtl="0" algn="ctr">
                  <a:lnSpc>
                    <a:spcPct val="100000"/>
                  </a:lnSpc>
                  <a:spcBef>
                    <a:spcPts val="0"/>
                  </a:spcBef>
                  <a:spcAft>
                    <a:spcPts val="0"/>
                  </a:spcAft>
                  <a:buNone/>
                </a:pPr>
                <a:r>
                  <a:rPr lang="en" sz="800">
                    <a:solidFill>
                      <a:schemeClr val="dk1"/>
                    </a:solidFill>
                    <a:latin typeface="DM Mono Medium"/>
                    <a:ea typeface="DM Mono Medium"/>
                    <a:cs typeface="DM Mono Medium"/>
                    <a:sym typeface="DM Mono Medium"/>
                  </a:rPr>
                  <a:t>READY TO DEPLOY</a:t>
                </a:r>
                <a:endParaRPr sz="800">
                  <a:solidFill>
                    <a:schemeClr val="dk1"/>
                  </a:solidFill>
                  <a:latin typeface="DM Mono Medium"/>
                  <a:ea typeface="DM Mono Medium"/>
                  <a:cs typeface="DM Mono Medium"/>
                  <a:sym typeface="DM Mono Medium"/>
                </a:endParaRPr>
              </a:p>
            </p:txBody>
          </p:sp>
          <p:sp>
            <p:nvSpPr>
              <p:cNvPr id="5360" name="Google Shape;5360;p367"/>
              <p:cNvSpPr txBox="1"/>
              <p:nvPr/>
            </p:nvSpPr>
            <p:spPr>
              <a:xfrm>
                <a:off x="15426004" y="8938905"/>
                <a:ext cx="1362000" cy="265500"/>
              </a:xfrm>
              <a:prstGeom prst="rect">
                <a:avLst/>
              </a:prstGeom>
              <a:noFill/>
              <a:ln>
                <a:noFill/>
              </a:ln>
            </p:spPr>
            <p:txBody>
              <a:bodyPr anchorCtr="0" anchor="t" bIns="0" lIns="0" spcFirstLastPara="1" rIns="0" wrap="square" tIns="9525">
                <a:spAutoFit/>
              </a:bodyPr>
              <a:lstStyle/>
              <a:p>
                <a:pPr indent="0" lvl="0" marL="50800" marR="0" rtl="0" algn="ctr">
                  <a:lnSpc>
                    <a:spcPct val="100000"/>
                  </a:lnSpc>
                  <a:spcBef>
                    <a:spcPts val="0"/>
                  </a:spcBef>
                  <a:spcAft>
                    <a:spcPts val="0"/>
                  </a:spcAft>
                  <a:buNone/>
                </a:pPr>
                <a:r>
                  <a:rPr lang="en" sz="800">
                    <a:solidFill>
                      <a:schemeClr val="dk1"/>
                    </a:solidFill>
                    <a:latin typeface="DM Mono Medium"/>
                    <a:ea typeface="DM Mono Medium"/>
                    <a:cs typeface="DM Mono Medium"/>
                    <a:sym typeface="DM Mono Medium"/>
                  </a:rPr>
                  <a:t>FEEDBACK</a:t>
                </a:r>
                <a:endParaRPr sz="800">
                  <a:solidFill>
                    <a:schemeClr val="dk1"/>
                  </a:solidFill>
                  <a:latin typeface="DM Mono Medium"/>
                  <a:ea typeface="DM Mono Medium"/>
                  <a:cs typeface="DM Mono Medium"/>
                  <a:sym typeface="DM Mono Medium"/>
                </a:endParaRPr>
              </a:p>
            </p:txBody>
          </p:sp>
          <p:sp>
            <p:nvSpPr>
              <p:cNvPr id="5361" name="Google Shape;5361;p367"/>
              <p:cNvSpPr/>
              <p:nvPr/>
            </p:nvSpPr>
            <p:spPr>
              <a:xfrm>
                <a:off x="3700809" y="8955928"/>
                <a:ext cx="185118" cy="219885"/>
              </a:xfrm>
              <a:custGeom>
                <a:rect b="b" l="l" r="r" t="t"/>
                <a:pathLst>
                  <a:path extrusionOk="0" h="257175" w="219075">
                    <a:moveTo>
                      <a:pt x="0" y="257172"/>
                    </a:moveTo>
                    <a:lnTo>
                      <a:pt x="0" y="0"/>
                    </a:lnTo>
                    <a:lnTo>
                      <a:pt x="219039" y="128586"/>
                    </a:lnTo>
                    <a:lnTo>
                      <a:pt x="0" y="257172"/>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grpSp>
        <p:sp>
          <p:nvSpPr>
            <p:cNvPr id="5362" name="Google Shape;5362;p367"/>
            <p:cNvSpPr/>
            <p:nvPr/>
          </p:nvSpPr>
          <p:spPr>
            <a:xfrm>
              <a:off x="7111603" y="8695509"/>
              <a:ext cx="188952" cy="219885"/>
            </a:xfrm>
            <a:custGeom>
              <a:rect b="b" l="l" r="r" t="t"/>
              <a:pathLst>
                <a:path extrusionOk="0" h="257175" w="219075">
                  <a:moveTo>
                    <a:pt x="0" y="257172"/>
                  </a:moveTo>
                  <a:lnTo>
                    <a:pt x="0" y="0"/>
                  </a:lnTo>
                  <a:lnTo>
                    <a:pt x="219039" y="128586"/>
                  </a:lnTo>
                  <a:lnTo>
                    <a:pt x="0" y="257172"/>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sp>
          <p:nvSpPr>
            <p:cNvPr id="5363" name="Google Shape;5363;p367"/>
            <p:cNvSpPr/>
            <p:nvPr/>
          </p:nvSpPr>
          <p:spPr>
            <a:xfrm rot="10800000">
              <a:off x="5034978" y="9149846"/>
              <a:ext cx="188952" cy="219885"/>
            </a:xfrm>
            <a:custGeom>
              <a:rect b="b" l="l" r="r" t="t"/>
              <a:pathLst>
                <a:path extrusionOk="0" h="257175" w="219075">
                  <a:moveTo>
                    <a:pt x="0" y="257172"/>
                  </a:moveTo>
                  <a:lnTo>
                    <a:pt x="0" y="0"/>
                  </a:lnTo>
                  <a:lnTo>
                    <a:pt x="219039" y="128586"/>
                  </a:lnTo>
                  <a:lnTo>
                    <a:pt x="0" y="257172"/>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sp>
          <p:nvSpPr>
            <p:cNvPr id="5364" name="Google Shape;5364;p367"/>
            <p:cNvSpPr/>
            <p:nvPr/>
          </p:nvSpPr>
          <p:spPr>
            <a:xfrm>
              <a:off x="10882953" y="8695509"/>
              <a:ext cx="188952" cy="219885"/>
            </a:xfrm>
            <a:custGeom>
              <a:rect b="b" l="l" r="r" t="t"/>
              <a:pathLst>
                <a:path extrusionOk="0" h="257175" w="219075">
                  <a:moveTo>
                    <a:pt x="0" y="257172"/>
                  </a:moveTo>
                  <a:lnTo>
                    <a:pt x="0" y="0"/>
                  </a:lnTo>
                  <a:lnTo>
                    <a:pt x="219039" y="128586"/>
                  </a:lnTo>
                  <a:lnTo>
                    <a:pt x="0" y="257172"/>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sp>
          <p:nvSpPr>
            <p:cNvPr id="5365" name="Google Shape;5365;p367"/>
            <p:cNvSpPr/>
            <p:nvPr/>
          </p:nvSpPr>
          <p:spPr>
            <a:xfrm>
              <a:off x="14525053" y="8695509"/>
              <a:ext cx="188952" cy="219885"/>
            </a:xfrm>
            <a:custGeom>
              <a:rect b="b" l="l" r="r" t="t"/>
              <a:pathLst>
                <a:path extrusionOk="0" h="257175" w="219075">
                  <a:moveTo>
                    <a:pt x="0" y="257172"/>
                  </a:moveTo>
                  <a:lnTo>
                    <a:pt x="0" y="0"/>
                  </a:lnTo>
                  <a:lnTo>
                    <a:pt x="219039" y="128586"/>
                  </a:lnTo>
                  <a:lnTo>
                    <a:pt x="0" y="257172"/>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sp>
          <p:nvSpPr>
            <p:cNvPr id="5366" name="Google Shape;5366;p367"/>
            <p:cNvSpPr/>
            <p:nvPr/>
          </p:nvSpPr>
          <p:spPr>
            <a:xfrm rot="10800000">
              <a:off x="9073465" y="9149846"/>
              <a:ext cx="188952" cy="219885"/>
            </a:xfrm>
            <a:custGeom>
              <a:rect b="b" l="l" r="r" t="t"/>
              <a:pathLst>
                <a:path extrusionOk="0" h="257175" w="219075">
                  <a:moveTo>
                    <a:pt x="0" y="257172"/>
                  </a:moveTo>
                  <a:lnTo>
                    <a:pt x="0" y="0"/>
                  </a:lnTo>
                  <a:lnTo>
                    <a:pt x="219039" y="128586"/>
                  </a:lnTo>
                  <a:lnTo>
                    <a:pt x="0" y="257172"/>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sp>
          <p:nvSpPr>
            <p:cNvPr id="5367" name="Google Shape;5367;p367"/>
            <p:cNvSpPr/>
            <p:nvPr/>
          </p:nvSpPr>
          <p:spPr>
            <a:xfrm rot="10800000">
              <a:off x="13111953" y="9149846"/>
              <a:ext cx="188952" cy="219885"/>
            </a:xfrm>
            <a:custGeom>
              <a:rect b="b" l="l" r="r" t="t"/>
              <a:pathLst>
                <a:path extrusionOk="0" h="257175" w="219075">
                  <a:moveTo>
                    <a:pt x="0" y="257172"/>
                  </a:moveTo>
                  <a:lnTo>
                    <a:pt x="0" y="0"/>
                  </a:lnTo>
                  <a:lnTo>
                    <a:pt x="219039" y="128586"/>
                  </a:lnTo>
                  <a:lnTo>
                    <a:pt x="0" y="257172"/>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900">
                <a:latin typeface="DM Sans"/>
                <a:ea typeface="DM Sans"/>
                <a:cs typeface="DM Sans"/>
                <a:sym typeface="DM Sans"/>
              </a:endParaRPr>
            </a:p>
          </p:txBody>
        </p:sp>
      </p:grpSp>
      <p:sp>
        <p:nvSpPr>
          <p:cNvPr id="5368" name="Google Shape;5368;p367"/>
          <p:cNvSpPr txBox="1"/>
          <p:nvPr/>
        </p:nvSpPr>
        <p:spPr>
          <a:xfrm>
            <a:off x="446588" y="4436796"/>
            <a:ext cx="13812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dk1"/>
                </a:solidFill>
                <a:latin typeface="DM Mono Medium"/>
                <a:ea typeface="DM Mono Medium"/>
                <a:cs typeface="DM Mono Medium"/>
                <a:sym typeface="DM Mono Medium"/>
              </a:rPr>
              <a:t>TESTING NEEDS </a:t>
            </a:r>
            <a:endParaRPr sz="700">
              <a:solidFill>
                <a:schemeClr val="dk1"/>
              </a:solidFill>
              <a:latin typeface="DM Mono Medium"/>
              <a:ea typeface="DM Mono Medium"/>
              <a:cs typeface="DM Mono Medium"/>
              <a:sym typeface="DM Mono Medium"/>
            </a:endParaRPr>
          </a:p>
          <a:p>
            <a:pPr indent="0" lvl="0" marL="0" rtl="0" algn="l">
              <a:spcBef>
                <a:spcPts val="0"/>
              </a:spcBef>
              <a:spcAft>
                <a:spcPts val="0"/>
              </a:spcAft>
              <a:buNone/>
            </a:pPr>
            <a:r>
              <a:rPr lang="en" sz="700">
                <a:solidFill>
                  <a:schemeClr val="dk1"/>
                </a:solidFill>
                <a:latin typeface="DM Mono Medium"/>
                <a:ea typeface="DM Mono Medium"/>
                <a:cs typeface="DM Mono Medium"/>
                <a:sym typeface="DM Mono Medium"/>
              </a:rPr>
              <a:t>ACROSS PERSONAS</a:t>
            </a:r>
            <a:r>
              <a:rPr lang="en" sz="700">
                <a:solidFill>
                  <a:schemeClr val="dk1"/>
                </a:solidFill>
                <a:latin typeface="DM Mono Medium"/>
                <a:ea typeface="DM Mono Medium"/>
                <a:cs typeface="DM Mono Medium"/>
                <a:sym typeface="DM Mono Medium"/>
              </a:rPr>
              <a:t> </a:t>
            </a:r>
            <a:endParaRPr sz="700">
              <a:solidFill>
                <a:schemeClr val="dk1"/>
              </a:solidFill>
              <a:latin typeface="DM Mono Medium"/>
              <a:ea typeface="DM Mono Medium"/>
              <a:cs typeface="DM Mono Medium"/>
              <a:sym typeface="DM Mono Medium"/>
            </a:endParaRPr>
          </a:p>
        </p:txBody>
      </p:sp>
      <p:grpSp>
        <p:nvGrpSpPr>
          <p:cNvPr id="5369" name="Google Shape;5369;p367"/>
          <p:cNvGrpSpPr/>
          <p:nvPr/>
        </p:nvGrpSpPr>
        <p:grpSpPr>
          <a:xfrm>
            <a:off x="1731530" y="4414467"/>
            <a:ext cx="917120" cy="290956"/>
            <a:chOff x="12311635" y="7719458"/>
            <a:chExt cx="1834239" cy="581913"/>
          </a:xfrm>
        </p:grpSpPr>
        <p:sp>
          <p:nvSpPr>
            <p:cNvPr id="5370" name="Google Shape;5370;p367"/>
            <p:cNvSpPr txBox="1"/>
            <p:nvPr/>
          </p:nvSpPr>
          <p:spPr>
            <a:xfrm>
              <a:off x="12985175" y="7887273"/>
              <a:ext cx="1160700" cy="246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800">
                  <a:solidFill>
                    <a:srgbClr val="474C55"/>
                  </a:solidFill>
                  <a:latin typeface="DM Sans Medium"/>
                  <a:ea typeface="DM Sans Medium"/>
                  <a:cs typeface="DM Sans Medium"/>
                  <a:sym typeface="DM Sans Medium"/>
                </a:rPr>
                <a:t>Developers</a:t>
              </a:r>
              <a:endParaRPr sz="800">
                <a:solidFill>
                  <a:srgbClr val="474C55"/>
                </a:solidFill>
                <a:latin typeface="DM Sans Medium"/>
                <a:ea typeface="DM Sans Medium"/>
                <a:cs typeface="DM Sans Medium"/>
                <a:sym typeface="DM Sans Medium"/>
              </a:endParaRPr>
            </a:p>
          </p:txBody>
        </p:sp>
        <p:grpSp>
          <p:nvGrpSpPr>
            <p:cNvPr id="5371" name="Google Shape;5371;p367"/>
            <p:cNvGrpSpPr/>
            <p:nvPr/>
          </p:nvGrpSpPr>
          <p:grpSpPr>
            <a:xfrm rot="-2700000">
              <a:off x="12396854" y="7804677"/>
              <a:ext cx="411474" cy="411474"/>
              <a:chOff x="1193200" y="238125"/>
              <a:chExt cx="5158800" cy="5158800"/>
            </a:xfrm>
          </p:grpSpPr>
          <p:sp>
            <p:nvSpPr>
              <p:cNvPr id="5372" name="Google Shape;5372;p367"/>
              <p:cNvSpPr/>
              <p:nvPr/>
            </p:nvSpPr>
            <p:spPr>
              <a:xfrm>
                <a:off x="1193200" y="238125"/>
                <a:ext cx="2579400" cy="2579400"/>
              </a:xfrm>
              <a:custGeom>
                <a:rect b="b" l="l" r="r" t="t"/>
                <a:pathLst>
                  <a:path extrusionOk="0" h="103176" w="103176">
                    <a:moveTo>
                      <a:pt x="0" y="0"/>
                    </a:moveTo>
                    <a:lnTo>
                      <a:pt x="0" y="51588"/>
                    </a:lnTo>
                    <a:lnTo>
                      <a:pt x="0" y="103176"/>
                    </a:lnTo>
                    <a:lnTo>
                      <a:pt x="51588" y="103176"/>
                    </a:lnTo>
                    <a:lnTo>
                      <a:pt x="51588" y="51588"/>
                    </a:lnTo>
                    <a:lnTo>
                      <a:pt x="103176" y="51588"/>
                    </a:lnTo>
                    <a:lnTo>
                      <a:pt x="103176" y="0"/>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73" name="Google Shape;5373;p367"/>
              <p:cNvSpPr/>
              <p:nvPr/>
            </p:nvSpPr>
            <p:spPr>
              <a:xfrm>
                <a:off x="3772575" y="2817500"/>
                <a:ext cx="2579425" cy="2579425"/>
              </a:xfrm>
              <a:custGeom>
                <a:rect b="b" l="l" r="r" t="t"/>
                <a:pathLst>
                  <a:path extrusionOk="0" h="103177" w="103177">
                    <a:moveTo>
                      <a:pt x="51589" y="1"/>
                    </a:moveTo>
                    <a:lnTo>
                      <a:pt x="51589" y="51589"/>
                    </a:lnTo>
                    <a:lnTo>
                      <a:pt x="1" y="51589"/>
                    </a:lnTo>
                    <a:lnTo>
                      <a:pt x="1" y="103177"/>
                    </a:lnTo>
                    <a:lnTo>
                      <a:pt x="103177" y="103177"/>
                    </a:lnTo>
                    <a:lnTo>
                      <a:pt x="103177" y="51589"/>
                    </a:lnTo>
                    <a:lnTo>
                      <a:pt x="103177"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sp>
        <p:nvSpPr>
          <p:cNvPr id="5374" name="Google Shape;5374;p367"/>
          <p:cNvSpPr txBox="1"/>
          <p:nvPr>
            <p:ph idx="12" type="sldNum"/>
          </p:nvPr>
        </p:nvSpPr>
        <p:spPr>
          <a:xfrm>
            <a:off x="8570435" y="4949563"/>
            <a:ext cx="207600" cy="77100"/>
          </a:xfrm>
          <a:prstGeom prst="rect">
            <a:avLst/>
          </a:prstGeom>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grpSp>
        <p:nvGrpSpPr>
          <p:cNvPr id="5375" name="Google Shape;5375;p367"/>
          <p:cNvGrpSpPr/>
          <p:nvPr/>
        </p:nvGrpSpPr>
        <p:grpSpPr>
          <a:xfrm>
            <a:off x="6406626" y="4457028"/>
            <a:ext cx="1120585" cy="205836"/>
            <a:chOff x="4883205" y="7804578"/>
            <a:chExt cx="2241171" cy="411672"/>
          </a:xfrm>
        </p:grpSpPr>
        <p:grpSp>
          <p:nvGrpSpPr>
            <p:cNvPr id="5376" name="Google Shape;5376;p367"/>
            <p:cNvGrpSpPr/>
            <p:nvPr/>
          </p:nvGrpSpPr>
          <p:grpSpPr>
            <a:xfrm>
              <a:off x="4883205" y="7804578"/>
              <a:ext cx="411672" cy="411672"/>
              <a:chOff x="1190625" y="253600"/>
              <a:chExt cx="5158800" cy="5158800"/>
            </a:xfrm>
          </p:grpSpPr>
          <p:sp>
            <p:nvSpPr>
              <p:cNvPr id="5377" name="Google Shape;5377;p367"/>
              <p:cNvSpPr/>
              <p:nvPr/>
            </p:nvSpPr>
            <p:spPr>
              <a:xfrm flipH="1">
                <a:off x="3770025" y="2832975"/>
                <a:ext cx="2579400" cy="2579425"/>
              </a:xfrm>
              <a:custGeom>
                <a:rect b="b" l="l" r="r" t="t"/>
                <a:pathLst>
                  <a:path extrusionOk="0" h="103177" w="103176">
                    <a:moveTo>
                      <a:pt x="51588" y="1"/>
                    </a:moveTo>
                    <a:cubicBezTo>
                      <a:pt x="23111" y="1"/>
                      <a:pt x="0" y="23112"/>
                      <a:pt x="0" y="51589"/>
                    </a:cubicBezTo>
                    <a:lnTo>
                      <a:pt x="0" y="103177"/>
                    </a:lnTo>
                    <a:lnTo>
                      <a:pt x="103176" y="103177"/>
                    </a:lnTo>
                    <a:lnTo>
                      <a:pt x="103176" y="51589"/>
                    </a:lnTo>
                    <a:cubicBezTo>
                      <a:pt x="103176" y="23112"/>
                      <a:pt x="80064" y="1"/>
                      <a:pt x="51588"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78" name="Google Shape;5378;p367"/>
              <p:cNvSpPr/>
              <p:nvPr/>
            </p:nvSpPr>
            <p:spPr>
              <a:xfrm flipH="1">
                <a:off x="4414875" y="1543275"/>
                <a:ext cx="1289725" cy="1289725"/>
              </a:xfrm>
              <a:custGeom>
                <a:rect b="b" l="l" r="r" t="t"/>
                <a:pathLst>
                  <a:path extrusionOk="0" h="51589" w="51589">
                    <a:moveTo>
                      <a:pt x="25795" y="1"/>
                    </a:moveTo>
                    <a:cubicBezTo>
                      <a:pt x="11557" y="1"/>
                      <a:pt x="1" y="11557"/>
                      <a:pt x="1" y="25795"/>
                    </a:cubicBezTo>
                    <a:cubicBezTo>
                      <a:pt x="1" y="40033"/>
                      <a:pt x="11557" y="51589"/>
                      <a:pt x="25795" y="51589"/>
                    </a:cubicBezTo>
                    <a:cubicBezTo>
                      <a:pt x="40033" y="51589"/>
                      <a:pt x="51589" y="40033"/>
                      <a:pt x="51589" y="25795"/>
                    </a:cubicBezTo>
                    <a:cubicBezTo>
                      <a:pt x="51589" y="11557"/>
                      <a:pt x="40033" y="1"/>
                      <a:pt x="25795"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79" name="Google Shape;5379;p367"/>
              <p:cNvSpPr/>
              <p:nvPr/>
            </p:nvSpPr>
            <p:spPr>
              <a:xfrm flipH="1">
                <a:off x="1190625" y="1543275"/>
                <a:ext cx="2579425" cy="2579425"/>
              </a:xfrm>
              <a:custGeom>
                <a:rect b="b" l="l" r="r" t="t"/>
                <a:pathLst>
                  <a:path extrusionOk="0" h="103177" w="103177">
                    <a:moveTo>
                      <a:pt x="51589" y="1"/>
                    </a:moveTo>
                    <a:cubicBezTo>
                      <a:pt x="23112" y="1"/>
                      <a:pt x="1" y="23112"/>
                      <a:pt x="1" y="51589"/>
                    </a:cubicBezTo>
                    <a:lnTo>
                      <a:pt x="1" y="103177"/>
                    </a:lnTo>
                    <a:lnTo>
                      <a:pt x="103177" y="103177"/>
                    </a:lnTo>
                    <a:lnTo>
                      <a:pt x="103177" y="51589"/>
                    </a:lnTo>
                    <a:cubicBezTo>
                      <a:pt x="103177" y="23112"/>
                      <a:pt x="80065" y="1"/>
                      <a:pt x="51589"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80" name="Google Shape;5380;p367"/>
              <p:cNvSpPr/>
              <p:nvPr/>
            </p:nvSpPr>
            <p:spPr>
              <a:xfrm flipH="1">
                <a:off x="1835475" y="253600"/>
                <a:ext cx="1289725" cy="1289700"/>
              </a:xfrm>
              <a:custGeom>
                <a:rect b="b" l="l" r="r" t="t"/>
                <a:pathLst>
                  <a:path extrusionOk="0" h="51588" w="51589">
                    <a:moveTo>
                      <a:pt x="25795" y="0"/>
                    </a:moveTo>
                    <a:cubicBezTo>
                      <a:pt x="11556" y="0"/>
                      <a:pt x="1" y="11556"/>
                      <a:pt x="1" y="25794"/>
                    </a:cubicBezTo>
                    <a:cubicBezTo>
                      <a:pt x="1" y="40032"/>
                      <a:pt x="11556" y="51588"/>
                      <a:pt x="25795" y="51588"/>
                    </a:cubicBezTo>
                    <a:cubicBezTo>
                      <a:pt x="40033" y="51588"/>
                      <a:pt x="51589" y="40032"/>
                      <a:pt x="51589" y="25794"/>
                    </a:cubicBezTo>
                    <a:cubicBezTo>
                      <a:pt x="51589" y="11556"/>
                      <a:pt x="40033" y="0"/>
                      <a:pt x="25795" y="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381" name="Google Shape;5381;p367"/>
            <p:cNvSpPr txBox="1"/>
            <p:nvPr/>
          </p:nvSpPr>
          <p:spPr>
            <a:xfrm>
              <a:off x="5458176" y="7887264"/>
              <a:ext cx="1666200" cy="2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800">
                  <a:solidFill>
                    <a:srgbClr val="474C55"/>
                  </a:solidFill>
                  <a:latin typeface="DM Sans Medium"/>
                  <a:ea typeface="DM Sans Medium"/>
                  <a:cs typeface="DM Sans Medium"/>
                  <a:sym typeface="DM Sans Medium"/>
                </a:rPr>
                <a:t>Extended Teams</a:t>
              </a:r>
              <a:endParaRPr sz="800">
                <a:solidFill>
                  <a:srgbClr val="474C55"/>
                </a:solidFill>
                <a:latin typeface="DM Sans Medium"/>
                <a:ea typeface="DM Sans Medium"/>
                <a:cs typeface="DM Sans Medium"/>
                <a:sym typeface="DM Sans Medium"/>
              </a:endParaRPr>
            </a:p>
          </p:txBody>
        </p:sp>
      </p:grpSp>
      <p:grpSp>
        <p:nvGrpSpPr>
          <p:cNvPr id="5382" name="Google Shape;5382;p367"/>
          <p:cNvGrpSpPr/>
          <p:nvPr/>
        </p:nvGrpSpPr>
        <p:grpSpPr>
          <a:xfrm>
            <a:off x="5044199" y="4482757"/>
            <a:ext cx="935748" cy="154378"/>
            <a:chOff x="7382930" y="7856036"/>
            <a:chExt cx="1871497" cy="308756"/>
          </a:xfrm>
        </p:grpSpPr>
        <p:grpSp>
          <p:nvGrpSpPr>
            <p:cNvPr id="5383" name="Google Shape;5383;p367"/>
            <p:cNvGrpSpPr/>
            <p:nvPr/>
          </p:nvGrpSpPr>
          <p:grpSpPr>
            <a:xfrm>
              <a:off x="7382930" y="7856036"/>
              <a:ext cx="411672" cy="308756"/>
              <a:chOff x="1190625" y="882950"/>
              <a:chExt cx="5158800" cy="3869125"/>
            </a:xfrm>
          </p:grpSpPr>
          <p:sp>
            <p:nvSpPr>
              <p:cNvPr id="5384" name="Google Shape;5384;p367"/>
              <p:cNvSpPr/>
              <p:nvPr/>
            </p:nvSpPr>
            <p:spPr>
              <a:xfrm>
                <a:off x="4414850" y="882950"/>
                <a:ext cx="1934575" cy="3869125"/>
              </a:xfrm>
              <a:custGeom>
                <a:rect b="b" l="l" r="r" t="t"/>
                <a:pathLst>
                  <a:path extrusionOk="0" h="154765" w="77383">
                    <a:moveTo>
                      <a:pt x="1" y="1"/>
                    </a:moveTo>
                    <a:lnTo>
                      <a:pt x="1" y="51589"/>
                    </a:lnTo>
                    <a:cubicBezTo>
                      <a:pt x="14239" y="51589"/>
                      <a:pt x="25795" y="63248"/>
                      <a:pt x="25795" y="77383"/>
                    </a:cubicBezTo>
                    <a:cubicBezTo>
                      <a:pt x="25795" y="91621"/>
                      <a:pt x="14239" y="103177"/>
                      <a:pt x="1" y="103177"/>
                    </a:cubicBezTo>
                    <a:lnTo>
                      <a:pt x="1" y="154765"/>
                    </a:lnTo>
                    <a:cubicBezTo>
                      <a:pt x="42715" y="154765"/>
                      <a:pt x="77383" y="120098"/>
                      <a:pt x="77383" y="77383"/>
                    </a:cubicBezTo>
                    <a:cubicBezTo>
                      <a:pt x="77383" y="34668"/>
                      <a:pt x="42715" y="1"/>
                      <a:pt x="1"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85" name="Google Shape;5385;p367"/>
              <p:cNvSpPr/>
              <p:nvPr/>
            </p:nvSpPr>
            <p:spPr>
              <a:xfrm>
                <a:off x="1190625" y="882950"/>
                <a:ext cx="1934550" cy="3869125"/>
              </a:xfrm>
              <a:custGeom>
                <a:rect b="b" l="l" r="r" t="t"/>
                <a:pathLst>
                  <a:path extrusionOk="0" h="154765" w="77382">
                    <a:moveTo>
                      <a:pt x="0" y="77383"/>
                    </a:moveTo>
                    <a:cubicBezTo>
                      <a:pt x="0" y="120098"/>
                      <a:pt x="34667" y="154765"/>
                      <a:pt x="77382" y="154765"/>
                    </a:cubicBezTo>
                    <a:lnTo>
                      <a:pt x="77382" y="103177"/>
                    </a:lnTo>
                    <a:cubicBezTo>
                      <a:pt x="63247" y="103177"/>
                      <a:pt x="51588" y="91621"/>
                      <a:pt x="51588" y="77383"/>
                    </a:cubicBezTo>
                    <a:cubicBezTo>
                      <a:pt x="51588" y="63248"/>
                      <a:pt x="63247" y="51589"/>
                      <a:pt x="77382" y="51589"/>
                    </a:cubicBezTo>
                    <a:lnTo>
                      <a:pt x="77382" y="1"/>
                    </a:lnTo>
                    <a:cubicBezTo>
                      <a:pt x="34667" y="1"/>
                      <a:pt x="0" y="34668"/>
                      <a:pt x="0" y="77383"/>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386" name="Google Shape;5386;p367"/>
            <p:cNvSpPr txBox="1"/>
            <p:nvPr/>
          </p:nvSpPr>
          <p:spPr>
            <a:xfrm>
              <a:off x="7929327" y="7887264"/>
              <a:ext cx="1325100" cy="246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800">
                  <a:solidFill>
                    <a:srgbClr val="474C55"/>
                  </a:solidFill>
                  <a:latin typeface="DM Sans Medium"/>
                  <a:ea typeface="DM Sans Medium"/>
                  <a:cs typeface="DM Sans Medium"/>
                  <a:sym typeface="DM Sans Medium"/>
                </a:rPr>
                <a:t>Prod Owners</a:t>
              </a:r>
              <a:endParaRPr sz="800">
                <a:solidFill>
                  <a:srgbClr val="474C55"/>
                </a:solidFill>
                <a:latin typeface="DM Sans Medium"/>
                <a:ea typeface="DM Sans Medium"/>
                <a:cs typeface="DM Sans Medium"/>
                <a:sym typeface="DM Sans Medium"/>
              </a:endParaRPr>
            </a:p>
          </p:txBody>
        </p:sp>
      </p:grpSp>
      <p:grpSp>
        <p:nvGrpSpPr>
          <p:cNvPr id="5387" name="Google Shape;5387;p367"/>
          <p:cNvGrpSpPr/>
          <p:nvPr/>
        </p:nvGrpSpPr>
        <p:grpSpPr>
          <a:xfrm>
            <a:off x="4159390" y="4457028"/>
            <a:ext cx="458130" cy="205836"/>
            <a:chOff x="9544038" y="7804578"/>
            <a:chExt cx="916259" cy="411672"/>
          </a:xfrm>
        </p:grpSpPr>
        <p:grpSp>
          <p:nvGrpSpPr>
            <p:cNvPr id="5388" name="Google Shape;5388;p367"/>
            <p:cNvGrpSpPr/>
            <p:nvPr/>
          </p:nvGrpSpPr>
          <p:grpSpPr>
            <a:xfrm>
              <a:off x="9544038" y="7804578"/>
              <a:ext cx="308756" cy="411672"/>
              <a:chOff x="1835450" y="238125"/>
              <a:chExt cx="3869125" cy="5158800"/>
            </a:xfrm>
          </p:grpSpPr>
          <p:sp>
            <p:nvSpPr>
              <p:cNvPr id="5389" name="Google Shape;5389;p367"/>
              <p:cNvSpPr/>
              <p:nvPr/>
            </p:nvSpPr>
            <p:spPr>
              <a:xfrm>
                <a:off x="1835450" y="238125"/>
                <a:ext cx="3869125" cy="3869100"/>
              </a:xfrm>
              <a:custGeom>
                <a:rect b="b" l="l" r="r" t="t"/>
                <a:pathLst>
                  <a:path extrusionOk="0" h="154764" w="154765">
                    <a:moveTo>
                      <a:pt x="154765" y="77382"/>
                    </a:moveTo>
                    <a:cubicBezTo>
                      <a:pt x="154765" y="34667"/>
                      <a:pt x="120098" y="0"/>
                      <a:pt x="77383" y="0"/>
                    </a:cubicBezTo>
                    <a:cubicBezTo>
                      <a:pt x="34668" y="0"/>
                      <a:pt x="1" y="34667"/>
                      <a:pt x="1" y="77382"/>
                    </a:cubicBezTo>
                    <a:cubicBezTo>
                      <a:pt x="1" y="120097"/>
                      <a:pt x="34668" y="154764"/>
                      <a:pt x="77383" y="154764"/>
                    </a:cubicBezTo>
                    <a:cubicBezTo>
                      <a:pt x="120098" y="154764"/>
                      <a:pt x="154765" y="120097"/>
                      <a:pt x="154765" y="77382"/>
                    </a:cubicBezTo>
                    <a:close/>
                    <a:moveTo>
                      <a:pt x="77383" y="103176"/>
                    </a:moveTo>
                    <a:cubicBezTo>
                      <a:pt x="63041" y="103176"/>
                      <a:pt x="51589" y="91723"/>
                      <a:pt x="51589" y="77382"/>
                    </a:cubicBezTo>
                    <a:cubicBezTo>
                      <a:pt x="51589" y="63040"/>
                      <a:pt x="63041" y="51588"/>
                      <a:pt x="77383" y="51588"/>
                    </a:cubicBezTo>
                    <a:cubicBezTo>
                      <a:pt x="91724" y="51588"/>
                      <a:pt x="103177" y="63040"/>
                      <a:pt x="103177" y="77382"/>
                    </a:cubicBezTo>
                    <a:cubicBezTo>
                      <a:pt x="103177" y="91723"/>
                      <a:pt x="91724" y="103176"/>
                      <a:pt x="77383" y="103176"/>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90" name="Google Shape;5390;p367"/>
              <p:cNvSpPr/>
              <p:nvPr/>
            </p:nvSpPr>
            <p:spPr>
              <a:xfrm>
                <a:off x="2480300" y="4107200"/>
                <a:ext cx="2579425" cy="1289725"/>
              </a:xfrm>
              <a:custGeom>
                <a:rect b="b" l="l" r="r" t="t"/>
                <a:pathLst>
                  <a:path extrusionOk="0" h="51589" w="103177">
                    <a:moveTo>
                      <a:pt x="51589" y="51589"/>
                    </a:moveTo>
                    <a:cubicBezTo>
                      <a:pt x="80065" y="51589"/>
                      <a:pt x="103177" y="28477"/>
                      <a:pt x="103177" y="1"/>
                    </a:cubicBezTo>
                    <a:lnTo>
                      <a:pt x="51589" y="1"/>
                    </a:lnTo>
                    <a:lnTo>
                      <a:pt x="1" y="1"/>
                    </a:lnTo>
                    <a:cubicBezTo>
                      <a:pt x="1" y="28477"/>
                      <a:pt x="23112" y="51589"/>
                      <a:pt x="51589" y="51589"/>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391" name="Google Shape;5391;p367"/>
            <p:cNvSpPr txBox="1"/>
            <p:nvPr/>
          </p:nvSpPr>
          <p:spPr>
            <a:xfrm>
              <a:off x="10005198" y="7887264"/>
              <a:ext cx="455100" cy="246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800">
                  <a:solidFill>
                    <a:srgbClr val="474C55"/>
                  </a:solidFill>
                  <a:latin typeface="DM Sans Medium"/>
                  <a:ea typeface="DM Sans Medium"/>
                  <a:cs typeface="DM Sans Medium"/>
                  <a:sym typeface="DM Sans Medium"/>
                </a:rPr>
                <a:t>QA</a:t>
              </a:r>
              <a:endParaRPr sz="800">
                <a:solidFill>
                  <a:srgbClr val="474C55"/>
                </a:solidFill>
                <a:latin typeface="DM Sans Medium"/>
                <a:ea typeface="DM Sans Medium"/>
                <a:cs typeface="DM Sans Medium"/>
                <a:sym typeface="DM Sans Medium"/>
              </a:endParaRPr>
            </a:p>
          </p:txBody>
        </p:sp>
      </p:grpSp>
      <p:grpSp>
        <p:nvGrpSpPr>
          <p:cNvPr id="5392" name="Google Shape;5392;p367"/>
          <p:cNvGrpSpPr/>
          <p:nvPr/>
        </p:nvGrpSpPr>
        <p:grpSpPr>
          <a:xfrm>
            <a:off x="3075329" y="4457028"/>
            <a:ext cx="657382" cy="205836"/>
            <a:chOff x="10682455" y="7804578"/>
            <a:chExt cx="1314765" cy="411672"/>
          </a:xfrm>
        </p:grpSpPr>
        <p:grpSp>
          <p:nvGrpSpPr>
            <p:cNvPr id="5393" name="Google Shape;5393;p367"/>
            <p:cNvGrpSpPr/>
            <p:nvPr/>
          </p:nvGrpSpPr>
          <p:grpSpPr>
            <a:xfrm>
              <a:off x="10682455" y="7804578"/>
              <a:ext cx="411672" cy="411672"/>
              <a:chOff x="1190625" y="238125"/>
              <a:chExt cx="5158800" cy="5158800"/>
            </a:xfrm>
          </p:grpSpPr>
          <p:sp>
            <p:nvSpPr>
              <p:cNvPr id="5394" name="Google Shape;5394;p367"/>
              <p:cNvSpPr/>
              <p:nvPr/>
            </p:nvSpPr>
            <p:spPr>
              <a:xfrm>
                <a:off x="5059700" y="238125"/>
                <a:ext cx="1289725" cy="1289700"/>
              </a:xfrm>
              <a:custGeom>
                <a:rect b="b" l="l" r="r" t="t"/>
                <a:pathLst>
                  <a:path extrusionOk="0" h="51588" w="51589">
                    <a:moveTo>
                      <a:pt x="1" y="0"/>
                    </a:moveTo>
                    <a:lnTo>
                      <a:pt x="1" y="51588"/>
                    </a:lnTo>
                    <a:lnTo>
                      <a:pt x="51589" y="51588"/>
                    </a:lnTo>
                    <a:lnTo>
                      <a:pt x="51589" y="0"/>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95" name="Google Shape;5395;p367"/>
              <p:cNvSpPr/>
              <p:nvPr/>
            </p:nvSpPr>
            <p:spPr>
              <a:xfrm>
                <a:off x="5059700" y="2172650"/>
                <a:ext cx="1289725" cy="1289725"/>
              </a:xfrm>
              <a:custGeom>
                <a:rect b="b" l="l" r="r" t="t"/>
                <a:pathLst>
                  <a:path extrusionOk="0" h="51589" w="51589">
                    <a:moveTo>
                      <a:pt x="1" y="1"/>
                    </a:moveTo>
                    <a:lnTo>
                      <a:pt x="1" y="51589"/>
                    </a:lnTo>
                    <a:lnTo>
                      <a:pt x="51589" y="51589"/>
                    </a:lnTo>
                    <a:lnTo>
                      <a:pt x="51589"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96" name="Google Shape;5396;p367"/>
              <p:cNvSpPr/>
              <p:nvPr/>
            </p:nvSpPr>
            <p:spPr>
              <a:xfrm>
                <a:off x="5059700" y="4107200"/>
                <a:ext cx="1289725" cy="1289725"/>
              </a:xfrm>
              <a:custGeom>
                <a:rect b="b" l="l" r="r" t="t"/>
                <a:pathLst>
                  <a:path extrusionOk="0" h="51589" w="51589">
                    <a:moveTo>
                      <a:pt x="1" y="1"/>
                    </a:moveTo>
                    <a:lnTo>
                      <a:pt x="1" y="51589"/>
                    </a:lnTo>
                    <a:lnTo>
                      <a:pt x="51589" y="51589"/>
                    </a:lnTo>
                    <a:lnTo>
                      <a:pt x="51589"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97" name="Google Shape;5397;p367"/>
              <p:cNvSpPr/>
              <p:nvPr/>
            </p:nvSpPr>
            <p:spPr>
              <a:xfrm>
                <a:off x="2802725" y="2172650"/>
                <a:ext cx="1942325" cy="1297475"/>
              </a:xfrm>
              <a:custGeom>
                <a:rect b="b" l="l" r="r" t="t"/>
                <a:pathLst>
                  <a:path extrusionOk="0" h="51899" w="77693">
                    <a:moveTo>
                      <a:pt x="1" y="1"/>
                    </a:moveTo>
                    <a:lnTo>
                      <a:pt x="1" y="51589"/>
                    </a:lnTo>
                    <a:lnTo>
                      <a:pt x="51589" y="51589"/>
                    </a:lnTo>
                    <a:lnTo>
                      <a:pt x="51589" y="51898"/>
                    </a:lnTo>
                    <a:lnTo>
                      <a:pt x="77692" y="25795"/>
                    </a:lnTo>
                    <a:lnTo>
                      <a:pt x="51589" y="310"/>
                    </a:lnTo>
                    <a:lnTo>
                      <a:pt x="51589"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98" name="Google Shape;5398;p367"/>
              <p:cNvSpPr/>
              <p:nvPr/>
            </p:nvSpPr>
            <p:spPr>
              <a:xfrm>
                <a:off x="1190625" y="2172650"/>
                <a:ext cx="1289700" cy="1289725"/>
              </a:xfrm>
              <a:custGeom>
                <a:rect b="b" l="l" r="r" t="t"/>
                <a:pathLst>
                  <a:path extrusionOk="0" h="51589" w="51588">
                    <a:moveTo>
                      <a:pt x="25794" y="1"/>
                    </a:moveTo>
                    <a:cubicBezTo>
                      <a:pt x="11659" y="1"/>
                      <a:pt x="0" y="11660"/>
                      <a:pt x="0" y="25795"/>
                    </a:cubicBezTo>
                    <a:cubicBezTo>
                      <a:pt x="0" y="40033"/>
                      <a:pt x="11659" y="51589"/>
                      <a:pt x="25794" y="51589"/>
                    </a:cubicBezTo>
                    <a:cubicBezTo>
                      <a:pt x="40032" y="51589"/>
                      <a:pt x="51588" y="40033"/>
                      <a:pt x="51588" y="25795"/>
                    </a:cubicBezTo>
                    <a:cubicBezTo>
                      <a:pt x="51588" y="11660"/>
                      <a:pt x="40032" y="1"/>
                      <a:pt x="25794"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399" name="Google Shape;5399;p367"/>
            <p:cNvSpPr txBox="1"/>
            <p:nvPr/>
          </p:nvSpPr>
          <p:spPr>
            <a:xfrm>
              <a:off x="11257420" y="7887264"/>
              <a:ext cx="739800" cy="246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800">
                  <a:solidFill>
                    <a:srgbClr val="474C55"/>
                  </a:solidFill>
                  <a:latin typeface="DM Sans Medium"/>
                  <a:ea typeface="DM Sans Medium"/>
                  <a:cs typeface="DM Sans Medium"/>
                  <a:sym typeface="DM Sans Medium"/>
                </a:rPr>
                <a:t>SDETS</a:t>
              </a:r>
              <a:endParaRPr sz="800">
                <a:solidFill>
                  <a:srgbClr val="474C55"/>
                </a:solidFill>
                <a:latin typeface="DM Sans Medium"/>
                <a:ea typeface="DM Sans Medium"/>
                <a:cs typeface="DM Sans Medium"/>
                <a:sym typeface="DM Sans Medium"/>
              </a:endParaRPr>
            </a:p>
          </p:txBody>
        </p:sp>
      </p:grpSp>
      <p:sp>
        <p:nvSpPr>
          <p:cNvPr id="5400" name="Google Shape;5400;p367"/>
          <p:cNvSpPr txBox="1"/>
          <p:nvPr/>
        </p:nvSpPr>
        <p:spPr>
          <a:xfrm>
            <a:off x="315125" y="868732"/>
            <a:ext cx="5604900" cy="200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300">
                <a:solidFill>
                  <a:srgbClr val="363636"/>
                </a:solidFill>
                <a:latin typeface="DM Sans"/>
                <a:ea typeface="DM Sans"/>
                <a:cs typeface="DM Sans"/>
                <a:sym typeface="DM Sans"/>
              </a:rPr>
              <a:t>T</a:t>
            </a:r>
            <a:r>
              <a:rPr lang="en" sz="1300">
                <a:solidFill>
                  <a:srgbClr val="363636"/>
                </a:solidFill>
                <a:latin typeface="DM Sans"/>
                <a:ea typeface="DM Sans"/>
                <a:cs typeface="DM Sans"/>
                <a:sym typeface="DM Sans"/>
              </a:rPr>
              <a:t>est critical elements of the </a:t>
            </a:r>
            <a:r>
              <a:rPr b="1" lang="en" sz="1300">
                <a:solidFill>
                  <a:srgbClr val="228757"/>
                </a:solidFill>
                <a:latin typeface="DM Sans"/>
                <a:ea typeface="DM Sans"/>
                <a:cs typeface="DM Sans"/>
                <a:sym typeface="DM Sans"/>
              </a:rPr>
              <a:t>customer experience </a:t>
            </a:r>
            <a:endParaRPr sz="1300">
              <a:solidFill>
                <a:srgbClr val="228757"/>
              </a:solidFill>
              <a:latin typeface="DM Sans"/>
              <a:ea typeface="DM Sans"/>
              <a:cs typeface="DM Sans"/>
              <a:sym typeface="DM Sans"/>
            </a:endParaRPr>
          </a:p>
        </p:txBody>
      </p:sp>
      <p:sp>
        <p:nvSpPr>
          <p:cNvPr id="5401" name="Google Shape;5401;p367"/>
          <p:cNvSpPr txBox="1"/>
          <p:nvPr/>
        </p:nvSpPr>
        <p:spPr>
          <a:xfrm>
            <a:off x="6396612" y="1402827"/>
            <a:ext cx="1474500" cy="144900"/>
          </a:xfrm>
          <a:prstGeom prst="rect">
            <a:avLst/>
          </a:prstGeom>
          <a:noFill/>
          <a:ln>
            <a:noFill/>
          </a:ln>
        </p:spPr>
        <p:txBody>
          <a:bodyPr anchorCtr="0" anchor="t" bIns="0" lIns="0" spcFirstLastPara="1" rIns="0" wrap="square" tIns="6350">
            <a:spAutoFit/>
          </a:bodyPr>
          <a:lstStyle/>
          <a:p>
            <a:pPr indent="0" lvl="0" marL="12700" marR="0" rtl="0" algn="ctr">
              <a:lnSpc>
                <a:spcPct val="100000"/>
              </a:lnSpc>
              <a:spcBef>
                <a:spcPts val="0"/>
              </a:spcBef>
              <a:spcAft>
                <a:spcPts val="0"/>
              </a:spcAft>
              <a:buNone/>
            </a:pPr>
            <a:r>
              <a:rPr lang="en" sz="900">
                <a:solidFill>
                  <a:srgbClr val="228757"/>
                </a:solidFill>
                <a:latin typeface="DM Mono Medium"/>
                <a:ea typeface="DM Mono Medium"/>
                <a:cs typeface="DM Mono Medium"/>
                <a:sym typeface="DM Mono Medium"/>
              </a:rPr>
              <a:t>RELEASE</a:t>
            </a:r>
            <a:endParaRPr sz="900">
              <a:solidFill>
                <a:srgbClr val="228757"/>
              </a:solidFill>
              <a:latin typeface="DM Mono Medium"/>
              <a:ea typeface="DM Mono Medium"/>
              <a:cs typeface="DM Mono Medium"/>
              <a:sym typeface="DM Mono Medium"/>
            </a:endParaRPr>
          </a:p>
        </p:txBody>
      </p:sp>
      <p:sp>
        <p:nvSpPr>
          <p:cNvPr id="5402" name="Google Shape;5402;p367"/>
          <p:cNvSpPr txBox="1"/>
          <p:nvPr/>
        </p:nvSpPr>
        <p:spPr>
          <a:xfrm>
            <a:off x="979835" y="1402827"/>
            <a:ext cx="729300" cy="1449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None/>
            </a:pPr>
            <a:r>
              <a:rPr lang="en" sz="900">
                <a:solidFill>
                  <a:srgbClr val="228757"/>
                </a:solidFill>
                <a:latin typeface="DM Mono Medium"/>
                <a:ea typeface="DM Mono Medium"/>
                <a:cs typeface="DM Mono Medium"/>
                <a:sym typeface="DM Mono Medium"/>
              </a:rPr>
              <a:t>DEV TEAMS</a:t>
            </a:r>
            <a:endParaRPr sz="900">
              <a:solidFill>
                <a:srgbClr val="228757"/>
              </a:solidFill>
              <a:latin typeface="DM Mono Medium"/>
              <a:ea typeface="DM Mono Medium"/>
              <a:cs typeface="DM Mono Medium"/>
              <a:sym typeface="DM Mono Medium"/>
            </a:endParaRPr>
          </a:p>
        </p:txBody>
      </p:sp>
      <p:grpSp>
        <p:nvGrpSpPr>
          <p:cNvPr id="5403" name="Google Shape;5403;p367"/>
          <p:cNvGrpSpPr/>
          <p:nvPr/>
        </p:nvGrpSpPr>
        <p:grpSpPr>
          <a:xfrm>
            <a:off x="505626" y="1288040"/>
            <a:ext cx="381235" cy="380204"/>
            <a:chOff x="1190625" y="253600"/>
            <a:chExt cx="5158800" cy="5158800"/>
          </a:xfrm>
        </p:grpSpPr>
        <p:sp>
          <p:nvSpPr>
            <p:cNvPr id="5404" name="Google Shape;5404;p367"/>
            <p:cNvSpPr/>
            <p:nvPr/>
          </p:nvSpPr>
          <p:spPr>
            <a:xfrm>
              <a:off x="1190625" y="2832975"/>
              <a:ext cx="2579400" cy="2579425"/>
            </a:xfrm>
            <a:custGeom>
              <a:rect b="b" l="l" r="r" t="t"/>
              <a:pathLst>
                <a:path extrusionOk="0" h="103177" w="103176">
                  <a:moveTo>
                    <a:pt x="51588" y="1"/>
                  </a:moveTo>
                  <a:cubicBezTo>
                    <a:pt x="23111" y="1"/>
                    <a:pt x="0" y="23112"/>
                    <a:pt x="0" y="51589"/>
                  </a:cubicBezTo>
                  <a:lnTo>
                    <a:pt x="0" y="103177"/>
                  </a:lnTo>
                  <a:lnTo>
                    <a:pt x="103176" y="103177"/>
                  </a:lnTo>
                  <a:lnTo>
                    <a:pt x="103176" y="51589"/>
                  </a:lnTo>
                  <a:cubicBezTo>
                    <a:pt x="103176" y="23112"/>
                    <a:pt x="80064" y="1"/>
                    <a:pt x="51588" y="1"/>
                  </a:cubicBezTo>
                  <a:close/>
                </a:path>
              </a:pathLst>
            </a:custGeom>
            <a:solidFill>
              <a:srgbClr val="22875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05" name="Google Shape;5405;p367"/>
            <p:cNvSpPr/>
            <p:nvPr/>
          </p:nvSpPr>
          <p:spPr>
            <a:xfrm>
              <a:off x="1835450" y="1543275"/>
              <a:ext cx="1289725" cy="1289725"/>
            </a:xfrm>
            <a:custGeom>
              <a:rect b="b" l="l" r="r" t="t"/>
              <a:pathLst>
                <a:path extrusionOk="0" h="51589" w="51589">
                  <a:moveTo>
                    <a:pt x="25795" y="1"/>
                  </a:moveTo>
                  <a:cubicBezTo>
                    <a:pt x="11557" y="1"/>
                    <a:pt x="1" y="11557"/>
                    <a:pt x="1" y="25795"/>
                  </a:cubicBezTo>
                  <a:cubicBezTo>
                    <a:pt x="1" y="40033"/>
                    <a:pt x="11557" y="51589"/>
                    <a:pt x="25795" y="51589"/>
                  </a:cubicBezTo>
                  <a:cubicBezTo>
                    <a:pt x="40033" y="51589"/>
                    <a:pt x="51589" y="40033"/>
                    <a:pt x="51589" y="25795"/>
                  </a:cubicBezTo>
                  <a:cubicBezTo>
                    <a:pt x="51589" y="11557"/>
                    <a:pt x="40033" y="1"/>
                    <a:pt x="25795" y="1"/>
                  </a:cubicBezTo>
                  <a:close/>
                </a:path>
              </a:pathLst>
            </a:custGeom>
            <a:solidFill>
              <a:srgbClr val="22875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06" name="Google Shape;5406;p367"/>
            <p:cNvSpPr/>
            <p:nvPr/>
          </p:nvSpPr>
          <p:spPr>
            <a:xfrm>
              <a:off x="3770000" y="1543275"/>
              <a:ext cx="2579425" cy="2579425"/>
            </a:xfrm>
            <a:custGeom>
              <a:rect b="b" l="l" r="r" t="t"/>
              <a:pathLst>
                <a:path extrusionOk="0" h="103177" w="103177">
                  <a:moveTo>
                    <a:pt x="51589" y="1"/>
                  </a:moveTo>
                  <a:cubicBezTo>
                    <a:pt x="23112" y="1"/>
                    <a:pt x="1" y="23112"/>
                    <a:pt x="1" y="51589"/>
                  </a:cubicBezTo>
                  <a:lnTo>
                    <a:pt x="1" y="103177"/>
                  </a:lnTo>
                  <a:lnTo>
                    <a:pt x="103177" y="103177"/>
                  </a:lnTo>
                  <a:lnTo>
                    <a:pt x="103177" y="51589"/>
                  </a:lnTo>
                  <a:cubicBezTo>
                    <a:pt x="103177" y="23112"/>
                    <a:pt x="80065" y="1"/>
                    <a:pt x="51589" y="1"/>
                  </a:cubicBezTo>
                  <a:close/>
                </a:path>
              </a:pathLst>
            </a:custGeom>
            <a:solidFill>
              <a:srgbClr val="22875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07" name="Google Shape;5407;p367"/>
            <p:cNvSpPr/>
            <p:nvPr/>
          </p:nvSpPr>
          <p:spPr>
            <a:xfrm>
              <a:off x="4414850" y="253600"/>
              <a:ext cx="1289725" cy="1289700"/>
            </a:xfrm>
            <a:custGeom>
              <a:rect b="b" l="l" r="r" t="t"/>
              <a:pathLst>
                <a:path extrusionOk="0" h="51588" w="51589">
                  <a:moveTo>
                    <a:pt x="25795" y="0"/>
                  </a:moveTo>
                  <a:cubicBezTo>
                    <a:pt x="11556" y="0"/>
                    <a:pt x="1" y="11556"/>
                    <a:pt x="1" y="25794"/>
                  </a:cubicBezTo>
                  <a:cubicBezTo>
                    <a:pt x="1" y="40032"/>
                    <a:pt x="11556" y="51588"/>
                    <a:pt x="25795" y="51588"/>
                  </a:cubicBezTo>
                  <a:cubicBezTo>
                    <a:pt x="40033" y="51588"/>
                    <a:pt x="51589" y="40032"/>
                    <a:pt x="51589" y="25794"/>
                  </a:cubicBezTo>
                  <a:cubicBezTo>
                    <a:pt x="51589" y="11556"/>
                    <a:pt x="40033" y="0"/>
                    <a:pt x="25795" y="0"/>
                  </a:cubicBezTo>
                  <a:close/>
                </a:path>
              </a:pathLst>
            </a:custGeom>
            <a:solidFill>
              <a:srgbClr val="22875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408" name="Google Shape;5408;p367"/>
          <p:cNvSpPr/>
          <p:nvPr/>
        </p:nvSpPr>
        <p:spPr>
          <a:xfrm>
            <a:off x="2031684" y="1742925"/>
            <a:ext cx="1513200" cy="1980000"/>
          </a:xfrm>
          <a:prstGeom prst="roundRect">
            <a:avLst>
              <a:gd fmla="val 4462" name="adj"/>
            </a:avLst>
          </a:prstGeom>
          <a:solidFill>
            <a:srgbClr val="8BEABD"/>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None/>
            </a:pPr>
            <a:r>
              <a:t/>
            </a:r>
            <a:endParaRPr sz="900">
              <a:latin typeface="Poppins SemiBold"/>
              <a:ea typeface="Poppins SemiBold"/>
              <a:cs typeface="Poppins SemiBold"/>
              <a:sym typeface="Poppins SemiBold"/>
            </a:endParaRPr>
          </a:p>
        </p:txBody>
      </p:sp>
      <p:sp>
        <p:nvSpPr>
          <p:cNvPr id="5409" name="Google Shape;5409;p367"/>
          <p:cNvSpPr txBox="1"/>
          <p:nvPr/>
        </p:nvSpPr>
        <p:spPr>
          <a:xfrm>
            <a:off x="2037585" y="2257738"/>
            <a:ext cx="1495500" cy="1226400"/>
          </a:xfrm>
          <a:prstGeom prst="rect">
            <a:avLst/>
          </a:prstGeom>
          <a:noFill/>
          <a:ln>
            <a:noFill/>
          </a:ln>
        </p:spPr>
        <p:txBody>
          <a:bodyPr anchorCtr="0" anchor="t" bIns="0" lIns="0" spcFirstLastPara="1" rIns="0" wrap="square" tIns="0">
            <a:spAutoFit/>
          </a:bodyPr>
          <a:lstStyle/>
          <a:p>
            <a:pPr indent="-101600" lvl="0" marL="165100" marR="50800" rtl="0" algn="l">
              <a:lnSpc>
                <a:spcPct val="100000"/>
              </a:lnSpc>
              <a:spcBef>
                <a:spcPts val="0"/>
              </a:spcBef>
              <a:spcAft>
                <a:spcPts val="0"/>
              </a:spcAft>
              <a:buClr>
                <a:srgbClr val="363636"/>
              </a:buClr>
              <a:buSzPts val="800"/>
              <a:buFont typeface="DM Sans Medium"/>
              <a:buChar char="•"/>
            </a:pPr>
            <a:r>
              <a:rPr lang="en" sz="800">
                <a:solidFill>
                  <a:srgbClr val="363636"/>
                </a:solidFill>
                <a:latin typeface="DM Sans"/>
                <a:ea typeface="DM Sans"/>
                <a:cs typeface="DM Sans"/>
                <a:sym typeface="DM Sans"/>
              </a:rPr>
              <a:t>Achieve scalable and cost-effective testing</a:t>
            </a:r>
            <a:endParaRPr sz="800">
              <a:solidFill>
                <a:srgbClr val="363636"/>
              </a:solidFill>
              <a:latin typeface="DM Sans"/>
              <a:ea typeface="DM Sans"/>
              <a:cs typeface="DM Sans"/>
              <a:sym typeface="DM Sans"/>
            </a:endParaRPr>
          </a:p>
          <a:p>
            <a:pPr indent="-101600" lvl="0" marL="165100" marR="50800" rtl="0" algn="l">
              <a:lnSpc>
                <a:spcPct val="100000"/>
              </a:lnSpc>
              <a:spcBef>
                <a:spcPts val="1900"/>
              </a:spcBef>
              <a:spcAft>
                <a:spcPts val="0"/>
              </a:spcAft>
              <a:buClr>
                <a:srgbClr val="363636"/>
              </a:buClr>
              <a:buSzPts val="800"/>
              <a:buFont typeface="DM Sans Medium"/>
              <a:buChar char="•"/>
            </a:pPr>
            <a:r>
              <a:rPr lang="en" sz="800">
                <a:solidFill>
                  <a:srgbClr val="363636"/>
                </a:solidFill>
                <a:latin typeface="DM Sans"/>
                <a:ea typeface="DM Sans"/>
                <a:cs typeface="DM Sans"/>
                <a:sym typeface="DM Sans"/>
              </a:rPr>
              <a:t>Test with precision for real-world scenarios</a:t>
            </a:r>
            <a:endParaRPr sz="800">
              <a:solidFill>
                <a:srgbClr val="363636"/>
              </a:solidFill>
              <a:latin typeface="DM Sans"/>
              <a:ea typeface="DM Sans"/>
              <a:cs typeface="DM Sans"/>
              <a:sym typeface="DM Sans"/>
            </a:endParaRPr>
          </a:p>
          <a:p>
            <a:pPr indent="-101600" lvl="0" marL="165100" marR="50800" rtl="0" algn="l">
              <a:lnSpc>
                <a:spcPct val="100000"/>
              </a:lnSpc>
              <a:spcBef>
                <a:spcPts val="1900"/>
              </a:spcBef>
              <a:spcAft>
                <a:spcPts val="1900"/>
              </a:spcAft>
              <a:buClr>
                <a:srgbClr val="363636"/>
              </a:buClr>
              <a:buSzPts val="800"/>
              <a:buFont typeface="DM Sans Medium"/>
              <a:buChar char="•"/>
            </a:pPr>
            <a:r>
              <a:rPr lang="en" sz="800">
                <a:solidFill>
                  <a:srgbClr val="363636"/>
                </a:solidFill>
                <a:latin typeface="DM Sans"/>
                <a:ea typeface="DM Sans"/>
                <a:cs typeface="DM Sans"/>
                <a:sym typeface="DM Sans"/>
              </a:rPr>
              <a:t>Test up to 70% faster, and reduce CI costs</a:t>
            </a:r>
            <a:endParaRPr sz="800">
              <a:solidFill>
                <a:srgbClr val="363636"/>
              </a:solidFill>
              <a:latin typeface="DM Sans"/>
              <a:ea typeface="DM Sans"/>
              <a:cs typeface="DM Sans"/>
              <a:sym typeface="DM Sans"/>
            </a:endParaRPr>
          </a:p>
        </p:txBody>
      </p:sp>
      <p:sp>
        <p:nvSpPr>
          <p:cNvPr id="5410" name="Google Shape;5410;p367"/>
          <p:cNvSpPr/>
          <p:nvPr/>
        </p:nvSpPr>
        <p:spPr>
          <a:xfrm>
            <a:off x="2141792" y="2541051"/>
            <a:ext cx="1104000" cy="1545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Emulators/Simulators</a:t>
            </a:r>
            <a:endParaRPr sz="700">
              <a:solidFill>
                <a:srgbClr val="363636"/>
              </a:solidFill>
              <a:latin typeface="DM Sans"/>
              <a:ea typeface="DM Sans"/>
              <a:cs typeface="DM Sans"/>
              <a:sym typeface="DM Sans"/>
            </a:endParaRPr>
          </a:p>
        </p:txBody>
      </p:sp>
      <p:sp>
        <p:nvSpPr>
          <p:cNvPr id="5411" name="Google Shape;5411;p367"/>
          <p:cNvSpPr/>
          <p:nvPr/>
        </p:nvSpPr>
        <p:spPr>
          <a:xfrm>
            <a:off x="2141792" y="3506175"/>
            <a:ext cx="961500" cy="1545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Sauce Orchestrate</a:t>
            </a:r>
            <a:endParaRPr sz="700"/>
          </a:p>
        </p:txBody>
      </p:sp>
      <p:sp>
        <p:nvSpPr>
          <p:cNvPr id="5412" name="Google Shape;5412;p367"/>
          <p:cNvSpPr/>
          <p:nvPr/>
        </p:nvSpPr>
        <p:spPr>
          <a:xfrm>
            <a:off x="2141792" y="3010875"/>
            <a:ext cx="961500" cy="1545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Real Device Cloud</a:t>
            </a:r>
            <a:endParaRPr sz="700"/>
          </a:p>
        </p:txBody>
      </p:sp>
      <p:sp>
        <p:nvSpPr>
          <p:cNvPr id="5413" name="Google Shape;5413;p367"/>
          <p:cNvSpPr/>
          <p:nvPr/>
        </p:nvSpPr>
        <p:spPr>
          <a:xfrm>
            <a:off x="3728842" y="1744419"/>
            <a:ext cx="1511700" cy="1980000"/>
          </a:xfrm>
          <a:prstGeom prst="roundRect">
            <a:avLst>
              <a:gd fmla="val 4612" name="adj"/>
            </a:avLst>
          </a:prstGeom>
          <a:solidFill>
            <a:srgbClr val="8BEABD"/>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None/>
            </a:pPr>
            <a:r>
              <a:rPr lang="en" sz="900">
                <a:latin typeface="Poppins SemiBold"/>
                <a:ea typeface="Poppins SemiBold"/>
                <a:cs typeface="Poppins SemiBold"/>
                <a:sym typeface="Poppins SemiBold"/>
              </a:rPr>
              <a:t> </a:t>
            </a:r>
            <a:endParaRPr sz="900">
              <a:latin typeface="Poppins SemiBold"/>
              <a:ea typeface="Poppins SemiBold"/>
              <a:cs typeface="Poppins SemiBold"/>
              <a:sym typeface="Poppins SemiBold"/>
            </a:endParaRPr>
          </a:p>
        </p:txBody>
      </p:sp>
      <p:sp>
        <p:nvSpPr>
          <p:cNvPr id="5414" name="Google Shape;5414;p367"/>
          <p:cNvSpPr txBox="1"/>
          <p:nvPr/>
        </p:nvSpPr>
        <p:spPr>
          <a:xfrm>
            <a:off x="3727251" y="2257738"/>
            <a:ext cx="1477800" cy="1123500"/>
          </a:xfrm>
          <a:prstGeom prst="rect">
            <a:avLst/>
          </a:prstGeom>
          <a:noFill/>
          <a:ln>
            <a:noFill/>
          </a:ln>
        </p:spPr>
        <p:txBody>
          <a:bodyPr anchorCtr="0" anchor="t" bIns="0" lIns="0" spcFirstLastPara="1" rIns="0" wrap="square" tIns="0">
            <a:spAutoFit/>
          </a:bodyPr>
          <a:lstStyle/>
          <a:p>
            <a:pPr indent="-107950" lvl="0" marL="165100" marR="50800" rtl="0" algn="l">
              <a:lnSpc>
                <a:spcPct val="100000"/>
              </a:lnSpc>
              <a:spcBef>
                <a:spcPts val="0"/>
              </a:spcBef>
              <a:spcAft>
                <a:spcPts val="0"/>
              </a:spcAft>
              <a:buClr>
                <a:srgbClr val="363636"/>
              </a:buClr>
              <a:buSzPts val="900"/>
              <a:buFont typeface="DM Sans Medium"/>
              <a:buChar char="•"/>
            </a:pPr>
            <a:r>
              <a:rPr lang="en" sz="800">
                <a:solidFill>
                  <a:srgbClr val="363636"/>
                </a:solidFill>
                <a:latin typeface="DM Sans"/>
                <a:ea typeface="DM Sans"/>
                <a:cs typeface="DM Sans"/>
                <a:sym typeface="DM Sans"/>
              </a:rPr>
              <a:t>Resolve test failures and errors faster with the broadest suite of diagnostic signals</a:t>
            </a:r>
            <a:endParaRPr sz="800">
              <a:solidFill>
                <a:srgbClr val="363636"/>
              </a:solidFill>
              <a:latin typeface="DM Sans"/>
              <a:ea typeface="DM Sans"/>
              <a:cs typeface="DM Sans"/>
              <a:sym typeface="DM Sans"/>
            </a:endParaRPr>
          </a:p>
          <a:p>
            <a:pPr indent="-107950" lvl="0" marL="165100" marR="50800" rtl="0" algn="l">
              <a:lnSpc>
                <a:spcPct val="100000"/>
              </a:lnSpc>
              <a:spcBef>
                <a:spcPts val="1800"/>
              </a:spcBef>
              <a:spcAft>
                <a:spcPts val="1800"/>
              </a:spcAft>
              <a:buClr>
                <a:srgbClr val="363636"/>
              </a:buClr>
              <a:buSzPts val="900"/>
              <a:buFont typeface="DM Sans Medium"/>
              <a:buChar char="•"/>
            </a:pPr>
            <a:r>
              <a:rPr lang="en" sz="800">
                <a:solidFill>
                  <a:srgbClr val="363636"/>
                </a:solidFill>
                <a:latin typeface="DM Sans"/>
                <a:ea typeface="DM Sans"/>
                <a:cs typeface="DM Sans"/>
                <a:sym typeface="DM Sans"/>
              </a:rPr>
              <a:t>Get a holistic view of your test results and failure patterns</a:t>
            </a:r>
            <a:endParaRPr sz="800">
              <a:solidFill>
                <a:srgbClr val="363636"/>
              </a:solidFill>
              <a:latin typeface="DM Sans"/>
              <a:ea typeface="DM Sans"/>
              <a:cs typeface="DM Sans"/>
              <a:sym typeface="DM Sans"/>
            </a:endParaRPr>
          </a:p>
        </p:txBody>
      </p:sp>
      <p:sp>
        <p:nvSpPr>
          <p:cNvPr id="5415" name="Google Shape;5415;p367"/>
          <p:cNvSpPr/>
          <p:nvPr/>
        </p:nvSpPr>
        <p:spPr>
          <a:xfrm>
            <a:off x="3857830" y="2801303"/>
            <a:ext cx="1149600" cy="1545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Mobile App Diagnostics</a:t>
            </a:r>
            <a:endParaRPr sz="700">
              <a:solidFill>
                <a:srgbClr val="363636"/>
              </a:solidFill>
              <a:latin typeface="DM Sans"/>
              <a:ea typeface="DM Sans"/>
              <a:cs typeface="DM Sans"/>
              <a:sym typeface="DM Sans"/>
            </a:endParaRPr>
          </a:p>
        </p:txBody>
      </p:sp>
      <p:sp>
        <p:nvSpPr>
          <p:cNvPr id="5416" name="Google Shape;5416;p367"/>
          <p:cNvSpPr/>
          <p:nvPr/>
        </p:nvSpPr>
        <p:spPr>
          <a:xfrm>
            <a:off x="3857827" y="3403598"/>
            <a:ext cx="470100" cy="1545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Insights</a:t>
            </a:r>
            <a:endParaRPr sz="700"/>
          </a:p>
        </p:txBody>
      </p:sp>
      <p:sp>
        <p:nvSpPr>
          <p:cNvPr id="5417" name="Google Shape;5417;p367"/>
          <p:cNvSpPr/>
          <p:nvPr/>
        </p:nvSpPr>
        <p:spPr>
          <a:xfrm>
            <a:off x="5438369" y="1744419"/>
            <a:ext cx="1513200" cy="1980000"/>
          </a:xfrm>
          <a:prstGeom prst="roundRect">
            <a:avLst>
              <a:gd fmla="val 4417" name="adj"/>
            </a:avLst>
          </a:prstGeom>
          <a:solidFill>
            <a:srgbClr val="8BEABD"/>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None/>
            </a:pPr>
            <a:r>
              <a:t/>
            </a:r>
            <a:endParaRPr sz="900">
              <a:latin typeface="Poppins SemiBold"/>
              <a:ea typeface="Poppins SemiBold"/>
              <a:cs typeface="Poppins SemiBold"/>
              <a:sym typeface="Poppins SemiBold"/>
            </a:endParaRPr>
          </a:p>
        </p:txBody>
      </p:sp>
      <p:sp>
        <p:nvSpPr>
          <p:cNvPr id="5418" name="Google Shape;5418;p367"/>
          <p:cNvSpPr txBox="1"/>
          <p:nvPr/>
        </p:nvSpPr>
        <p:spPr>
          <a:xfrm>
            <a:off x="5488100" y="2257738"/>
            <a:ext cx="1332600" cy="631200"/>
          </a:xfrm>
          <a:prstGeom prst="rect">
            <a:avLst/>
          </a:prstGeom>
          <a:noFill/>
          <a:ln>
            <a:noFill/>
          </a:ln>
        </p:spPr>
        <p:txBody>
          <a:bodyPr anchorCtr="0" anchor="t" bIns="0" lIns="0" spcFirstLastPara="1" rIns="0" wrap="square" tIns="0">
            <a:spAutoFit/>
          </a:bodyPr>
          <a:lstStyle/>
          <a:p>
            <a:pPr indent="-107950" lvl="0" marL="165100" marR="50800" rtl="0" algn="l">
              <a:lnSpc>
                <a:spcPct val="100000"/>
              </a:lnSpc>
              <a:spcBef>
                <a:spcPts val="0"/>
              </a:spcBef>
              <a:spcAft>
                <a:spcPts val="1800"/>
              </a:spcAft>
              <a:buClr>
                <a:srgbClr val="363636"/>
              </a:buClr>
              <a:buSzPts val="900"/>
              <a:buFont typeface="DM Sans Medium"/>
              <a:buChar char="•"/>
            </a:pPr>
            <a:r>
              <a:rPr lang="en" sz="800">
                <a:solidFill>
                  <a:srgbClr val="363636"/>
                </a:solidFill>
                <a:latin typeface="DM Sans"/>
                <a:ea typeface="DM Sans"/>
                <a:cs typeface="DM Sans"/>
                <a:sym typeface="DM Sans"/>
              </a:rPr>
              <a:t>Streamline Android &amp; iOS app distribution from a single-platform and optimize beta testing</a:t>
            </a:r>
            <a:endParaRPr sz="800">
              <a:solidFill>
                <a:srgbClr val="363636"/>
              </a:solidFill>
              <a:latin typeface="DM Sans"/>
              <a:ea typeface="DM Sans"/>
              <a:cs typeface="DM Sans"/>
              <a:sym typeface="DM Sans"/>
            </a:endParaRPr>
          </a:p>
        </p:txBody>
      </p:sp>
      <p:sp>
        <p:nvSpPr>
          <p:cNvPr id="5419" name="Google Shape;5419;p367"/>
          <p:cNvSpPr/>
          <p:nvPr/>
        </p:nvSpPr>
        <p:spPr>
          <a:xfrm>
            <a:off x="5586479" y="2920876"/>
            <a:ext cx="1150800" cy="2874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Mobile App Distribution &amp; Beta Testing</a:t>
            </a:r>
            <a:endParaRPr sz="700">
              <a:solidFill>
                <a:srgbClr val="363636"/>
              </a:solidFill>
              <a:latin typeface="DM Sans"/>
              <a:ea typeface="DM Sans"/>
              <a:cs typeface="DM Sans"/>
              <a:sym typeface="DM Sans"/>
            </a:endParaRPr>
          </a:p>
        </p:txBody>
      </p:sp>
      <p:cxnSp>
        <p:nvCxnSpPr>
          <p:cNvPr id="5420" name="Google Shape;5420;p367"/>
          <p:cNvCxnSpPr/>
          <p:nvPr/>
        </p:nvCxnSpPr>
        <p:spPr>
          <a:xfrm>
            <a:off x="7133861" y="1765526"/>
            <a:ext cx="0" cy="1931400"/>
          </a:xfrm>
          <a:prstGeom prst="straightConnector1">
            <a:avLst/>
          </a:prstGeom>
          <a:noFill/>
          <a:ln cap="flat" cmpd="sng" w="19050">
            <a:solidFill>
              <a:srgbClr val="228757"/>
            </a:solidFill>
            <a:prstDash val="solid"/>
            <a:round/>
            <a:headEnd len="med" w="med" type="none"/>
            <a:tailEnd len="med" w="med" type="none"/>
          </a:ln>
        </p:spPr>
      </p:cxnSp>
      <p:sp>
        <p:nvSpPr>
          <p:cNvPr id="5421" name="Google Shape;5421;p367"/>
          <p:cNvSpPr/>
          <p:nvPr/>
        </p:nvSpPr>
        <p:spPr>
          <a:xfrm>
            <a:off x="7292814" y="1742925"/>
            <a:ext cx="1513200" cy="1980000"/>
          </a:xfrm>
          <a:prstGeom prst="roundRect">
            <a:avLst>
              <a:gd fmla="val 4918" name="adj"/>
            </a:avLst>
          </a:prstGeom>
          <a:solidFill>
            <a:srgbClr val="8BEABD"/>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sz="900">
              <a:latin typeface="Poppins SemiBold"/>
              <a:ea typeface="Poppins SemiBold"/>
              <a:cs typeface="Poppins SemiBold"/>
              <a:sym typeface="Poppins SemiBold"/>
            </a:endParaRPr>
          </a:p>
        </p:txBody>
      </p:sp>
      <p:sp>
        <p:nvSpPr>
          <p:cNvPr id="5422" name="Google Shape;5422;p367"/>
          <p:cNvSpPr txBox="1"/>
          <p:nvPr/>
        </p:nvSpPr>
        <p:spPr>
          <a:xfrm>
            <a:off x="7296730" y="2257738"/>
            <a:ext cx="1499400" cy="384900"/>
          </a:xfrm>
          <a:prstGeom prst="rect">
            <a:avLst/>
          </a:prstGeom>
          <a:noFill/>
          <a:ln>
            <a:noFill/>
          </a:ln>
        </p:spPr>
        <p:txBody>
          <a:bodyPr anchorCtr="0" anchor="t" bIns="0" lIns="0" spcFirstLastPara="1" rIns="0" wrap="square" tIns="0">
            <a:spAutoFit/>
          </a:bodyPr>
          <a:lstStyle/>
          <a:p>
            <a:pPr indent="-107950" lvl="0" marL="165100" marR="50800" rtl="0" algn="l">
              <a:lnSpc>
                <a:spcPct val="100000"/>
              </a:lnSpc>
              <a:spcBef>
                <a:spcPts val="0"/>
              </a:spcBef>
              <a:spcAft>
                <a:spcPts val="1800"/>
              </a:spcAft>
              <a:buClr>
                <a:srgbClr val="363636"/>
              </a:buClr>
              <a:buSzPts val="900"/>
              <a:buFont typeface="DM Sans Medium"/>
              <a:buChar char="•"/>
            </a:pPr>
            <a:r>
              <a:rPr lang="en" sz="800">
                <a:solidFill>
                  <a:srgbClr val="363636"/>
                </a:solidFill>
                <a:latin typeface="DM Sans"/>
                <a:ea typeface="DM Sans"/>
                <a:cs typeface="DM Sans"/>
                <a:sym typeface="DM Sans"/>
              </a:rPr>
              <a:t>Capture, prioritize, and resolve mobile errors and crashes faster </a:t>
            </a:r>
            <a:endParaRPr sz="800">
              <a:solidFill>
                <a:srgbClr val="363636"/>
              </a:solidFill>
              <a:latin typeface="DM Sans"/>
              <a:ea typeface="DM Sans"/>
              <a:cs typeface="DM Sans"/>
              <a:sym typeface="DM Sans"/>
            </a:endParaRPr>
          </a:p>
        </p:txBody>
      </p:sp>
      <p:sp>
        <p:nvSpPr>
          <p:cNvPr id="5423" name="Google Shape;5423;p367"/>
          <p:cNvSpPr/>
          <p:nvPr/>
        </p:nvSpPr>
        <p:spPr>
          <a:xfrm>
            <a:off x="7395255" y="2706238"/>
            <a:ext cx="921600" cy="2874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Error Monitoring &amp; Reporting</a:t>
            </a:r>
            <a:endParaRPr sz="700">
              <a:solidFill>
                <a:srgbClr val="363636"/>
              </a:solidFill>
              <a:highlight>
                <a:srgbClr val="FFCD48"/>
              </a:highlight>
              <a:latin typeface="DM Sans"/>
              <a:ea typeface="DM Sans"/>
              <a:cs typeface="DM Sans"/>
              <a:sym typeface="DM Sans"/>
            </a:endParaRPr>
          </a:p>
        </p:txBody>
      </p:sp>
      <p:sp>
        <p:nvSpPr>
          <p:cNvPr id="5424" name="Google Shape;5424;p367"/>
          <p:cNvSpPr/>
          <p:nvPr/>
        </p:nvSpPr>
        <p:spPr>
          <a:xfrm>
            <a:off x="319607" y="1742925"/>
            <a:ext cx="1497300" cy="1980000"/>
          </a:xfrm>
          <a:prstGeom prst="roundRect">
            <a:avLst>
              <a:gd fmla="val 4314" name="adj"/>
            </a:avLst>
          </a:prstGeom>
          <a:solidFill>
            <a:srgbClr val="8BEABD"/>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None/>
            </a:pPr>
            <a:r>
              <a:t/>
            </a:r>
            <a:endParaRPr sz="900">
              <a:latin typeface="Poppins SemiBold"/>
              <a:ea typeface="Poppins SemiBold"/>
              <a:cs typeface="Poppins SemiBold"/>
              <a:sym typeface="Poppins SemiBold"/>
            </a:endParaRPr>
          </a:p>
        </p:txBody>
      </p:sp>
      <p:sp>
        <p:nvSpPr>
          <p:cNvPr id="5425" name="Google Shape;5425;p367"/>
          <p:cNvSpPr txBox="1"/>
          <p:nvPr/>
        </p:nvSpPr>
        <p:spPr>
          <a:xfrm>
            <a:off x="335837" y="2257738"/>
            <a:ext cx="1554300" cy="246300"/>
          </a:xfrm>
          <a:prstGeom prst="rect">
            <a:avLst/>
          </a:prstGeom>
          <a:noFill/>
          <a:ln>
            <a:noFill/>
          </a:ln>
        </p:spPr>
        <p:txBody>
          <a:bodyPr anchorCtr="0" anchor="t" bIns="0" lIns="0" spcFirstLastPara="1" rIns="0" wrap="square" tIns="0">
            <a:spAutoFit/>
          </a:bodyPr>
          <a:lstStyle/>
          <a:p>
            <a:pPr indent="-82550" lvl="0" marL="165100" marR="50800" rtl="0" algn="l">
              <a:lnSpc>
                <a:spcPct val="100000"/>
              </a:lnSpc>
              <a:spcBef>
                <a:spcPts val="500"/>
              </a:spcBef>
              <a:spcAft>
                <a:spcPts val="500"/>
              </a:spcAft>
              <a:buClr>
                <a:srgbClr val="363636"/>
              </a:buClr>
              <a:buSzPts val="500"/>
              <a:buFont typeface="DM Sans Medium"/>
              <a:buChar char="●"/>
            </a:pPr>
            <a:r>
              <a:rPr lang="en" sz="800">
                <a:solidFill>
                  <a:srgbClr val="363636"/>
                </a:solidFill>
                <a:latin typeface="DM Sans"/>
                <a:ea typeface="DM Sans"/>
                <a:cs typeface="DM Sans"/>
                <a:sym typeface="DM Sans"/>
              </a:rPr>
              <a:t>Reduce build times—get faster feedback on code</a:t>
            </a:r>
            <a:endParaRPr b="1" sz="700">
              <a:solidFill>
                <a:srgbClr val="363636"/>
              </a:solidFill>
              <a:latin typeface="DM Sans"/>
              <a:ea typeface="DM Sans"/>
              <a:cs typeface="DM Sans"/>
              <a:sym typeface="DM Sans"/>
            </a:endParaRPr>
          </a:p>
        </p:txBody>
      </p:sp>
      <p:sp>
        <p:nvSpPr>
          <p:cNvPr id="5426" name="Google Shape;5426;p367"/>
          <p:cNvSpPr/>
          <p:nvPr/>
        </p:nvSpPr>
        <p:spPr>
          <a:xfrm>
            <a:off x="440603" y="2751689"/>
            <a:ext cx="951300" cy="1545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Sauce Orchestrate</a:t>
            </a:r>
            <a:endParaRPr sz="700"/>
          </a:p>
        </p:txBody>
      </p:sp>
      <p:sp>
        <p:nvSpPr>
          <p:cNvPr id="5427" name="Google Shape;5427;p367"/>
          <p:cNvSpPr/>
          <p:nvPr/>
        </p:nvSpPr>
        <p:spPr>
          <a:xfrm>
            <a:off x="440603" y="2541051"/>
            <a:ext cx="1092000" cy="1545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63500" marR="0" rtl="0" algn="l">
              <a:spcBef>
                <a:spcPts val="500"/>
              </a:spcBef>
              <a:spcAft>
                <a:spcPts val="500"/>
              </a:spcAft>
              <a:buNone/>
            </a:pPr>
            <a:r>
              <a:rPr b="1" lang="en" sz="700">
                <a:solidFill>
                  <a:srgbClr val="363636"/>
                </a:solidFill>
                <a:latin typeface="DM Sans"/>
                <a:ea typeface="DM Sans"/>
                <a:cs typeface="DM Sans"/>
                <a:sym typeface="DM Sans"/>
              </a:rPr>
              <a:t>Emulators/Simulators</a:t>
            </a:r>
            <a:endParaRPr sz="700">
              <a:solidFill>
                <a:srgbClr val="363636"/>
              </a:solidFill>
              <a:latin typeface="DM Sans"/>
              <a:ea typeface="DM Sans"/>
              <a:cs typeface="DM Sans"/>
              <a:sym typeface="DM Sans"/>
            </a:endParaRPr>
          </a:p>
        </p:txBody>
      </p:sp>
      <p:sp>
        <p:nvSpPr>
          <p:cNvPr id="5428" name="Google Shape;5428;p367"/>
          <p:cNvSpPr txBox="1"/>
          <p:nvPr/>
        </p:nvSpPr>
        <p:spPr>
          <a:xfrm>
            <a:off x="2208463" y="1866894"/>
            <a:ext cx="1188000" cy="1911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 sz="1200">
                <a:solidFill>
                  <a:schemeClr val="dk1"/>
                </a:solidFill>
                <a:latin typeface="DM Mono Medium"/>
                <a:ea typeface="DM Mono Medium"/>
                <a:cs typeface="DM Mono Medium"/>
                <a:sym typeface="DM Mono Medium"/>
              </a:rPr>
              <a:t>TEST</a:t>
            </a:r>
            <a:endParaRPr sz="900">
              <a:solidFill>
                <a:schemeClr val="dk1"/>
              </a:solidFill>
              <a:latin typeface="Poppins SemiBold"/>
              <a:ea typeface="Poppins SemiBold"/>
              <a:cs typeface="Poppins SemiBold"/>
              <a:sym typeface="Poppins SemiBold"/>
            </a:endParaRPr>
          </a:p>
        </p:txBody>
      </p:sp>
      <p:grpSp>
        <p:nvGrpSpPr>
          <p:cNvPr id="5429" name="Google Shape;5429;p367"/>
          <p:cNvGrpSpPr/>
          <p:nvPr/>
        </p:nvGrpSpPr>
        <p:grpSpPr>
          <a:xfrm>
            <a:off x="3163775" y="1876855"/>
            <a:ext cx="224408" cy="208416"/>
            <a:chOff x="1190625" y="238125"/>
            <a:chExt cx="5158800" cy="5158800"/>
          </a:xfrm>
        </p:grpSpPr>
        <p:sp>
          <p:nvSpPr>
            <p:cNvPr id="5430" name="Google Shape;5430;p367"/>
            <p:cNvSpPr/>
            <p:nvPr/>
          </p:nvSpPr>
          <p:spPr>
            <a:xfrm>
              <a:off x="3125150" y="238125"/>
              <a:ext cx="3224275" cy="3869100"/>
            </a:xfrm>
            <a:custGeom>
              <a:rect b="b" l="l" r="r" t="t"/>
              <a:pathLst>
                <a:path extrusionOk="0" h="154764" w="128971">
                  <a:moveTo>
                    <a:pt x="77383" y="0"/>
                  </a:moveTo>
                  <a:lnTo>
                    <a:pt x="51589" y="51588"/>
                  </a:lnTo>
                  <a:lnTo>
                    <a:pt x="25795" y="103176"/>
                  </a:lnTo>
                  <a:lnTo>
                    <a:pt x="1" y="154764"/>
                  </a:lnTo>
                  <a:lnTo>
                    <a:pt x="51589" y="154764"/>
                  </a:lnTo>
                  <a:lnTo>
                    <a:pt x="77383" y="103176"/>
                  </a:lnTo>
                  <a:lnTo>
                    <a:pt x="103177" y="51588"/>
                  </a:lnTo>
                  <a:lnTo>
                    <a:pt x="128971" y="0"/>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31" name="Google Shape;5431;p367"/>
            <p:cNvSpPr/>
            <p:nvPr/>
          </p:nvSpPr>
          <p:spPr>
            <a:xfrm>
              <a:off x="1190625" y="2817500"/>
              <a:ext cx="2579400" cy="2579425"/>
            </a:xfrm>
            <a:custGeom>
              <a:rect b="b" l="l" r="r" t="t"/>
              <a:pathLst>
                <a:path extrusionOk="0" h="103177" w="103176">
                  <a:moveTo>
                    <a:pt x="0" y="1"/>
                  </a:moveTo>
                  <a:lnTo>
                    <a:pt x="25794" y="51589"/>
                  </a:lnTo>
                  <a:lnTo>
                    <a:pt x="51588" y="103177"/>
                  </a:lnTo>
                  <a:lnTo>
                    <a:pt x="103176" y="103177"/>
                  </a:lnTo>
                  <a:lnTo>
                    <a:pt x="77382" y="51589"/>
                  </a:lnTo>
                  <a:lnTo>
                    <a:pt x="51588"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432" name="Google Shape;5432;p367"/>
          <p:cNvSpPr txBox="1"/>
          <p:nvPr/>
        </p:nvSpPr>
        <p:spPr>
          <a:xfrm>
            <a:off x="3909042" y="1866894"/>
            <a:ext cx="1188000" cy="1911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 sz="1200">
                <a:solidFill>
                  <a:schemeClr val="dk1"/>
                </a:solidFill>
                <a:latin typeface="DM Mono Medium"/>
                <a:ea typeface="DM Mono Medium"/>
                <a:cs typeface="DM Mono Medium"/>
                <a:sym typeface="DM Mono Medium"/>
              </a:rPr>
              <a:t>DEBUG</a:t>
            </a:r>
            <a:endParaRPr sz="900">
              <a:solidFill>
                <a:schemeClr val="dk1"/>
              </a:solidFill>
              <a:latin typeface="Poppins SemiBold"/>
              <a:ea typeface="Poppins SemiBold"/>
              <a:cs typeface="Poppins SemiBold"/>
              <a:sym typeface="Poppins SemiBold"/>
            </a:endParaRPr>
          </a:p>
        </p:txBody>
      </p:sp>
      <p:grpSp>
        <p:nvGrpSpPr>
          <p:cNvPr id="5433" name="Google Shape;5433;p367"/>
          <p:cNvGrpSpPr/>
          <p:nvPr/>
        </p:nvGrpSpPr>
        <p:grpSpPr>
          <a:xfrm>
            <a:off x="4852049" y="1876854"/>
            <a:ext cx="224408" cy="208416"/>
            <a:chOff x="1190625" y="238125"/>
            <a:chExt cx="5158800" cy="5158800"/>
          </a:xfrm>
        </p:grpSpPr>
        <p:sp>
          <p:nvSpPr>
            <p:cNvPr id="5434" name="Google Shape;5434;p367"/>
            <p:cNvSpPr/>
            <p:nvPr/>
          </p:nvSpPr>
          <p:spPr>
            <a:xfrm>
              <a:off x="3770000" y="238125"/>
              <a:ext cx="2579425" cy="2579400"/>
            </a:xfrm>
            <a:custGeom>
              <a:rect b="b" l="l" r="r" t="t"/>
              <a:pathLst>
                <a:path extrusionOk="0" h="103176" w="103177">
                  <a:moveTo>
                    <a:pt x="61906" y="0"/>
                  </a:moveTo>
                  <a:lnTo>
                    <a:pt x="1" y="61905"/>
                  </a:lnTo>
                  <a:lnTo>
                    <a:pt x="41271" y="103176"/>
                  </a:lnTo>
                  <a:lnTo>
                    <a:pt x="103177" y="41270"/>
                  </a:lnTo>
                  <a:lnTo>
                    <a:pt x="61906" y="0"/>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35" name="Google Shape;5435;p367"/>
            <p:cNvSpPr/>
            <p:nvPr/>
          </p:nvSpPr>
          <p:spPr>
            <a:xfrm>
              <a:off x="1190625" y="2817500"/>
              <a:ext cx="2579400" cy="2579425"/>
            </a:xfrm>
            <a:custGeom>
              <a:rect b="b" l="l" r="r" t="t"/>
              <a:pathLst>
                <a:path extrusionOk="0" h="103177" w="103176">
                  <a:moveTo>
                    <a:pt x="61905" y="1"/>
                  </a:moveTo>
                  <a:lnTo>
                    <a:pt x="0" y="61906"/>
                  </a:lnTo>
                  <a:lnTo>
                    <a:pt x="41270" y="103177"/>
                  </a:lnTo>
                  <a:lnTo>
                    <a:pt x="103176" y="41271"/>
                  </a:lnTo>
                  <a:lnTo>
                    <a:pt x="61905"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36" name="Google Shape;5436;p367"/>
            <p:cNvSpPr/>
            <p:nvPr/>
          </p:nvSpPr>
          <p:spPr>
            <a:xfrm>
              <a:off x="3770000" y="2817500"/>
              <a:ext cx="2579425" cy="2579425"/>
            </a:xfrm>
            <a:custGeom>
              <a:rect b="b" l="l" r="r" t="t"/>
              <a:pathLst>
                <a:path extrusionOk="0" h="103177" w="103177">
                  <a:moveTo>
                    <a:pt x="41271" y="1"/>
                  </a:moveTo>
                  <a:lnTo>
                    <a:pt x="1" y="41271"/>
                  </a:lnTo>
                  <a:lnTo>
                    <a:pt x="61906" y="103177"/>
                  </a:lnTo>
                  <a:lnTo>
                    <a:pt x="103177" y="61906"/>
                  </a:lnTo>
                  <a:lnTo>
                    <a:pt x="41271"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37" name="Google Shape;5437;p367"/>
            <p:cNvSpPr/>
            <p:nvPr/>
          </p:nvSpPr>
          <p:spPr>
            <a:xfrm>
              <a:off x="1190625" y="238125"/>
              <a:ext cx="2579400" cy="2579400"/>
            </a:xfrm>
            <a:custGeom>
              <a:rect b="b" l="l" r="r" t="t"/>
              <a:pathLst>
                <a:path extrusionOk="0" h="103176" w="103176">
                  <a:moveTo>
                    <a:pt x="41270" y="0"/>
                  </a:moveTo>
                  <a:lnTo>
                    <a:pt x="0" y="41270"/>
                  </a:lnTo>
                  <a:lnTo>
                    <a:pt x="61905" y="103176"/>
                  </a:lnTo>
                  <a:lnTo>
                    <a:pt x="103176" y="61905"/>
                  </a:lnTo>
                  <a:lnTo>
                    <a:pt x="41270" y="0"/>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438" name="Google Shape;5438;p367"/>
          <p:cNvSpPr txBox="1"/>
          <p:nvPr/>
        </p:nvSpPr>
        <p:spPr>
          <a:xfrm>
            <a:off x="5606343" y="1866894"/>
            <a:ext cx="1188000" cy="1911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 sz="1200">
                <a:solidFill>
                  <a:schemeClr val="dk1"/>
                </a:solidFill>
                <a:latin typeface="DM Mono Medium"/>
                <a:ea typeface="DM Mono Medium"/>
                <a:cs typeface="DM Mono Medium"/>
                <a:sym typeface="DM Mono Medium"/>
              </a:rPr>
              <a:t>DEPLOY</a:t>
            </a:r>
            <a:endParaRPr sz="900">
              <a:solidFill>
                <a:schemeClr val="dk1"/>
              </a:solidFill>
              <a:latin typeface="Poppins SemiBold"/>
              <a:ea typeface="Poppins SemiBold"/>
              <a:cs typeface="Poppins SemiBold"/>
              <a:sym typeface="Poppins SemiBold"/>
            </a:endParaRPr>
          </a:p>
        </p:txBody>
      </p:sp>
      <p:grpSp>
        <p:nvGrpSpPr>
          <p:cNvPr id="5439" name="Google Shape;5439;p367"/>
          <p:cNvGrpSpPr/>
          <p:nvPr/>
        </p:nvGrpSpPr>
        <p:grpSpPr>
          <a:xfrm>
            <a:off x="6548280" y="1876855"/>
            <a:ext cx="224408" cy="208416"/>
            <a:chOff x="1190625" y="238125"/>
            <a:chExt cx="5158800" cy="5158800"/>
          </a:xfrm>
        </p:grpSpPr>
        <p:sp>
          <p:nvSpPr>
            <p:cNvPr id="5440" name="Google Shape;5440;p367"/>
            <p:cNvSpPr/>
            <p:nvPr/>
          </p:nvSpPr>
          <p:spPr>
            <a:xfrm>
              <a:off x="1190625" y="2817500"/>
              <a:ext cx="2579400" cy="2579425"/>
            </a:xfrm>
            <a:custGeom>
              <a:rect b="b" l="l" r="r" t="t"/>
              <a:pathLst>
                <a:path extrusionOk="0" h="103177" w="103176">
                  <a:moveTo>
                    <a:pt x="0" y="1"/>
                  </a:moveTo>
                  <a:lnTo>
                    <a:pt x="0" y="51589"/>
                  </a:lnTo>
                  <a:lnTo>
                    <a:pt x="0" y="103177"/>
                  </a:lnTo>
                  <a:lnTo>
                    <a:pt x="103176" y="103177"/>
                  </a:lnTo>
                  <a:lnTo>
                    <a:pt x="103176" y="51589"/>
                  </a:lnTo>
                  <a:lnTo>
                    <a:pt x="51588" y="51589"/>
                  </a:lnTo>
                  <a:lnTo>
                    <a:pt x="51588"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41" name="Google Shape;5441;p367"/>
            <p:cNvSpPr/>
            <p:nvPr/>
          </p:nvSpPr>
          <p:spPr>
            <a:xfrm>
              <a:off x="3770000" y="238125"/>
              <a:ext cx="2579425" cy="2579400"/>
            </a:xfrm>
            <a:custGeom>
              <a:rect b="b" l="l" r="r" t="t"/>
              <a:pathLst>
                <a:path extrusionOk="0" h="103176" w="103177">
                  <a:moveTo>
                    <a:pt x="1" y="0"/>
                  </a:moveTo>
                  <a:lnTo>
                    <a:pt x="1" y="51588"/>
                  </a:lnTo>
                  <a:lnTo>
                    <a:pt x="51589" y="51588"/>
                  </a:lnTo>
                  <a:lnTo>
                    <a:pt x="51589" y="103176"/>
                  </a:lnTo>
                  <a:lnTo>
                    <a:pt x="103177" y="103176"/>
                  </a:lnTo>
                  <a:lnTo>
                    <a:pt x="103177" y="51588"/>
                  </a:lnTo>
                  <a:lnTo>
                    <a:pt x="103177" y="0"/>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42" name="Google Shape;5442;p367"/>
            <p:cNvSpPr/>
            <p:nvPr/>
          </p:nvSpPr>
          <p:spPr>
            <a:xfrm>
              <a:off x="3125150" y="2172650"/>
              <a:ext cx="1289725" cy="1289725"/>
            </a:xfrm>
            <a:custGeom>
              <a:rect b="b" l="l" r="r" t="t"/>
              <a:pathLst>
                <a:path extrusionOk="0" h="51589" w="51589">
                  <a:moveTo>
                    <a:pt x="25795" y="1"/>
                  </a:moveTo>
                  <a:cubicBezTo>
                    <a:pt x="11557" y="1"/>
                    <a:pt x="1" y="11557"/>
                    <a:pt x="1" y="25795"/>
                  </a:cubicBezTo>
                  <a:cubicBezTo>
                    <a:pt x="1" y="40033"/>
                    <a:pt x="11557" y="51589"/>
                    <a:pt x="25795" y="51589"/>
                  </a:cubicBezTo>
                  <a:cubicBezTo>
                    <a:pt x="40033" y="51589"/>
                    <a:pt x="51589" y="40033"/>
                    <a:pt x="51589" y="25795"/>
                  </a:cubicBezTo>
                  <a:cubicBezTo>
                    <a:pt x="51589" y="11557"/>
                    <a:pt x="40033" y="1"/>
                    <a:pt x="25795" y="1"/>
                  </a:cubicBez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443" name="Google Shape;5443;p367"/>
          <p:cNvSpPr txBox="1"/>
          <p:nvPr/>
        </p:nvSpPr>
        <p:spPr>
          <a:xfrm>
            <a:off x="7493043" y="1866894"/>
            <a:ext cx="1200300" cy="1911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 sz="1200">
                <a:solidFill>
                  <a:schemeClr val="dk1"/>
                </a:solidFill>
                <a:latin typeface="DM Mono Medium"/>
                <a:ea typeface="DM Mono Medium"/>
                <a:cs typeface="DM Mono Medium"/>
                <a:sym typeface="DM Mono Medium"/>
              </a:rPr>
              <a:t>OPERATE</a:t>
            </a:r>
            <a:endParaRPr sz="900">
              <a:solidFill>
                <a:schemeClr val="dk1"/>
              </a:solidFill>
              <a:latin typeface="Poppins SemiBold"/>
              <a:ea typeface="Poppins SemiBold"/>
              <a:cs typeface="Poppins SemiBold"/>
              <a:sym typeface="Poppins SemiBold"/>
            </a:endParaRPr>
          </a:p>
        </p:txBody>
      </p:sp>
      <p:grpSp>
        <p:nvGrpSpPr>
          <p:cNvPr id="5444" name="Google Shape;5444;p367"/>
          <p:cNvGrpSpPr/>
          <p:nvPr/>
        </p:nvGrpSpPr>
        <p:grpSpPr>
          <a:xfrm>
            <a:off x="8461080" y="1855626"/>
            <a:ext cx="219765" cy="190360"/>
            <a:chOff x="1195775" y="243275"/>
            <a:chExt cx="5158800" cy="5158800"/>
          </a:xfrm>
        </p:grpSpPr>
        <p:sp>
          <p:nvSpPr>
            <p:cNvPr id="5445" name="Google Shape;5445;p367"/>
            <p:cNvSpPr/>
            <p:nvPr/>
          </p:nvSpPr>
          <p:spPr>
            <a:xfrm>
              <a:off x="3775175" y="243275"/>
              <a:ext cx="2579400" cy="2579425"/>
            </a:xfrm>
            <a:custGeom>
              <a:rect b="b" l="l" r="r" t="t"/>
              <a:pathLst>
                <a:path extrusionOk="0" h="103177" w="103176">
                  <a:moveTo>
                    <a:pt x="51588" y="103176"/>
                  </a:moveTo>
                  <a:cubicBezTo>
                    <a:pt x="51588" y="74596"/>
                    <a:pt x="28477" y="51588"/>
                    <a:pt x="0" y="51588"/>
                  </a:cubicBezTo>
                  <a:lnTo>
                    <a:pt x="0" y="0"/>
                  </a:lnTo>
                  <a:cubicBezTo>
                    <a:pt x="56953" y="0"/>
                    <a:pt x="103176" y="46120"/>
                    <a:pt x="103176" y="103176"/>
                  </a:cubicBez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46" name="Google Shape;5446;p367"/>
            <p:cNvSpPr/>
            <p:nvPr/>
          </p:nvSpPr>
          <p:spPr>
            <a:xfrm>
              <a:off x="1195775" y="243275"/>
              <a:ext cx="2579425" cy="2579425"/>
            </a:xfrm>
            <a:custGeom>
              <a:rect b="b" l="l" r="r" t="t"/>
              <a:pathLst>
                <a:path extrusionOk="0" h="103177" w="103177">
                  <a:moveTo>
                    <a:pt x="103176" y="51588"/>
                  </a:moveTo>
                  <a:cubicBezTo>
                    <a:pt x="74596" y="51588"/>
                    <a:pt x="51588" y="74596"/>
                    <a:pt x="51588" y="103176"/>
                  </a:cubicBezTo>
                  <a:lnTo>
                    <a:pt x="0" y="103176"/>
                  </a:lnTo>
                  <a:cubicBezTo>
                    <a:pt x="0" y="46120"/>
                    <a:pt x="46120" y="0"/>
                    <a:pt x="103176" y="0"/>
                  </a:cubicBez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47" name="Google Shape;5447;p367"/>
            <p:cNvSpPr/>
            <p:nvPr/>
          </p:nvSpPr>
          <p:spPr>
            <a:xfrm>
              <a:off x="3130325" y="4112375"/>
              <a:ext cx="1289725" cy="1289700"/>
            </a:xfrm>
            <a:custGeom>
              <a:rect b="b" l="l" r="r" t="t"/>
              <a:pathLst>
                <a:path extrusionOk="0" h="51588" w="51589">
                  <a:moveTo>
                    <a:pt x="25794" y="0"/>
                  </a:moveTo>
                  <a:cubicBezTo>
                    <a:pt x="11453" y="0"/>
                    <a:pt x="0" y="11453"/>
                    <a:pt x="0" y="25794"/>
                  </a:cubicBezTo>
                  <a:cubicBezTo>
                    <a:pt x="0" y="40032"/>
                    <a:pt x="11453" y="51588"/>
                    <a:pt x="25794" y="51588"/>
                  </a:cubicBezTo>
                  <a:cubicBezTo>
                    <a:pt x="40032" y="51588"/>
                    <a:pt x="51588" y="40032"/>
                    <a:pt x="51588" y="25794"/>
                  </a:cubicBezTo>
                  <a:cubicBezTo>
                    <a:pt x="51588" y="11453"/>
                    <a:pt x="40032" y="0"/>
                    <a:pt x="25794" y="0"/>
                  </a:cubicBez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48" name="Google Shape;5448;p367"/>
            <p:cNvSpPr/>
            <p:nvPr/>
          </p:nvSpPr>
          <p:spPr>
            <a:xfrm>
              <a:off x="3130325" y="2128800"/>
              <a:ext cx="1297450" cy="1991325"/>
            </a:xfrm>
            <a:custGeom>
              <a:rect b="b" l="l" r="r" t="t"/>
              <a:pathLst>
                <a:path extrusionOk="0" h="79653" w="51898">
                  <a:moveTo>
                    <a:pt x="25897" y="1"/>
                  </a:moveTo>
                  <a:lnTo>
                    <a:pt x="0" y="53652"/>
                  </a:lnTo>
                  <a:lnTo>
                    <a:pt x="25897" y="79653"/>
                  </a:lnTo>
                  <a:lnTo>
                    <a:pt x="51898" y="53652"/>
                  </a:lnTo>
                  <a:lnTo>
                    <a:pt x="25897"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449" name="Google Shape;5449;p367"/>
          <p:cNvSpPr txBox="1"/>
          <p:nvPr/>
        </p:nvSpPr>
        <p:spPr>
          <a:xfrm>
            <a:off x="505662" y="1866894"/>
            <a:ext cx="1200300" cy="1911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 sz="1200">
                <a:solidFill>
                  <a:schemeClr val="dk1"/>
                </a:solidFill>
                <a:latin typeface="DM Mono Medium"/>
                <a:ea typeface="DM Mono Medium"/>
                <a:cs typeface="DM Mono Medium"/>
                <a:sym typeface="DM Mono Medium"/>
              </a:rPr>
              <a:t>BUILD</a:t>
            </a:r>
            <a:endParaRPr sz="900">
              <a:solidFill>
                <a:schemeClr val="dk1"/>
              </a:solidFill>
              <a:latin typeface="Poppins SemiBold"/>
              <a:ea typeface="Poppins SemiBold"/>
              <a:cs typeface="Poppins SemiBold"/>
              <a:sym typeface="Poppins SemiBold"/>
            </a:endParaRPr>
          </a:p>
        </p:txBody>
      </p:sp>
      <p:grpSp>
        <p:nvGrpSpPr>
          <p:cNvPr id="5450" name="Google Shape;5450;p367"/>
          <p:cNvGrpSpPr/>
          <p:nvPr/>
        </p:nvGrpSpPr>
        <p:grpSpPr>
          <a:xfrm>
            <a:off x="1473902" y="1876860"/>
            <a:ext cx="224408" cy="208416"/>
            <a:chOff x="1190625" y="238125"/>
            <a:chExt cx="5158800" cy="5158800"/>
          </a:xfrm>
        </p:grpSpPr>
        <p:sp>
          <p:nvSpPr>
            <p:cNvPr id="5451" name="Google Shape;5451;p367"/>
            <p:cNvSpPr/>
            <p:nvPr/>
          </p:nvSpPr>
          <p:spPr>
            <a:xfrm>
              <a:off x="5059700" y="238125"/>
              <a:ext cx="1289725" cy="1289700"/>
            </a:xfrm>
            <a:custGeom>
              <a:rect b="b" l="l" r="r" t="t"/>
              <a:pathLst>
                <a:path extrusionOk="0" h="51588" w="51589">
                  <a:moveTo>
                    <a:pt x="1" y="0"/>
                  </a:moveTo>
                  <a:lnTo>
                    <a:pt x="1" y="51588"/>
                  </a:lnTo>
                  <a:lnTo>
                    <a:pt x="51589" y="51588"/>
                  </a:lnTo>
                  <a:lnTo>
                    <a:pt x="51589" y="0"/>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52" name="Google Shape;5452;p367"/>
            <p:cNvSpPr/>
            <p:nvPr/>
          </p:nvSpPr>
          <p:spPr>
            <a:xfrm>
              <a:off x="5059700" y="2172650"/>
              <a:ext cx="1289725" cy="1289725"/>
            </a:xfrm>
            <a:custGeom>
              <a:rect b="b" l="l" r="r" t="t"/>
              <a:pathLst>
                <a:path extrusionOk="0" h="51589" w="51589">
                  <a:moveTo>
                    <a:pt x="1" y="1"/>
                  </a:moveTo>
                  <a:lnTo>
                    <a:pt x="1" y="51589"/>
                  </a:lnTo>
                  <a:lnTo>
                    <a:pt x="51589" y="51589"/>
                  </a:lnTo>
                  <a:lnTo>
                    <a:pt x="51589"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53" name="Google Shape;5453;p367"/>
            <p:cNvSpPr/>
            <p:nvPr/>
          </p:nvSpPr>
          <p:spPr>
            <a:xfrm>
              <a:off x="2802725" y="2172650"/>
              <a:ext cx="1942325" cy="1297475"/>
            </a:xfrm>
            <a:custGeom>
              <a:rect b="b" l="l" r="r" t="t"/>
              <a:pathLst>
                <a:path extrusionOk="0" h="51899" w="77693">
                  <a:moveTo>
                    <a:pt x="1" y="1"/>
                  </a:moveTo>
                  <a:lnTo>
                    <a:pt x="1" y="51589"/>
                  </a:lnTo>
                  <a:lnTo>
                    <a:pt x="51589" y="51589"/>
                  </a:lnTo>
                  <a:lnTo>
                    <a:pt x="51589" y="51898"/>
                  </a:lnTo>
                  <a:lnTo>
                    <a:pt x="77692" y="25795"/>
                  </a:lnTo>
                  <a:lnTo>
                    <a:pt x="51589" y="310"/>
                  </a:lnTo>
                  <a:lnTo>
                    <a:pt x="51589"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54" name="Google Shape;5454;p367"/>
            <p:cNvSpPr/>
            <p:nvPr/>
          </p:nvSpPr>
          <p:spPr>
            <a:xfrm>
              <a:off x="1190625" y="2172650"/>
              <a:ext cx="1289700" cy="1289725"/>
            </a:xfrm>
            <a:custGeom>
              <a:rect b="b" l="l" r="r" t="t"/>
              <a:pathLst>
                <a:path extrusionOk="0" h="51589" w="51588">
                  <a:moveTo>
                    <a:pt x="25794" y="1"/>
                  </a:moveTo>
                  <a:cubicBezTo>
                    <a:pt x="11659" y="1"/>
                    <a:pt x="0" y="11660"/>
                    <a:pt x="0" y="25795"/>
                  </a:cubicBezTo>
                  <a:cubicBezTo>
                    <a:pt x="0" y="40033"/>
                    <a:pt x="11659" y="51589"/>
                    <a:pt x="25794" y="51589"/>
                  </a:cubicBezTo>
                  <a:cubicBezTo>
                    <a:pt x="40032" y="51589"/>
                    <a:pt x="51588" y="40033"/>
                    <a:pt x="51588" y="25795"/>
                  </a:cubicBezTo>
                  <a:cubicBezTo>
                    <a:pt x="51588" y="11660"/>
                    <a:pt x="40032" y="1"/>
                    <a:pt x="25794" y="1"/>
                  </a:cubicBez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55" name="Google Shape;5455;p367"/>
            <p:cNvSpPr/>
            <p:nvPr/>
          </p:nvSpPr>
          <p:spPr>
            <a:xfrm>
              <a:off x="5059700" y="4107200"/>
              <a:ext cx="1289725" cy="1289725"/>
            </a:xfrm>
            <a:custGeom>
              <a:rect b="b" l="l" r="r" t="t"/>
              <a:pathLst>
                <a:path extrusionOk="0" h="51589" w="51589">
                  <a:moveTo>
                    <a:pt x="1" y="1"/>
                  </a:moveTo>
                  <a:lnTo>
                    <a:pt x="1" y="51589"/>
                  </a:lnTo>
                  <a:lnTo>
                    <a:pt x="51589" y="51589"/>
                  </a:lnTo>
                  <a:lnTo>
                    <a:pt x="51589" y="1"/>
                  </a:lnTo>
                  <a:close/>
                </a:path>
              </a:pathLst>
            </a:custGeom>
            <a:solidFill>
              <a:srgbClr val="36363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cxnSp>
        <p:nvCxnSpPr>
          <p:cNvPr id="5456" name="Google Shape;5456;p367"/>
          <p:cNvCxnSpPr/>
          <p:nvPr/>
        </p:nvCxnSpPr>
        <p:spPr>
          <a:xfrm>
            <a:off x="2124493" y="2148575"/>
            <a:ext cx="1300500" cy="9600"/>
          </a:xfrm>
          <a:prstGeom prst="straightConnector1">
            <a:avLst/>
          </a:prstGeom>
          <a:noFill/>
          <a:ln cap="flat" cmpd="sng" w="9525">
            <a:solidFill>
              <a:schemeClr val="dk2"/>
            </a:solidFill>
            <a:prstDash val="solid"/>
            <a:round/>
            <a:headEnd len="sm" w="sm" type="none"/>
            <a:tailEnd len="sm" w="sm" type="none"/>
          </a:ln>
        </p:spPr>
      </p:cxnSp>
      <p:cxnSp>
        <p:nvCxnSpPr>
          <p:cNvPr id="5457" name="Google Shape;5457;p367"/>
          <p:cNvCxnSpPr/>
          <p:nvPr/>
        </p:nvCxnSpPr>
        <p:spPr>
          <a:xfrm>
            <a:off x="3830551" y="2148575"/>
            <a:ext cx="1300500" cy="9600"/>
          </a:xfrm>
          <a:prstGeom prst="straightConnector1">
            <a:avLst/>
          </a:prstGeom>
          <a:noFill/>
          <a:ln cap="flat" cmpd="sng" w="9525">
            <a:solidFill>
              <a:schemeClr val="dk2"/>
            </a:solidFill>
            <a:prstDash val="solid"/>
            <a:round/>
            <a:headEnd len="sm" w="sm" type="none"/>
            <a:tailEnd len="sm" w="sm" type="none"/>
          </a:ln>
        </p:spPr>
      </p:cxnSp>
      <p:cxnSp>
        <p:nvCxnSpPr>
          <p:cNvPr id="5458" name="Google Shape;5458;p367"/>
          <p:cNvCxnSpPr/>
          <p:nvPr/>
        </p:nvCxnSpPr>
        <p:spPr>
          <a:xfrm>
            <a:off x="5520337" y="2148575"/>
            <a:ext cx="1300500" cy="9600"/>
          </a:xfrm>
          <a:prstGeom prst="straightConnector1">
            <a:avLst/>
          </a:prstGeom>
          <a:noFill/>
          <a:ln cap="flat" cmpd="sng" w="9525">
            <a:solidFill>
              <a:schemeClr val="dk2"/>
            </a:solidFill>
            <a:prstDash val="solid"/>
            <a:round/>
            <a:headEnd len="sm" w="sm" type="none"/>
            <a:tailEnd len="sm" w="sm" type="none"/>
          </a:ln>
        </p:spPr>
      </p:cxnSp>
      <p:cxnSp>
        <p:nvCxnSpPr>
          <p:cNvPr id="5459" name="Google Shape;5459;p367"/>
          <p:cNvCxnSpPr/>
          <p:nvPr/>
        </p:nvCxnSpPr>
        <p:spPr>
          <a:xfrm>
            <a:off x="7423847" y="2148575"/>
            <a:ext cx="1300500" cy="9600"/>
          </a:xfrm>
          <a:prstGeom prst="straightConnector1">
            <a:avLst/>
          </a:prstGeom>
          <a:noFill/>
          <a:ln cap="flat" cmpd="sng" w="9525">
            <a:solidFill>
              <a:schemeClr val="dk2"/>
            </a:solidFill>
            <a:prstDash val="solid"/>
            <a:round/>
            <a:headEnd len="sm" w="sm" type="none"/>
            <a:tailEnd len="sm" w="sm" type="none"/>
          </a:ln>
        </p:spPr>
      </p:cxnSp>
      <p:cxnSp>
        <p:nvCxnSpPr>
          <p:cNvPr id="5460" name="Google Shape;5460;p367"/>
          <p:cNvCxnSpPr/>
          <p:nvPr/>
        </p:nvCxnSpPr>
        <p:spPr>
          <a:xfrm>
            <a:off x="439476" y="2148575"/>
            <a:ext cx="1300500" cy="9600"/>
          </a:xfrm>
          <a:prstGeom prst="straightConnector1">
            <a:avLst/>
          </a:prstGeom>
          <a:noFill/>
          <a:ln cap="flat" cmpd="sng" w="9525">
            <a:solidFill>
              <a:schemeClr val="dk2"/>
            </a:solidFill>
            <a:prstDash val="solid"/>
            <a:round/>
            <a:headEnd len="sm" w="sm" type="none"/>
            <a:tailEnd len="sm" w="sm" type="none"/>
          </a:ln>
        </p:spPr>
      </p:cxnSp>
      <p:grpSp>
        <p:nvGrpSpPr>
          <p:cNvPr id="5461" name="Google Shape;5461;p367"/>
          <p:cNvGrpSpPr/>
          <p:nvPr/>
        </p:nvGrpSpPr>
        <p:grpSpPr>
          <a:xfrm>
            <a:off x="8171725" y="332872"/>
            <a:ext cx="657228" cy="497763"/>
            <a:chOff x="388050" y="238125"/>
            <a:chExt cx="6789550" cy="5136875"/>
          </a:xfrm>
        </p:grpSpPr>
        <p:sp>
          <p:nvSpPr>
            <p:cNvPr id="5462" name="Google Shape;5462;p367"/>
            <p:cNvSpPr/>
            <p:nvPr/>
          </p:nvSpPr>
          <p:spPr>
            <a:xfrm>
              <a:off x="1945625" y="238125"/>
              <a:ext cx="3674400" cy="3663050"/>
            </a:xfrm>
            <a:custGeom>
              <a:rect b="b" l="l" r="r" t="t"/>
              <a:pathLst>
                <a:path extrusionOk="0" h="146522" w="146976">
                  <a:moveTo>
                    <a:pt x="44011" y="73261"/>
                  </a:moveTo>
                  <a:lnTo>
                    <a:pt x="61308" y="73261"/>
                  </a:lnTo>
                  <a:lnTo>
                    <a:pt x="73533" y="73261"/>
                  </a:lnTo>
                  <a:lnTo>
                    <a:pt x="61308" y="109846"/>
                  </a:lnTo>
                  <a:lnTo>
                    <a:pt x="90830" y="109846"/>
                  </a:lnTo>
                  <a:lnTo>
                    <a:pt x="103055" y="73261"/>
                  </a:lnTo>
                  <a:lnTo>
                    <a:pt x="73533" y="73261"/>
                  </a:lnTo>
                  <a:lnTo>
                    <a:pt x="85758" y="36585"/>
                  </a:lnTo>
                  <a:lnTo>
                    <a:pt x="128501" y="36585"/>
                  </a:lnTo>
                  <a:cubicBezTo>
                    <a:pt x="131399" y="36585"/>
                    <a:pt x="134297" y="37310"/>
                    <a:pt x="136833" y="38668"/>
                  </a:cubicBezTo>
                  <a:cubicBezTo>
                    <a:pt x="139459" y="39936"/>
                    <a:pt x="141632" y="41838"/>
                    <a:pt x="143353" y="44192"/>
                  </a:cubicBezTo>
                  <a:cubicBezTo>
                    <a:pt x="145073" y="46637"/>
                    <a:pt x="146160" y="49354"/>
                    <a:pt x="146613" y="52161"/>
                  </a:cubicBezTo>
                  <a:cubicBezTo>
                    <a:pt x="146975" y="55059"/>
                    <a:pt x="146794" y="57957"/>
                    <a:pt x="145798" y="60764"/>
                  </a:cubicBezTo>
                  <a:lnTo>
                    <a:pt x="121438" y="134025"/>
                  </a:lnTo>
                  <a:cubicBezTo>
                    <a:pt x="120170" y="137647"/>
                    <a:pt x="117906" y="140817"/>
                    <a:pt x="114737" y="143081"/>
                  </a:cubicBezTo>
                  <a:cubicBezTo>
                    <a:pt x="111658" y="145345"/>
                    <a:pt x="107854" y="146522"/>
                    <a:pt x="104051" y="146522"/>
                  </a:cubicBezTo>
                  <a:lnTo>
                    <a:pt x="49083" y="146522"/>
                  </a:lnTo>
                  <a:lnTo>
                    <a:pt x="61308" y="109937"/>
                  </a:lnTo>
                  <a:lnTo>
                    <a:pt x="18565" y="109937"/>
                  </a:lnTo>
                  <a:cubicBezTo>
                    <a:pt x="15667" y="109937"/>
                    <a:pt x="12769" y="109212"/>
                    <a:pt x="10233" y="107854"/>
                  </a:cubicBezTo>
                  <a:cubicBezTo>
                    <a:pt x="7607" y="106586"/>
                    <a:pt x="5434" y="104684"/>
                    <a:pt x="3713" y="102330"/>
                  </a:cubicBezTo>
                  <a:cubicBezTo>
                    <a:pt x="1993" y="99975"/>
                    <a:pt x="906" y="97168"/>
                    <a:pt x="453" y="94361"/>
                  </a:cubicBezTo>
                  <a:cubicBezTo>
                    <a:pt x="0" y="91463"/>
                    <a:pt x="272" y="88565"/>
                    <a:pt x="1178" y="85758"/>
                  </a:cubicBezTo>
                  <a:lnTo>
                    <a:pt x="25628" y="12497"/>
                  </a:lnTo>
                  <a:cubicBezTo>
                    <a:pt x="26805" y="8875"/>
                    <a:pt x="29160" y="5705"/>
                    <a:pt x="32239" y="3441"/>
                  </a:cubicBezTo>
                  <a:cubicBezTo>
                    <a:pt x="35408" y="1177"/>
                    <a:pt x="39121" y="0"/>
                    <a:pt x="43015" y="0"/>
                  </a:cubicBezTo>
                  <a:lnTo>
                    <a:pt x="97893" y="0"/>
                  </a:lnTo>
                  <a:lnTo>
                    <a:pt x="85668" y="36585"/>
                  </a:lnTo>
                  <a:lnTo>
                    <a:pt x="56146" y="36585"/>
                  </a:lnTo>
                  <a:close/>
                </a:path>
              </a:pathLst>
            </a:custGeom>
            <a:solidFill>
              <a:srgbClr val="3DDC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63" name="Google Shape;5463;p367"/>
            <p:cNvSpPr/>
            <p:nvPr/>
          </p:nvSpPr>
          <p:spPr>
            <a:xfrm>
              <a:off x="388050" y="4222650"/>
              <a:ext cx="6789550" cy="1152350"/>
            </a:xfrm>
            <a:custGeom>
              <a:rect b="b" l="l" r="r" t="t"/>
              <a:pathLst>
                <a:path extrusionOk="0" h="46094" w="271582">
                  <a:moveTo>
                    <a:pt x="233638" y="46094"/>
                  </a:moveTo>
                  <a:cubicBezTo>
                    <a:pt x="229472" y="46094"/>
                    <a:pt x="226122" y="43830"/>
                    <a:pt x="224582" y="40389"/>
                  </a:cubicBezTo>
                  <a:lnTo>
                    <a:pt x="223948" y="40389"/>
                  </a:lnTo>
                  <a:lnTo>
                    <a:pt x="223948" y="45460"/>
                  </a:lnTo>
                  <a:lnTo>
                    <a:pt x="220054" y="45460"/>
                  </a:lnTo>
                  <a:lnTo>
                    <a:pt x="220054" y="0"/>
                  </a:lnTo>
                  <a:lnTo>
                    <a:pt x="224039" y="0"/>
                  </a:lnTo>
                  <a:lnTo>
                    <a:pt x="224039" y="20013"/>
                  </a:lnTo>
                  <a:lnTo>
                    <a:pt x="224582" y="20013"/>
                  </a:lnTo>
                  <a:cubicBezTo>
                    <a:pt x="226122" y="16482"/>
                    <a:pt x="229472" y="14308"/>
                    <a:pt x="233638" y="14308"/>
                  </a:cubicBezTo>
                  <a:lnTo>
                    <a:pt x="233910" y="14308"/>
                  </a:lnTo>
                  <a:cubicBezTo>
                    <a:pt x="239615" y="14308"/>
                    <a:pt x="244233" y="18564"/>
                    <a:pt x="244233" y="28707"/>
                  </a:cubicBezTo>
                  <a:lnTo>
                    <a:pt x="244233" y="31695"/>
                  </a:lnTo>
                  <a:cubicBezTo>
                    <a:pt x="244233" y="41747"/>
                    <a:pt x="239524" y="46094"/>
                    <a:pt x="234000" y="46094"/>
                  </a:cubicBezTo>
                  <a:close/>
                  <a:moveTo>
                    <a:pt x="232823" y="42472"/>
                  </a:moveTo>
                  <a:cubicBezTo>
                    <a:pt x="237170" y="42472"/>
                    <a:pt x="240339" y="39755"/>
                    <a:pt x="240339" y="31786"/>
                  </a:cubicBezTo>
                  <a:lnTo>
                    <a:pt x="240339" y="28435"/>
                  </a:lnTo>
                  <a:cubicBezTo>
                    <a:pt x="240339" y="20557"/>
                    <a:pt x="237170" y="17840"/>
                    <a:pt x="232823" y="17840"/>
                  </a:cubicBezTo>
                  <a:lnTo>
                    <a:pt x="232551" y="17840"/>
                  </a:lnTo>
                  <a:cubicBezTo>
                    <a:pt x="228295" y="17840"/>
                    <a:pt x="224039" y="20466"/>
                    <a:pt x="224039" y="28526"/>
                  </a:cubicBezTo>
                  <a:lnTo>
                    <a:pt x="224039" y="31786"/>
                  </a:lnTo>
                  <a:cubicBezTo>
                    <a:pt x="224039" y="39845"/>
                    <a:pt x="228295" y="42472"/>
                    <a:pt x="232551" y="42472"/>
                  </a:cubicBezTo>
                  <a:close/>
                  <a:moveTo>
                    <a:pt x="14942" y="46094"/>
                  </a:moveTo>
                  <a:cubicBezTo>
                    <a:pt x="6067" y="46094"/>
                    <a:pt x="0" y="41838"/>
                    <a:pt x="0" y="32239"/>
                  </a:cubicBezTo>
                  <a:lnTo>
                    <a:pt x="6973" y="32239"/>
                  </a:lnTo>
                  <a:cubicBezTo>
                    <a:pt x="6973" y="38125"/>
                    <a:pt x="9418" y="39755"/>
                    <a:pt x="14942" y="39755"/>
                  </a:cubicBezTo>
                  <a:lnTo>
                    <a:pt x="15304" y="39755"/>
                  </a:lnTo>
                  <a:cubicBezTo>
                    <a:pt x="20557" y="39755"/>
                    <a:pt x="22911" y="38215"/>
                    <a:pt x="22911" y="33869"/>
                  </a:cubicBezTo>
                  <a:cubicBezTo>
                    <a:pt x="22911" y="29522"/>
                    <a:pt x="18383" y="28073"/>
                    <a:pt x="14218" y="26715"/>
                  </a:cubicBezTo>
                  <a:cubicBezTo>
                    <a:pt x="13584" y="26534"/>
                    <a:pt x="12950" y="26352"/>
                    <a:pt x="12316" y="26171"/>
                  </a:cubicBezTo>
                  <a:cubicBezTo>
                    <a:pt x="4890" y="23636"/>
                    <a:pt x="724" y="20285"/>
                    <a:pt x="724" y="13403"/>
                  </a:cubicBezTo>
                  <a:cubicBezTo>
                    <a:pt x="906" y="5705"/>
                    <a:pt x="6611" y="1721"/>
                    <a:pt x="14036" y="1721"/>
                  </a:cubicBezTo>
                  <a:lnTo>
                    <a:pt x="14489" y="1721"/>
                  </a:lnTo>
                  <a:cubicBezTo>
                    <a:pt x="23002" y="1721"/>
                    <a:pt x="28888" y="6068"/>
                    <a:pt x="28888" y="15667"/>
                  </a:cubicBezTo>
                  <a:lnTo>
                    <a:pt x="21915" y="15667"/>
                  </a:lnTo>
                  <a:cubicBezTo>
                    <a:pt x="21915" y="9690"/>
                    <a:pt x="19651" y="8060"/>
                    <a:pt x="14489" y="8060"/>
                  </a:cubicBezTo>
                  <a:lnTo>
                    <a:pt x="14127" y="8060"/>
                  </a:lnTo>
                  <a:cubicBezTo>
                    <a:pt x="9961" y="8060"/>
                    <a:pt x="7788" y="9690"/>
                    <a:pt x="7788" y="13403"/>
                  </a:cubicBezTo>
                  <a:cubicBezTo>
                    <a:pt x="7788" y="17749"/>
                    <a:pt x="11591" y="19017"/>
                    <a:pt x="15938" y="20376"/>
                  </a:cubicBezTo>
                  <a:cubicBezTo>
                    <a:pt x="23817" y="22821"/>
                    <a:pt x="29884" y="25900"/>
                    <a:pt x="29884" y="33869"/>
                  </a:cubicBezTo>
                  <a:cubicBezTo>
                    <a:pt x="29884" y="42109"/>
                    <a:pt x="23907" y="46094"/>
                    <a:pt x="15304" y="46094"/>
                  </a:cubicBezTo>
                  <a:close/>
                  <a:moveTo>
                    <a:pt x="60673" y="39302"/>
                  </a:moveTo>
                  <a:lnTo>
                    <a:pt x="65382" y="39302"/>
                  </a:lnTo>
                  <a:lnTo>
                    <a:pt x="63300" y="45460"/>
                  </a:lnTo>
                  <a:lnTo>
                    <a:pt x="54516" y="45460"/>
                  </a:lnTo>
                  <a:lnTo>
                    <a:pt x="53972" y="41294"/>
                  </a:lnTo>
                  <a:lnTo>
                    <a:pt x="53248" y="41294"/>
                  </a:lnTo>
                  <a:cubicBezTo>
                    <a:pt x="51889" y="44283"/>
                    <a:pt x="49173" y="46094"/>
                    <a:pt x="44735" y="46094"/>
                  </a:cubicBezTo>
                  <a:lnTo>
                    <a:pt x="44464" y="46094"/>
                  </a:lnTo>
                  <a:cubicBezTo>
                    <a:pt x="38487" y="46094"/>
                    <a:pt x="34593" y="42472"/>
                    <a:pt x="34593" y="37219"/>
                  </a:cubicBezTo>
                  <a:lnTo>
                    <a:pt x="34593" y="36857"/>
                  </a:lnTo>
                  <a:cubicBezTo>
                    <a:pt x="34593" y="31605"/>
                    <a:pt x="38215" y="28797"/>
                    <a:pt x="45641" y="27982"/>
                  </a:cubicBezTo>
                  <a:lnTo>
                    <a:pt x="53972" y="26986"/>
                  </a:lnTo>
                  <a:lnTo>
                    <a:pt x="53972" y="26081"/>
                  </a:lnTo>
                  <a:cubicBezTo>
                    <a:pt x="53972" y="21191"/>
                    <a:pt x="51889" y="19470"/>
                    <a:pt x="48629" y="19470"/>
                  </a:cubicBezTo>
                  <a:lnTo>
                    <a:pt x="48358" y="19470"/>
                  </a:lnTo>
                  <a:cubicBezTo>
                    <a:pt x="45369" y="19470"/>
                    <a:pt x="43015" y="20557"/>
                    <a:pt x="42653" y="24903"/>
                  </a:cubicBezTo>
                  <a:lnTo>
                    <a:pt x="35589" y="24903"/>
                  </a:lnTo>
                  <a:cubicBezTo>
                    <a:pt x="36404" y="16753"/>
                    <a:pt x="41656" y="13222"/>
                    <a:pt x="48629" y="13222"/>
                  </a:cubicBezTo>
                  <a:lnTo>
                    <a:pt x="48901" y="13222"/>
                  </a:lnTo>
                  <a:cubicBezTo>
                    <a:pt x="56327" y="13222"/>
                    <a:pt x="60673" y="17387"/>
                    <a:pt x="60673" y="25990"/>
                  </a:cubicBezTo>
                  <a:close/>
                  <a:moveTo>
                    <a:pt x="45822" y="40117"/>
                  </a:moveTo>
                  <a:cubicBezTo>
                    <a:pt x="51980" y="40117"/>
                    <a:pt x="53972" y="36767"/>
                    <a:pt x="53972" y="32148"/>
                  </a:cubicBezTo>
                  <a:lnTo>
                    <a:pt x="53972" y="31967"/>
                  </a:lnTo>
                  <a:lnTo>
                    <a:pt x="46637" y="32873"/>
                  </a:lnTo>
                  <a:cubicBezTo>
                    <a:pt x="42381" y="33416"/>
                    <a:pt x="41204" y="34684"/>
                    <a:pt x="41204" y="36676"/>
                  </a:cubicBezTo>
                  <a:lnTo>
                    <a:pt x="41204" y="36948"/>
                  </a:lnTo>
                  <a:cubicBezTo>
                    <a:pt x="41204" y="38940"/>
                    <a:pt x="42743" y="40117"/>
                    <a:pt x="45550" y="40117"/>
                  </a:cubicBezTo>
                  <a:close/>
                  <a:moveTo>
                    <a:pt x="93636" y="45460"/>
                  </a:moveTo>
                  <a:lnTo>
                    <a:pt x="93636" y="13855"/>
                  </a:lnTo>
                  <a:lnTo>
                    <a:pt x="86754" y="13855"/>
                  </a:lnTo>
                  <a:lnTo>
                    <a:pt x="86754" y="31967"/>
                  </a:lnTo>
                  <a:cubicBezTo>
                    <a:pt x="86754" y="36585"/>
                    <a:pt x="84490" y="39574"/>
                    <a:pt x="80053" y="39574"/>
                  </a:cubicBezTo>
                  <a:lnTo>
                    <a:pt x="79872" y="39574"/>
                  </a:lnTo>
                  <a:cubicBezTo>
                    <a:pt x="76793" y="39574"/>
                    <a:pt x="74891" y="37763"/>
                    <a:pt x="74891" y="33506"/>
                  </a:cubicBezTo>
                  <a:lnTo>
                    <a:pt x="74891" y="13855"/>
                  </a:lnTo>
                  <a:lnTo>
                    <a:pt x="67918" y="13855"/>
                  </a:lnTo>
                  <a:lnTo>
                    <a:pt x="67918" y="33959"/>
                  </a:lnTo>
                  <a:cubicBezTo>
                    <a:pt x="67918" y="41747"/>
                    <a:pt x="71721" y="46094"/>
                    <a:pt x="77608" y="46094"/>
                  </a:cubicBezTo>
                  <a:lnTo>
                    <a:pt x="77879" y="46094"/>
                  </a:lnTo>
                  <a:cubicBezTo>
                    <a:pt x="81773" y="46094"/>
                    <a:pt x="84490" y="44102"/>
                    <a:pt x="86030" y="40842"/>
                  </a:cubicBezTo>
                  <a:lnTo>
                    <a:pt x="86754" y="40842"/>
                  </a:lnTo>
                  <a:lnTo>
                    <a:pt x="86754" y="45460"/>
                  </a:lnTo>
                  <a:close/>
                  <a:moveTo>
                    <a:pt x="112382" y="46094"/>
                  </a:moveTo>
                  <a:cubicBezTo>
                    <a:pt x="104684" y="46094"/>
                    <a:pt x="99251" y="41294"/>
                    <a:pt x="99251" y="31695"/>
                  </a:cubicBezTo>
                  <a:lnTo>
                    <a:pt x="99251" y="27620"/>
                  </a:lnTo>
                  <a:cubicBezTo>
                    <a:pt x="99251" y="18021"/>
                    <a:pt x="104684" y="13222"/>
                    <a:pt x="112382" y="13222"/>
                  </a:cubicBezTo>
                  <a:lnTo>
                    <a:pt x="112472" y="13222"/>
                  </a:lnTo>
                  <a:cubicBezTo>
                    <a:pt x="119536" y="13222"/>
                    <a:pt x="124879" y="17387"/>
                    <a:pt x="125150" y="25356"/>
                  </a:cubicBezTo>
                  <a:lnTo>
                    <a:pt x="118359" y="25356"/>
                  </a:lnTo>
                  <a:cubicBezTo>
                    <a:pt x="118268" y="21553"/>
                    <a:pt x="116185" y="19470"/>
                    <a:pt x="112382" y="19470"/>
                  </a:cubicBezTo>
                  <a:lnTo>
                    <a:pt x="112291" y="19470"/>
                  </a:lnTo>
                  <a:cubicBezTo>
                    <a:pt x="108035" y="19470"/>
                    <a:pt x="106133" y="21825"/>
                    <a:pt x="106133" y="27620"/>
                  </a:cubicBezTo>
                  <a:lnTo>
                    <a:pt x="106133" y="31695"/>
                  </a:lnTo>
                  <a:cubicBezTo>
                    <a:pt x="106133" y="37491"/>
                    <a:pt x="108035" y="39936"/>
                    <a:pt x="112291" y="39936"/>
                  </a:cubicBezTo>
                  <a:lnTo>
                    <a:pt x="112382" y="39936"/>
                  </a:lnTo>
                  <a:cubicBezTo>
                    <a:pt x="116185" y="39936"/>
                    <a:pt x="118268" y="37763"/>
                    <a:pt x="118359" y="34050"/>
                  </a:cubicBezTo>
                  <a:lnTo>
                    <a:pt x="125150" y="34050"/>
                  </a:lnTo>
                  <a:cubicBezTo>
                    <a:pt x="124879" y="41928"/>
                    <a:pt x="119536" y="46094"/>
                    <a:pt x="112472" y="46094"/>
                  </a:cubicBezTo>
                  <a:close/>
                  <a:moveTo>
                    <a:pt x="136108" y="31514"/>
                  </a:moveTo>
                  <a:lnTo>
                    <a:pt x="156121" y="31514"/>
                  </a:lnTo>
                  <a:lnTo>
                    <a:pt x="156121" y="27620"/>
                  </a:lnTo>
                  <a:cubicBezTo>
                    <a:pt x="156121" y="18021"/>
                    <a:pt x="150778" y="13222"/>
                    <a:pt x="142990" y="13222"/>
                  </a:cubicBezTo>
                  <a:lnTo>
                    <a:pt x="142628" y="13222"/>
                  </a:lnTo>
                  <a:cubicBezTo>
                    <a:pt x="134749" y="13222"/>
                    <a:pt x="129497" y="18021"/>
                    <a:pt x="129497" y="27620"/>
                  </a:cubicBezTo>
                  <a:lnTo>
                    <a:pt x="129497" y="31695"/>
                  </a:lnTo>
                  <a:cubicBezTo>
                    <a:pt x="129497" y="41294"/>
                    <a:pt x="134749" y="46094"/>
                    <a:pt x="142718" y="46094"/>
                  </a:cubicBezTo>
                  <a:lnTo>
                    <a:pt x="143262" y="46094"/>
                  </a:lnTo>
                  <a:cubicBezTo>
                    <a:pt x="149872" y="46094"/>
                    <a:pt x="154763" y="42472"/>
                    <a:pt x="155759" y="35951"/>
                  </a:cubicBezTo>
                  <a:lnTo>
                    <a:pt x="148876" y="35951"/>
                  </a:lnTo>
                  <a:cubicBezTo>
                    <a:pt x="148242" y="38940"/>
                    <a:pt x="146250" y="40117"/>
                    <a:pt x="143081" y="40117"/>
                  </a:cubicBezTo>
                  <a:lnTo>
                    <a:pt x="142718" y="40117"/>
                  </a:lnTo>
                  <a:cubicBezTo>
                    <a:pt x="138009" y="40117"/>
                    <a:pt x="136108" y="37944"/>
                    <a:pt x="136108" y="31695"/>
                  </a:cubicBezTo>
                  <a:close/>
                  <a:moveTo>
                    <a:pt x="136198" y="26624"/>
                  </a:moveTo>
                  <a:cubicBezTo>
                    <a:pt x="136379" y="21100"/>
                    <a:pt x="138281" y="19289"/>
                    <a:pt x="142628" y="19289"/>
                  </a:cubicBezTo>
                  <a:lnTo>
                    <a:pt x="142990" y="19289"/>
                  </a:lnTo>
                  <a:cubicBezTo>
                    <a:pt x="147246" y="19289"/>
                    <a:pt x="149148" y="21100"/>
                    <a:pt x="149420" y="26624"/>
                  </a:cubicBezTo>
                  <a:close/>
                  <a:moveTo>
                    <a:pt x="166173" y="41838"/>
                  </a:moveTo>
                  <a:lnTo>
                    <a:pt x="185099" y="41838"/>
                  </a:lnTo>
                  <a:lnTo>
                    <a:pt x="185099" y="45460"/>
                  </a:lnTo>
                  <a:lnTo>
                    <a:pt x="162279" y="45460"/>
                  </a:lnTo>
                  <a:lnTo>
                    <a:pt x="162279" y="2355"/>
                  </a:lnTo>
                  <a:lnTo>
                    <a:pt x="166173" y="2355"/>
                  </a:lnTo>
                  <a:close/>
                  <a:moveTo>
                    <a:pt x="216613" y="41928"/>
                  </a:moveTo>
                  <a:lnTo>
                    <a:pt x="211904" y="41928"/>
                  </a:lnTo>
                  <a:lnTo>
                    <a:pt x="211904" y="26352"/>
                  </a:lnTo>
                  <a:cubicBezTo>
                    <a:pt x="211904" y="18836"/>
                    <a:pt x="208554" y="14218"/>
                    <a:pt x="200856" y="14218"/>
                  </a:cubicBezTo>
                  <a:lnTo>
                    <a:pt x="200675" y="14218"/>
                  </a:lnTo>
                  <a:cubicBezTo>
                    <a:pt x="193431" y="14218"/>
                    <a:pt x="189174" y="18383"/>
                    <a:pt x="188812" y="24632"/>
                  </a:cubicBezTo>
                  <a:lnTo>
                    <a:pt x="192978" y="24632"/>
                  </a:lnTo>
                  <a:cubicBezTo>
                    <a:pt x="193159" y="20376"/>
                    <a:pt x="195423" y="17749"/>
                    <a:pt x="200585" y="17749"/>
                  </a:cubicBezTo>
                  <a:lnTo>
                    <a:pt x="200856" y="17749"/>
                  </a:lnTo>
                  <a:cubicBezTo>
                    <a:pt x="205928" y="17749"/>
                    <a:pt x="208101" y="20919"/>
                    <a:pt x="208101" y="26081"/>
                  </a:cubicBezTo>
                  <a:lnTo>
                    <a:pt x="208101" y="28073"/>
                  </a:lnTo>
                  <a:lnTo>
                    <a:pt x="198955" y="29341"/>
                  </a:lnTo>
                  <a:cubicBezTo>
                    <a:pt x="191891" y="30156"/>
                    <a:pt x="187544" y="32420"/>
                    <a:pt x="187544" y="37763"/>
                  </a:cubicBezTo>
                  <a:lnTo>
                    <a:pt x="187544" y="38125"/>
                  </a:lnTo>
                  <a:cubicBezTo>
                    <a:pt x="187544" y="44102"/>
                    <a:pt x="193068" y="46094"/>
                    <a:pt x="197053" y="46094"/>
                  </a:cubicBezTo>
                  <a:lnTo>
                    <a:pt x="197325" y="46094"/>
                  </a:lnTo>
                  <a:cubicBezTo>
                    <a:pt x="202486" y="46094"/>
                    <a:pt x="205928" y="43921"/>
                    <a:pt x="207376" y="40570"/>
                  </a:cubicBezTo>
                  <a:lnTo>
                    <a:pt x="208101" y="40570"/>
                  </a:lnTo>
                  <a:lnTo>
                    <a:pt x="208373" y="45460"/>
                  </a:lnTo>
                  <a:lnTo>
                    <a:pt x="215436" y="45460"/>
                  </a:lnTo>
                  <a:close/>
                  <a:moveTo>
                    <a:pt x="208101" y="31605"/>
                  </a:moveTo>
                  <a:cubicBezTo>
                    <a:pt x="208101" y="40479"/>
                    <a:pt x="203030" y="42562"/>
                    <a:pt x="197777" y="42562"/>
                  </a:cubicBezTo>
                  <a:lnTo>
                    <a:pt x="197506" y="42562"/>
                  </a:lnTo>
                  <a:cubicBezTo>
                    <a:pt x="193702" y="42562"/>
                    <a:pt x="191438" y="40842"/>
                    <a:pt x="191438" y="38034"/>
                  </a:cubicBezTo>
                  <a:lnTo>
                    <a:pt x="191438" y="37672"/>
                  </a:lnTo>
                  <a:cubicBezTo>
                    <a:pt x="191438" y="34684"/>
                    <a:pt x="193974" y="33325"/>
                    <a:pt x="199498" y="32510"/>
                  </a:cubicBezTo>
                  <a:lnTo>
                    <a:pt x="208101" y="31424"/>
                  </a:lnTo>
                  <a:close/>
                  <a:moveTo>
                    <a:pt x="248490" y="35861"/>
                  </a:moveTo>
                  <a:cubicBezTo>
                    <a:pt x="248490" y="42109"/>
                    <a:pt x="252927" y="46094"/>
                    <a:pt x="260171" y="46094"/>
                  </a:cubicBezTo>
                  <a:lnTo>
                    <a:pt x="260624" y="46094"/>
                  </a:lnTo>
                  <a:cubicBezTo>
                    <a:pt x="267054" y="46094"/>
                    <a:pt x="271582" y="42834"/>
                    <a:pt x="271582" y="37491"/>
                  </a:cubicBezTo>
                  <a:cubicBezTo>
                    <a:pt x="271582" y="31152"/>
                    <a:pt x="266692" y="29703"/>
                    <a:pt x="260534" y="28073"/>
                  </a:cubicBezTo>
                  <a:lnTo>
                    <a:pt x="260262" y="27982"/>
                  </a:lnTo>
                  <a:cubicBezTo>
                    <a:pt x="256459" y="26896"/>
                    <a:pt x="253108" y="25990"/>
                    <a:pt x="253108" y="22458"/>
                  </a:cubicBezTo>
                  <a:cubicBezTo>
                    <a:pt x="253108" y="19651"/>
                    <a:pt x="255372" y="17749"/>
                    <a:pt x="259538" y="17749"/>
                  </a:cubicBezTo>
                  <a:lnTo>
                    <a:pt x="259990" y="17749"/>
                  </a:lnTo>
                  <a:cubicBezTo>
                    <a:pt x="264699" y="17749"/>
                    <a:pt x="266963" y="20466"/>
                    <a:pt x="266963" y="24179"/>
                  </a:cubicBezTo>
                  <a:lnTo>
                    <a:pt x="270767" y="24179"/>
                  </a:lnTo>
                  <a:cubicBezTo>
                    <a:pt x="270767" y="18021"/>
                    <a:pt x="266239" y="14308"/>
                    <a:pt x="259990" y="14308"/>
                  </a:cubicBezTo>
                  <a:lnTo>
                    <a:pt x="259538" y="14308"/>
                  </a:lnTo>
                  <a:cubicBezTo>
                    <a:pt x="253470" y="14308"/>
                    <a:pt x="249395" y="17568"/>
                    <a:pt x="249395" y="22458"/>
                  </a:cubicBezTo>
                  <a:cubicBezTo>
                    <a:pt x="249395" y="28435"/>
                    <a:pt x="254104" y="29884"/>
                    <a:pt x="260171" y="31605"/>
                  </a:cubicBezTo>
                  <a:cubicBezTo>
                    <a:pt x="260262" y="31695"/>
                    <a:pt x="260443" y="31695"/>
                    <a:pt x="260624" y="31786"/>
                  </a:cubicBezTo>
                  <a:cubicBezTo>
                    <a:pt x="264337" y="32782"/>
                    <a:pt x="267869" y="33778"/>
                    <a:pt x="267869" y="37400"/>
                  </a:cubicBezTo>
                  <a:cubicBezTo>
                    <a:pt x="267869" y="40389"/>
                    <a:pt x="265877" y="42653"/>
                    <a:pt x="260534" y="42653"/>
                  </a:cubicBezTo>
                  <a:lnTo>
                    <a:pt x="260171" y="42653"/>
                  </a:lnTo>
                  <a:cubicBezTo>
                    <a:pt x="254738" y="42653"/>
                    <a:pt x="252383" y="39755"/>
                    <a:pt x="252383" y="35861"/>
                  </a:cubicBezTo>
                  <a:close/>
                </a:path>
              </a:pathLst>
            </a:custGeom>
            <a:solidFill>
              <a:srgbClr val="13232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464" name="Google Shape;5464;p367"/>
          <p:cNvSpPr/>
          <p:nvPr/>
        </p:nvSpPr>
        <p:spPr>
          <a:xfrm rot="8994861">
            <a:off x="7919341" y="1630688"/>
            <a:ext cx="137644" cy="119074"/>
          </a:xfrm>
          <a:prstGeom prst="triangle">
            <a:avLst>
              <a:gd fmla="val 50000" name="adj"/>
            </a:avLst>
          </a:prstGeom>
          <a:solidFill>
            <a:schemeClr val="accent4"/>
          </a:solidFill>
          <a:ln cap="flat" cmpd="sng" w="76200">
            <a:solidFill>
              <a:srgbClr val="228757"/>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468" name="Shape 5468"/>
        <p:cNvGrpSpPr/>
        <p:nvPr/>
      </p:nvGrpSpPr>
      <p:grpSpPr>
        <a:xfrm>
          <a:off x="0" y="0"/>
          <a:ext cx="0" cy="0"/>
          <a:chOff x="0" y="0"/>
          <a:chExt cx="0" cy="0"/>
        </a:xfrm>
      </p:grpSpPr>
      <p:sp>
        <p:nvSpPr>
          <p:cNvPr id="5469" name="Google Shape;5469;p368"/>
          <p:cNvSpPr txBox="1"/>
          <p:nvPr>
            <p:ph idx="12" type="sldNum"/>
          </p:nvPr>
        </p:nvSpPr>
        <p:spPr>
          <a:xfrm>
            <a:off x="8570435" y="4949563"/>
            <a:ext cx="207600" cy="7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5470" name="Google Shape;5470;p368"/>
          <p:cNvSpPr txBox="1"/>
          <p:nvPr/>
        </p:nvSpPr>
        <p:spPr>
          <a:xfrm>
            <a:off x="2050275" y="2186925"/>
            <a:ext cx="50436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000"/>
              <a:buFont typeface="Arial"/>
              <a:buNone/>
            </a:pPr>
            <a:r>
              <a:rPr lang="en" sz="5000">
                <a:solidFill>
                  <a:schemeClr val="lt1"/>
                </a:solidFill>
                <a:latin typeface="DM Mono"/>
                <a:ea typeface="DM Mono"/>
                <a:cs typeface="DM Mono"/>
                <a:sym typeface="DM Mono"/>
              </a:rPr>
              <a:t>Mobile</a:t>
            </a:r>
            <a:endParaRPr b="0" i="0" sz="5000" u="none" cap="none" strike="noStrike">
              <a:solidFill>
                <a:schemeClr val="lt1"/>
              </a:solidFill>
              <a:latin typeface="DM Mono"/>
              <a:ea typeface="DM Mono"/>
              <a:cs typeface="DM Mono"/>
              <a:sym typeface="DM Mono"/>
            </a:endParaRPr>
          </a:p>
        </p:txBody>
      </p:sp>
      <p:grpSp>
        <p:nvGrpSpPr>
          <p:cNvPr id="5471" name="Google Shape;5471;p368"/>
          <p:cNvGrpSpPr/>
          <p:nvPr/>
        </p:nvGrpSpPr>
        <p:grpSpPr>
          <a:xfrm>
            <a:off x="2835275" y="2114550"/>
            <a:ext cx="3464728" cy="914397"/>
            <a:chOff x="5670550" y="4229100"/>
            <a:chExt cx="6929456" cy="1828795"/>
          </a:xfrm>
        </p:grpSpPr>
        <p:sp>
          <p:nvSpPr>
            <p:cNvPr id="5472" name="Google Shape;5472;p368"/>
            <p:cNvSpPr/>
            <p:nvPr/>
          </p:nvSpPr>
          <p:spPr>
            <a:xfrm>
              <a:off x="1168560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73" name="Google Shape;5473;p368"/>
            <p:cNvSpPr/>
            <p:nvPr/>
          </p:nvSpPr>
          <p:spPr>
            <a:xfrm flipH="1">
              <a:off x="5670550" y="4229100"/>
              <a:ext cx="914406" cy="1828795"/>
            </a:xfrm>
            <a:custGeom>
              <a:rect b="b" l="l" r="r" t="t"/>
              <a:pathLst>
                <a:path extrusionOk="0" h="206352" w="103177">
                  <a:moveTo>
                    <a:pt x="1" y="0"/>
                  </a:moveTo>
                  <a:lnTo>
                    <a:pt x="1" y="51588"/>
                  </a:lnTo>
                  <a:cubicBezTo>
                    <a:pt x="13723" y="51588"/>
                    <a:pt x="26826" y="56953"/>
                    <a:pt x="36525" y="66652"/>
                  </a:cubicBezTo>
                  <a:cubicBezTo>
                    <a:pt x="46223" y="76350"/>
                    <a:pt x="51588" y="89454"/>
                    <a:pt x="51588" y="103176"/>
                  </a:cubicBezTo>
                  <a:cubicBezTo>
                    <a:pt x="51588" y="116795"/>
                    <a:pt x="46223" y="129898"/>
                    <a:pt x="36525" y="139597"/>
                  </a:cubicBezTo>
                  <a:cubicBezTo>
                    <a:pt x="26826" y="149296"/>
                    <a:pt x="13723" y="154764"/>
                    <a:pt x="1" y="154764"/>
                  </a:cubicBezTo>
                  <a:lnTo>
                    <a:pt x="1" y="206352"/>
                  </a:lnTo>
                  <a:cubicBezTo>
                    <a:pt x="27445" y="206352"/>
                    <a:pt x="53652" y="195415"/>
                    <a:pt x="73049" y="176121"/>
                  </a:cubicBezTo>
                  <a:cubicBezTo>
                    <a:pt x="92343" y="156724"/>
                    <a:pt x="103176" y="130518"/>
                    <a:pt x="103176" y="103176"/>
                  </a:cubicBezTo>
                  <a:cubicBezTo>
                    <a:pt x="103176" y="75731"/>
                    <a:pt x="92343" y="49525"/>
                    <a:pt x="73049" y="30231"/>
                  </a:cubicBezTo>
                  <a:cubicBezTo>
                    <a:pt x="53652" y="10834"/>
                    <a:pt x="27445" y="0"/>
                    <a:pt x="1"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77" name="Shape 5477"/>
        <p:cNvGrpSpPr/>
        <p:nvPr/>
      </p:nvGrpSpPr>
      <p:grpSpPr>
        <a:xfrm>
          <a:off x="0" y="0"/>
          <a:ext cx="0" cy="0"/>
          <a:chOff x="0" y="0"/>
          <a:chExt cx="0" cy="0"/>
        </a:xfrm>
      </p:grpSpPr>
      <p:sp>
        <p:nvSpPr>
          <p:cNvPr id="5478" name="Google Shape;5478;p369"/>
          <p:cNvSpPr/>
          <p:nvPr/>
        </p:nvSpPr>
        <p:spPr>
          <a:xfrm>
            <a:off x="0" y="0"/>
            <a:ext cx="9144000" cy="5143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rPr lang="en" sz="900">
                <a:solidFill>
                  <a:schemeClr val="lt1"/>
                </a:solidFill>
              </a:rPr>
              <a:t>[</a:t>
            </a:r>
            <a:endParaRPr sz="900">
              <a:solidFill>
                <a:schemeClr val="lt1"/>
              </a:solidFill>
            </a:endParaRPr>
          </a:p>
        </p:txBody>
      </p:sp>
      <p:sp>
        <p:nvSpPr>
          <p:cNvPr id="5479" name="Google Shape;5479;p36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solidFill>
            <a:srgbClr val="000000">
              <a:alpha val="6627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lt1"/>
              </a:solidFill>
            </a:endParaRPr>
          </a:p>
        </p:txBody>
      </p:sp>
      <p:grpSp>
        <p:nvGrpSpPr>
          <p:cNvPr id="5480" name="Google Shape;5480;p369"/>
          <p:cNvGrpSpPr/>
          <p:nvPr/>
        </p:nvGrpSpPr>
        <p:grpSpPr>
          <a:xfrm>
            <a:off x="1529888" y="1563576"/>
            <a:ext cx="6567601" cy="2021299"/>
            <a:chOff x="3142442" y="3157043"/>
            <a:chExt cx="13135202" cy="3445200"/>
          </a:xfrm>
        </p:grpSpPr>
        <p:cxnSp>
          <p:nvCxnSpPr>
            <p:cNvPr id="5481" name="Google Shape;5481;p369"/>
            <p:cNvCxnSpPr/>
            <p:nvPr/>
          </p:nvCxnSpPr>
          <p:spPr>
            <a:xfrm rot="10800000">
              <a:off x="15183044"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82" name="Google Shape;5482;p369"/>
            <p:cNvCxnSpPr/>
            <p:nvPr/>
          </p:nvCxnSpPr>
          <p:spPr>
            <a:xfrm rot="10800000">
              <a:off x="3142442"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83" name="Google Shape;5483;p369"/>
            <p:cNvCxnSpPr/>
            <p:nvPr/>
          </p:nvCxnSpPr>
          <p:spPr>
            <a:xfrm rot="10800000">
              <a:off x="4237042"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84" name="Google Shape;5484;p369"/>
            <p:cNvCxnSpPr/>
            <p:nvPr/>
          </p:nvCxnSpPr>
          <p:spPr>
            <a:xfrm rot="10800000">
              <a:off x="5331643"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85" name="Google Shape;5485;p369"/>
            <p:cNvCxnSpPr/>
            <p:nvPr/>
          </p:nvCxnSpPr>
          <p:spPr>
            <a:xfrm rot="10800000">
              <a:off x="6426243"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86" name="Google Shape;5486;p369"/>
            <p:cNvCxnSpPr/>
            <p:nvPr/>
          </p:nvCxnSpPr>
          <p:spPr>
            <a:xfrm rot="10800000">
              <a:off x="7520843"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87" name="Google Shape;5487;p369"/>
            <p:cNvCxnSpPr/>
            <p:nvPr/>
          </p:nvCxnSpPr>
          <p:spPr>
            <a:xfrm rot="10800000">
              <a:off x="8615443"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88" name="Google Shape;5488;p369"/>
            <p:cNvCxnSpPr/>
            <p:nvPr/>
          </p:nvCxnSpPr>
          <p:spPr>
            <a:xfrm rot="10800000">
              <a:off x="9710043"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89" name="Google Shape;5489;p369"/>
            <p:cNvCxnSpPr/>
            <p:nvPr/>
          </p:nvCxnSpPr>
          <p:spPr>
            <a:xfrm rot="10800000">
              <a:off x="10804643"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90" name="Google Shape;5490;p369"/>
            <p:cNvCxnSpPr/>
            <p:nvPr/>
          </p:nvCxnSpPr>
          <p:spPr>
            <a:xfrm rot="10800000">
              <a:off x="12993844"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91" name="Google Shape;5491;p369"/>
            <p:cNvCxnSpPr/>
            <p:nvPr/>
          </p:nvCxnSpPr>
          <p:spPr>
            <a:xfrm rot="10800000">
              <a:off x="14088444"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92" name="Google Shape;5492;p369"/>
            <p:cNvCxnSpPr/>
            <p:nvPr/>
          </p:nvCxnSpPr>
          <p:spPr>
            <a:xfrm rot="10800000">
              <a:off x="11899244" y="3157043"/>
              <a:ext cx="0" cy="3445200"/>
            </a:xfrm>
            <a:prstGeom prst="straightConnector1">
              <a:avLst/>
            </a:prstGeom>
            <a:noFill/>
            <a:ln cap="flat" cmpd="sng" w="9525">
              <a:solidFill>
                <a:srgbClr val="D9D9D9"/>
              </a:solidFill>
              <a:prstDash val="solid"/>
              <a:round/>
              <a:headEnd len="med" w="med" type="none"/>
              <a:tailEnd len="med" w="med" type="none"/>
            </a:ln>
          </p:spPr>
        </p:cxnSp>
        <p:cxnSp>
          <p:nvCxnSpPr>
            <p:cNvPr id="5493" name="Google Shape;5493;p369"/>
            <p:cNvCxnSpPr/>
            <p:nvPr/>
          </p:nvCxnSpPr>
          <p:spPr>
            <a:xfrm rot="10800000">
              <a:off x="16277644" y="3157043"/>
              <a:ext cx="0" cy="3445200"/>
            </a:xfrm>
            <a:prstGeom prst="straightConnector1">
              <a:avLst/>
            </a:prstGeom>
            <a:noFill/>
            <a:ln cap="flat" cmpd="sng" w="9525">
              <a:solidFill>
                <a:srgbClr val="D9D9D9"/>
              </a:solidFill>
              <a:prstDash val="solid"/>
              <a:round/>
              <a:headEnd len="med" w="med" type="none"/>
              <a:tailEnd len="med" w="med" type="none"/>
            </a:ln>
          </p:spPr>
        </p:cxnSp>
      </p:grpSp>
      <p:sp>
        <p:nvSpPr>
          <p:cNvPr id="5494" name="Google Shape;5494;p369"/>
          <p:cNvSpPr/>
          <p:nvPr/>
        </p:nvSpPr>
        <p:spPr>
          <a:xfrm>
            <a:off x="948571" y="2523950"/>
            <a:ext cx="7742100" cy="87600"/>
          </a:xfrm>
          <a:prstGeom prst="roundRect">
            <a:avLst>
              <a:gd fmla="val 50000" name="adj"/>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5495" name="Google Shape;5495;p369"/>
          <p:cNvGrpSpPr/>
          <p:nvPr/>
        </p:nvGrpSpPr>
        <p:grpSpPr>
          <a:xfrm>
            <a:off x="990811" y="2704408"/>
            <a:ext cx="111319" cy="111319"/>
            <a:chOff x="1493450" y="3531800"/>
            <a:chExt cx="365700" cy="365700"/>
          </a:xfrm>
        </p:grpSpPr>
        <p:sp>
          <p:nvSpPr>
            <p:cNvPr id="5496" name="Google Shape;5496;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97" name="Google Shape;549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498" name="Google Shape;5498;p369"/>
          <p:cNvGrpSpPr/>
          <p:nvPr/>
        </p:nvGrpSpPr>
        <p:grpSpPr>
          <a:xfrm>
            <a:off x="990811" y="2859591"/>
            <a:ext cx="111319" cy="111319"/>
            <a:chOff x="1493450" y="3531800"/>
            <a:chExt cx="365700" cy="365700"/>
          </a:xfrm>
        </p:grpSpPr>
        <p:sp>
          <p:nvSpPr>
            <p:cNvPr id="5499" name="Google Shape;5499;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500" name="Google Shape;550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sp>
        <p:nvSpPr>
          <p:cNvPr id="5501" name="Google Shape;5501;p369"/>
          <p:cNvSpPr txBox="1"/>
          <p:nvPr/>
        </p:nvSpPr>
        <p:spPr>
          <a:xfrm>
            <a:off x="370143" y="2729854"/>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6AA84F"/>
                </a:solidFill>
                <a:latin typeface="DM Sans Medium"/>
                <a:ea typeface="DM Sans Medium"/>
                <a:cs typeface="DM Sans Medium"/>
                <a:sym typeface="DM Sans Medium"/>
              </a:rPr>
              <a:t>BROWSER</a:t>
            </a:r>
            <a:endParaRPr sz="600">
              <a:solidFill>
                <a:srgbClr val="6AA84F"/>
              </a:solidFill>
              <a:latin typeface="DM Sans Medium"/>
              <a:ea typeface="DM Sans Medium"/>
              <a:cs typeface="DM Sans Medium"/>
              <a:sym typeface="DM Sans Medium"/>
            </a:endParaRPr>
          </a:p>
        </p:txBody>
      </p:sp>
      <p:sp>
        <p:nvSpPr>
          <p:cNvPr id="5502" name="Google Shape;5502;p369"/>
          <p:cNvSpPr txBox="1"/>
          <p:nvPr/>
        </p:nvSpPr>
        <p:spPr>
          <a:xfrm>
            <a:off x="370143" y="2884463"/>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EA9999"/>
                </a:solidFill>
                <a:latin typeface="DM Sans Medium"/>
                <a:ea typeface="DM Sans Medium"/>
                <a:cs typeface="DM Sans Medium"/>
                <a:sym typeface="DM Sans Medium"/>
              </a:rPr>
              <a:t>MOBILE OS</a:t>
            </a:r>
            <a:endParaRPr sz="600">
              <a:solidFill>
                <a:srgbClr val="EA9999"/>
              </a:solidFill>
              <a:latin typeface="DM Sans Medium"/>
              <a:ea typeface="DM Sans Medium"/>
              <a:cs typeface="DM Sans Medium"/>
              <a:sym typeface="DM Sans Medium"/>
            </a:endParaRPr>
          </a:p>
        </p:txBody>
      </p:sp>
      <p:grpSp>
        <p:nvGrpSpPr>
          <p:cNvPr id="5503" name="Google Shape;5503;p369"/>
          <p:cNvGrpSpPr/>
          <p:nvPr/>
        </p:nvGrpSpPr>
        <p:grpSpPr>
          <a:xfrm>
            <a:off x="1485563" y="3014201"/>
            <a:ext cx="111319" cy="111319"/>
            <a:chOff x="1493450" y="3531800"/>
            <a:chExt cx="365700" cy="365700"/>
          </a:xfrm>
        </p:grpSpPr>
        <p:sp>
          <p:nvSpPr>
            <p:cNvPr id="5504" name="Google Shape;5504;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505" name="Google Shape;550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sp>
        <p:nvSpPr>
          <p:cNvPr id="5506" name="Google Shape;5506;p369"/>
          <p:cNvSpPr txBox="1"/>
          <p:nvPr/>
        </p:nvSpPr>
        <p:spPr>
          <a:xfrm>
            <a:off x="370143" y="3039073"/>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chemeClr val="accent2"/>
                </a:solidFill>
                <a:latin typeface="DM Sans Medium"/>
                <a:ea typeface="DM Sans Medium"/>
                <a:cs typeface="DM Sans Medium"/>
                <a:sym typeface="DM Sans Medium"/>
              </a:rPr>
              <a:t>FRAMEWORK</a:t>
            </a:r>
            <a:endParaRPr sz="600">
              <a:solidFill>
                <a:schemeClr val="accent2"/>
              </a:solidFill>
              <a:latin typeface="DM Sans Medium"/>
              <a:ea typeface="DM Sans Medium"/>
              <a:cs typeface="DM Sans Medium"/>
              <a:sym typeface="DM Sans Medium"/>
            </a:endParaRPr>
          </a:p>
        </p:txBody>
      </p:sp>
      <p:grpSp>
        <p:nvGrpSpPr>
          <p:cNvPr id="5507" name="Google Shape;5507;p369"/>
          <p:cNvGrpSpPr/>
          <p:nvPr/>
        </p:nvGrpSpPr>
        <p:grpSpPr>
          <a:xfrm>
            <a:off x="1828885" y="2316228"/>
            <a:ext cx="111319" cy="111319"/>
            <a:chOff x="1493450" y="3531800"/>
            <a:chExt cx="365700" cy="365700"/>
          </a:xfrm>
        </p:grpSpPr>
        <p:sp>
          <p:nvSpPr>
            <p:cNvPr id="5508" name="Google Shape;5508;p369"/>
            <p:cNvSpPr/>
            <p:nvPr/>
          </p:nvSpPr>
          <p:spPr>
            <a:xfrm>
              <a:off x="1493450" y="3531800"/>
              <a:ext cx="365700" cy="365700"/>
            </a:xfrm>
            <a:prstGeom prst="ellipse">
              <a:avLst/>
            </a:prstGeom>
            <a:solidFill>
              <a:schemeClr val="l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509" name="Google Shape;550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510" name="Google Shape;5510;p369"/>
          <p:cNvSpPr txBox="1"/>
          <p:nvPr/>
        </p:nvSpPr>
        <p:spPr>
          <a:xfrm>
            <a:off x="370143" y="2334359"/>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chemeClr val="lt2"/>
                </a:solidFill>
                <a:latin typeface="DM Sans Medium"/>
                <a:ea typeface="DM Sans Medium"/>
                <a:cs typeface="DM Sans Medium"/>
                <a:sym typeface="DM Sans Medium"/>
              </a:rPr>
              <a:t>APPLE</a:t>
            </a:r>
            <a:endParaRPr sz="600">
              <a:solidFill>
                <a:schemeClr val="lt2"/>
              </a:solidFill>
              <a:latin typeface="DM Sans Medium"/>
              <a:ea typeface="DM Sans Medium"/>
              <a:cs typeface="DM Sans Medium"/>
              <a:sym typeface="DM Sans Medium"/>
            </a:endParaRPr>
          </a:p>
        </p:txBody>
      </p:sp>
      <p:grpSp>
        <p:nvGrpSpPr>
          <p:cNvPr id="5511" name="Google Shape;5511;p369"/>
          <p:cNvGrpSpPr/>
          <p:nvPr/>
        </p:nvGrpSpPr>
        <p:grpSpPr>
          <a:xfrm>
            <a:off x="7793643" y="2161618"/>
            <a:ext cx="111319" cy="111319"/>
            <a:chOff x="1493450" y="3531800"/>
            <a:chExt cx="365700" cy="365700"/>
          </a:xfrm>
        </p:grpSpPr>
        <p:sp>
          <p:nvSpPr>
            <p:cNvPr id="5512" name="Google Shape;5512;p369"/>
            <p:cNvSpPr/>
            <p:nvPr/>
          </p:nvSpPr>
          <p:spPr>
            <a:xfrm>
              <a:off x="1493450" y="3531800"/>
              <a:ext cx="365700" cy="365700"/>
            </a:xfrm>
            <a:prstGeom prst="ellipse">
              <a:avLst/>
            </a:prstGeom>
            <a:solidFill>
              <a:srgbClr val="674EA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513" name="Google Shape;551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514" name="Google Shape;5514;p369"/>
          <p:cNvSpPr txBox="1"/>
          <p:nvPr/>
        </p:nvSpPr>
        <p:spPr>
          <a:xfrm>
            <a:off x="370143" y="2179749"/>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8E7CC3"/>
                </a:solidFill>
                <a:latin typeface="DM Sans Medium"/>
                <a:ea typeface="DM Sans Medium"/>
                <a:cs typeface="DM Sans Medium"/>
                <a:sym typeface="DM Sans Medium"/>
              </a:rPr>
              <a:t>GOOGLE PIXEL</a:t>
            </a:r>
            <a:endParaRPr sz="600">
              <a:solidFill>
                <a:srgbClr val="8E7CC3"/>
              </a:solidFill>
              <a:latin typeface="DM Sans Medium"/>
              <a:ea typeface="DM Sans Medium"/>
              <a:cs typeface="DM Sans Medium"/>
              <a:sym typeface="DM Sans Medium"/>
            </a:endParaRPr>
          </a:p>
        </p:txBody>
      </p:sp>
      <p:grpSp>
        <p:nvGrpSpPr>
          <p:cNvPr id="5515" name="Google Shape;5515;p369"/>
          <p:cNvGrpSpPr/>
          <p:nvPr/>
        </p:nvGrpSpPr>
        <p:grpSpPr>
          <a:xfrm>
            <a:off x="5077517" y="1699999"/>
            <a:ext cx="111319" cy="111319"/>
            <a:chOff x="1493450" y="3531800"/>
            <a:chExt cx="365700" cy="365700"/>
          </a:xfrm>
        </p:grpSpPr>
        <p:sp>
          <p:nvSpPr>
            <p:cNvPr id="5516" name="Google Shape;5516;p369"/>
            <p:cNvSpPr/>
            <p:nvPr/>
          </p:nvSpPr>
          <p:spPr>
            <a:xfrm>
              <a:off x="1493450" y="3531800"/>
              <a:ext cx="365700" cy="365700"/>
            </a:xfrm>
            <a:prstGeom prst="ellipse">
              <a:avLst/>
            </a:prstGeom>
            <a:solidFill>
              <a:srgbClr val="049F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sp>
          <p:nvSpPr>
            <p:cNvPr id="5517" name="Google Shape;551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grpSp>
      <p:sp>
        <p:nvSpPr>
          <p:cNvPr id="5518" name="Google Shape;5518;p369"/>
          <p:cNvSpPr txBox="1"/>
          <p:nvPr/>
        </p:nvSpPr>
        <p:spPr>
          <a:xfrm>
            <a:off x="370143" y="1718130"/>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049FD9"/>
                </a:solidFill>
                <a:latin typeface="DM Sans Medium"/>
                <a:ea typeface="DM Sans Medium"/>
                <a:cs typeface="DM Sans Medium"/>
                <a:sym typeface="DM Sans Medium"/>
              </a:rPr>
              <a:t>XIAOMI</a:t>
            </a:r>
            <a:endParaRPr sz="600">
              <a:solidFill>
                <a:srgbClr val="049FD9"/>
              </a:solidFill>
              <a:latin typeface="DM Sans Medium"/>
              <a:ea typeface="DM Sans Medium"/>
              <a:cs typeface="DM Sans Medium"/>
              <a:sym typeface="DM Sans Medium"/>
            </a:endParaRPr>
          </a:p>
        </p:txBody>
      </p:sp>
      <p:grpSp>
        <p:nvGrpSpPr>
          <p:cNvPr id="5519" name="Google Shape;5519;p369"/>
          <p:cNvGrpSpPr/>
          <p:nvPr/>
        </p:nvGrpSpPr>
        <p:grpSpPr>
          <a:xfrm>
            <a:off x="5683207" y="1545389"/>
            <a:ext cx="111319" cy="111319"/>
            <a:chOff x="1493450" y="3531800"/>
            <a:chExt cx="365700" cy="365700"/>
          </a:xfrm>
        </p:grpSpPr>
        <p:sp>
          <p:nvSpPr>
            <p:cNvPr id="5520" name="Google Shape;5520;p369"/>
            <p:cNvSpPr/>
            <p:nvPr/>
          </p:nvSpPr>
          <p:spPr>
            <a:xfrm>
              <a:off x="1493450" y="3531800"/>
              <a:ext cx="365700" cy="365700"/>
            </a:xfrm>
            <a:prstGeom prst="ellipse">
              <a:avLst/>
            </a:prstGeom>
            <a:solidFill>
              <a:srgbClr val="88888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sp>
          <p:nvSpPr>
            <p:cNvPr id="5521" name="Google Shape;552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grpSp>
      <p:sp>
        <p:nvSpPr>
          <p:cNvPr id="5522" name="Google Shape;5522;p369"/>
          <p:cNvSpPr txBox="1"/>
          <p:nvPr/>
        </p:nvSpPr>
        <p:spPr>
          <a:xfrm>
            <a:off x="370143" y="1563520"/>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888888"/>
                </a:solidFill>
                <a:latin typeface="DM Sans Medium"/>
                <a:ea typeface="DM Sans Medium"/>
                <a:cs typeface="DM Sans Medium"/>
                <a:sym typeface="DM Sans Medium"/>
              </a:rPr>
              <a:t>ONE PLUS</a:t>
            </a:r>
            <a:endParaRPr sz="600">
              <a:solidFill>
                <a:srgbClr val="888888"/>
              </a:solidFill>
              <a:latin typeface="DM Sans Medium"/>
              <a:ea typeface="DM Sans Medium"/>
              <a:cs typeface="DM Sans Medium"/>
              <a:sym typeface="DM Sans Medium"/>
            </a:endParaRPr>
          </a:p>
        </p:txBody>
      </p:sp>
      <p:grpSp>
        <p:nvGrpSpPr>
          <p:cNvPr id="5523" name="Google Shape;5523;p369"/>
          <p:cNvGrpSpPr/>
          <p:nvPr/>
        </p:nvGrpSpPr>
        <p:grpSpPr>
          <a:xfrm>
            <a:off x="1485563" y="3321210"/>
            <a:ext cx="111319" cy="111319"/>
            <a:chOff x="1493450" y="3531800"/>
            <a:chExt cx="365700" cy="365700"/>
          </a:xfrm>
        </p:grpSpPr>
        <p:sp>
          <p:nvSpPr>
            <p:cNvPr id="5524" name="Google Shape;5524;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525" name="Google Shape;552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sp>
        <p:nvSpPr>
          <p:cNvPr id="5526" name="Google Shape;5526;p369"/>
          <p:cNvSpPr txBox="1"/>
          <p:nvPr/>
        </p:nvSpPr>
        <p:spPr>
          <a:xfrm>
            <a:off x="370143" y="3346083"/>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76A5AF"/>
                </a:solidFill>
                <a:latin typeface="DM Sans Medium"/>
                <a:ea typeface="DM Sans Medium"/>
                <a:cs typeface="DM Sans Medium"/>
                <a:sym typeface="DM Sans Medium"/>
              </a:rPr>
              <a:t>OS</a:t>
            </a:r>
            <a:endParaRPr sz="600">
              <a:solidFill>
                <a:srgbClr val="76A5AF"/>
              </a:solidFill>
              <a:latin typeface="DM Sans Medium"/>
              <a:ea typeface="DM Sans Medium"/>
              <a:cs typeface="DM Sans Medium"/>
              <a:sym typeface="DM Sans Medium"/>
            </a:endParaRPr>
          </a:p>
        </p:txBody>
      </p:sp>
      <p:grpSp>
        <p:nvGrpSpPr>
          <p:cNvPr id="5527" name="Google Shape;5527;p369"/>
          <p:cNvGrpSpPr/>
          <p:nvPr/>
        </p:nvGrpSpPr>
        <p:grpSpPr>
          <a:xfrm>
            <a:off x="1114499" y="2704408"/>
            <a:ext cx="111319" cy="111319"/>
            <a:chOff x="1493450" y="3531800"/>
            <a:chExt cx="365700" cy="365700"/>
          </a:xfrm>
        </p:grpSpPr>
        <p:sp>
          <p:nvSpPr>
            <p:cNvPr id="5528" name="Google Shape;5528;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29" name="Google Shape;552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30" name="Google Shape;5530;p369"/>
          <p:cNvGrpSpPr/>
          <p:nvPr/>
        </p:nvGrpSpPr>
        <p:grpSpPr>
          <a:xfrm>
            <a:off x="1238187" y="2704408"/>
            <a:ext cx="111319" cy="111319"/>
            <a:chOff x="1493450" y="3531800"/>
            <a:chExt cx="365700" cy="365700"/>
          </a:xfrm>
        </p:grpSpPr>
        <p:sp>
          <p:nvSpPr>
            <p:cNvPr id="5531" name="Google Shape;5531;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32" name="Google Shape;553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33" name="Google Shape;5533;p369"/>
          <p:cNvGrpSpPr/>
          <p:nvPr/>
        </p:nvGrpSpPr>
        <p:grpSpPr>
          <a:xfrm>
            <a:off x="1361875" y="2704408"/>
            <a:ext cx="111319" cy="111319"/>
            <a:chOff x="1493450" y="3531800"/>
            <a:chExt cx="365700" cy="365700"/>
          </a:xfrm>
        </p:grpSpPr>
        <p:sp>
          <p:nvSpPr>
            <p:cNvPr id="5534" name="Google Shape;5534;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35" name="Google Shape;553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36" name="Google Shape;5536;p369"/>
          <p:cNvGrpSpPr/>
          <p:nvPr/>
        </p:nvGrpSpPr>
        <p:grpSpPr>
          <a:xfrm>
            <a:off x="1609251" y="2704408"/>
            <a:ext cx="111319" cy="111319"/>
            <a:chOff x="1493450" y="3531800"/>
            <a:chExt cx="365700" cy="365700"/>
          </a:xfrm>
        </p:grpSpPr>
        <p:sp>
          <p:nvSpPr>
            <p:cNvPr id="5537" name="Google Shape;5537;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38" name="Google Shape;553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39" name="Google Shape;5539;p369"/>
          <p:cNvGrpSpPr/>
          <p:nvPr/>
        </p:nvGrpSpPr>
        <p:grpSpPr>
          <a:xfrm>
            <a:off x="1485563" y="2704408"/>
            <a:ext cx="111319" cy="111319"/>
            <a:chOff x="1493450" y="3531800"/>
            <a:chExt cx="365700" cy="365700"/>
          </a:xfrm>
        </p:grpSpPr>
        <p:sp>
          <p:nvSpPr>
            <p:cNvPr id="5540" name="Google Shape;5540;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41" name="Google Shape;554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42" name="Google Shape;5542;p369"/>
          <p:cNvGrpSpPr/>
          <p:nvPr/>
        </p:nvGrpSpPr>
        <p:grpSpPr>
          <a:xfrm>
            <a:off x="1856626" y="2704408"/>
            <a:ext cx="111319" cy="111319"/>
            <a:chOff x="1493450" y="3531800"/>
            <a:chExt cx="365700" cy="365700"/>
          </a:xfrm>
        </p:grpSpPr>
        <p:sp>
          <p:nvSpPr>
            <p:cNvPr id="5543" name="Google Shape;5543;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44" name="Google Shape;554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45" name="Google Shape;5545;p369"/>
          <p:cNvGrpSpPr/>
          <p:nvPr/>
        </p:nvGrpSpPr>
        <p:grpSpPr>
          <a:xfrm>
            <a:off x="1980314" y="2704408"/>
            <a:ext cx="111319" cy="111319"/>
            <a:chOff x="1493450" y="3531800"/>
            <a:chExt cx="365700" cy="365700"/>
          </a:xfrm>
        </p:grpSpPr>
        <p:sp>
          <p:nvSpPr>
            <p:cNvPr id="5546" name="Google Shape;5546;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47" name="Google Shape;554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48" name="Google Shape;5548;p369"/>
          <p:cNvGrpSpPr/>
          <p:nvPr/>
        </p:nvGrpSpPr>
        <p:grpSpPr>
          <a:xfrm>
            <a:off x="2104002" y="2704408"/>
            <a:ext cx="111319" cy="111319"/>
            <a:chOff x="1493450" y="3531800"/>
            <a:chExt cx="365700" cy="365700"/>
          </a:xfrm>
        </p:grpSpPr>
        <p:sp>
          <p:nvSpPr>
            <p:cNvPr id="5549" name="Google Shape;5549;p369"/>
            <p:cNvSpPr/>
            <p:nvPr/>
          </p:nvSpPr>
          <p:spPr>
            <a:xfrm>
              <a:off x="1493450" y="3531800"/>
              <a:ext cx="365700" cy="365700"/>
            </a:xfrm>
            <a:prstGeom prst="ellipse">
              <a:avLst/>
            </a:prstGeom>
            <a:solidFill>
              <a:schemeClr val="accent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50" name="Google Shape;555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51" name="Google Shape;5551;p369"/>
          <p:cNvGrpSpPr/>
          <p:nvPr/>
        </p:nvGrpSpPr>
        <p:grpSpPr>
          <a:xfrm>
            <a:off x="2104002" y="2704408"/>
            <a:ext cx="111319" cy="111319"/>
            <a:chOff x="1493450" y="3531800"/>
            <a:chExt cx="365700" cy="365700"/>
          </a:xfrm>
        </p:grpSpPr>
        <p:sp>
          <p:nvSpPr>
            <p:cNvPr id="5552" name="Google Shape;5552;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53" name="Google Shape;555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54" name="Google Shape;5554;p369"/>
          <p:cNvGrpSpPr/>
          <p:nvPr/>
        </p:nvGrpSpPr>
        <p:grpSpPr>
          <a:xfrm>
            <a:off x="2227690" y="2704408"/>
            <a:ext cx="111319" cy="111319"/>
            <a:chOff x="1493450" y="3531800"/>
            <a:chExt cx="365700" cy="365700"/>
          </a:xfrm>
        </p:grpSpPr>
        <p:sp>
          <p:nvSpPr>
            <p:cNvPr id="5555" name="Google Shape;5555;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56" name="Google Shape;555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57" name="Google Shape;5557;p369"/>
          <p:cNvGrpSpPr/>
          <p:nvPr/>
        </p:nvGrpSpPr>
        <p:grpSpPr>
          <a:xfrm>
            <a:off x="2351378" y="2704408"/>
            <a:ext cx="111319" cy="111319"/>
            <a:chOff x="1493450" y="3531800"/>
            <a:chExt cx="365700" cy="365700"/>
          </a:xfrm>
        </p:grpSpPr>
        <p:sp>
          <p:nvSpPr>
            <p:cNvPr id="5558" name="Google Shape;5558;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59" name="Google Shape;555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60" name="Google Shape;5560;p369"/>
          <p:cNvGrpSpPr/>
          <p:nvPr/>
        </p:nvGrpSpPr>
        <p:grpSpPr>
          <a:xfrm>
            <a:off x="2598753" y="2704408"/>
            <a:ext cx="111319" cy="111319"/>
            <a:chOff x="1493450" y="3531800"/>
            <a:chExt cx="365700" cy="365700"/>
          </a:xfrm>
        </p:grpSpPr>
        <p:sp>
          <p:nvSpPr>
            <p:cNvPr id="5561" name="Google Shape;5561;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62" name="Google Shape;556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63" name="Google Shape;5563;p369"/>
          <p:cNvGrpSpPr/>
          <p:nvPr/>
        </p:nvGrpSpPr>
        <p:grpSpPr>
          <a:xfrm>
            <a:off x="2722441" y="2704408"/>
            <a:ext cx="111319" cy="111319"/>
            <a:chOff x="1493450" y="3531800"/>
            <a:chExt cx="365700" cy="365700"/>
          </a:xfrm>
        </p:grpSpPr>
        <p:sp>
          <p:nvSpPr>
            <p:cNvPr id="5564" name="Google Shape;5564;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65" name="Google Shape;556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66" name="Google Shape;5566;p369"/>
          <p:cNvGrpSpPr/>
          <p:nvPr/>
        </p:nvGrpSpPr>
        <p:grpSpPr>
          <a:xfrm>
            <a:off x="2846129" y="2704408"/>
            <a:ext cx="111319" cy="111319"/>
            <a:chOff x="1493450" y="3531800"/>
            <a:chExt cx="365700" cy="365700"/>
          </a:xfrm>
        </p:grpSpPr>
        <p:sp>
          <p:nvSpPr>
            <p:cNvPr id="5567" name="Google Shape;5567;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68" name="Google Shape;556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69" name="Google Shape;5569;p369"/>
          <p:cNvGrpSpPr/>
          <p:nvPr/>
        </p:nvGrpSpPr>
        <p:grpSpPr>
          <a:xfrm>
            <a:off x="2969817" y="2704408"/>
            <a:ext cx="111319" cy="111319"/>
            <a:chOff x="1493450" y="3531800"/>
            <a:chExt cx="365700" cy="365700"/>
          </a:xfrm>
        </p:grpSpPr>
        <p:sp>
          <p:nvSpPr>
            <p:cNvPr id="5570" name="Google Shape;5570;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71" name="Google Shape;557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72" name="Google Shape;5572;p369"/>
          <p:cNvGrpSpPr/>
          <p:nvPr/>
        </p:nvGrpSpPr>
        <p:grpSpPr>
          <a:xfrm>
            <a:off x="3093505" y="2704408"/>
            <a:ext cx="111319" cy="111319"/>
            <a:chOff x="1493450" y="3531800"/>
            <a:chExt cx="365700" cy="365700"/>
          </a:xfrm>
        </p:grpSpPr>
        <p:sp>
          <p:nvSpPr>
            <p:cNvPr id="5573" name="Google Shape;5573;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74" name="Google Shape;557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75" name="Google Shape;5575;p369"/>
          <p:cNvGrpSpPr/>
          <p:nvPr/>
        </p:nvGrpSpPr>
        <p:grpSpPr>
          <a:xfrm>
            <a:off x="3217192" y="2704408"/>
            <a:ext cx="111319" cy="111319"/>
            <a:chOff x="1493450" y="3531800"/>
            <a:chExt cx="365700" cy="365700"/>
          </a:xfrm>
        </p:grpSpPr>
        <p:sp>
          <p:nvSpPr>
            <p:cNvPr id="5576" name="Google Shape;5576;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77" name="Google Shape;557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78" name="Google Shape;5578;p369"/>
          <p:cNvGrpSpPr/>
          <p:nvPr/>
        </p:nvGrpSpPr>
        <p:grpSpPr>
          <a:xfrm>
            <a:off x="3340880" y="2704408"/>
            <a:ext cx="111319" cy="111319"/>
            <a:chOff x="1493450" y="3531800"/>
            <a:chExt cx="365700" cy="365700"/>
          </a:xfrm>
        </p:grpSpPr>
        <p:sp>
          <p:nvSpPr>
            <p:cNvPr id="5579" name="Google Shape;5579;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80" name="Google Shape;558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81" name="Google Shape;5581;p369"/>
          <p:cNvGrpSpPr/>
          <p:nvPr/>
        </p:nvGrpSpPr>
        <p:grpSpPr>
          <a:xfrm>
            <a:off x="3464568" y="2704408"/>
            <a:ext cx="111319" cy="111319"/>
            <a:chOff x="1493450" y="3531800"/>
            <a:chExt cx="365700" cy="365700"/>
          </a:xfrm>
        </p:grpSpPr>
        <p:sp>
          <p:nvSpPr>
            <p:cNvPr id="5582" name="Google Shape;5582;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83" name="Google Shape;558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84" name="Google Shape;5584;p369"/>
          <p:cNvGrpSpPr/>
          <p:nvPr/>
        </p:nvGrpSpPr>
        <p:grpSpPr>
          <a:xfrm>
            <a:off x="3588256" y="2704408"/>
            <a:ext cx="111319" cy="111319"/>
            <a:chOff x="1493450" y="3531800"/>
            <a:chExt cx="365700" cy="365700"/>
          </a:xfrm>
        </p:grpSpPr>
        <p:sp>
          <p:nvSpPr>
            <p:cNvPr id="5585" name="Google Shape;5585;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86" name="Google Shape;558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87" name="Google Shape;5587;p369"/>
          <p:cNvGrpSpPr/>
          <p:nvPr/>
        </p:nvGrpSpPr>
        <p:grpSpPr>
          <a:xfrm>
            <a:off x="3711944" y="2704408"/>
            <a:ext cx="111319" cy="111319"/>
            <a:chOff x="1493450" y="3531800"/>
            <a:chExt cx="365700" cy="365700"/>
          </a:xfrm>
        </p:grpSpPr>
        <p:sp>
          <p:nvSpPr>
            <p:cNvPr id="5588" name="Google Shape;5588;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89" name="Google Shape;558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90" name="Google Shape;5590;p369"/>
          <p:cNvGrpSpPr/>
          <p:nvPr/>
        </p:nvGrpSpPr>
        <p:grpSpPr>
          <a:xfrm>
            <a:off x="3835632" y="2704408"/>
            <a:ext cx="111319" cy="111319"/>
            <a:chOff x="1493450" y="3531800"/>
            <a:chExt cx="365700" cy="365700"/>
          </a:xfrm>
        </p:grpSpPr>
        <p:sp>
          <p:nvSpPr>
            <p:cNvPr id="5591" name="Google Shape;5591;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92" name="Google Shape;559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93" name="Google Shape;5593;p369"/>
          <p:cNvGrpSpPr/>
          <p:nvPr/>
        </p:nvGrpSpPr>
        <p:grpSpPr>
          <a:xfrm>
            <a:off x="4083007" y="2704408"/>
            <a:ext cx="111319" cy="111319"/>
            <a:chOff x="1493450" y="3531800"/>
            <a:chExt cx="365700" cy="365700"/>
          </a:xfrm>
        </p:grpSpPr>
        <p:sp>
          <p:nvSpPr>
            <p:cNvPr id="5594" name="Google Shape;5594;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95" name="Google Shape;559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96" name="Google Shape;5596;p369"/>
          <p:cNvGrpSpPr/>
          <p:nvPr/>
        </p:nvGrpSpPr>
        <p:grpSpPr>
          <a:xfrm>
            <a:off x="4206695" y="2704408"/>
            <a:ext cx="111319" cy="111319"/>
            <a:chOff x="1493450" y="3531800"/>
            <a:chExt cx="365700" cy="365700"/>
          </a:xfrm>
        </p:grpSpPr>
        <p:sp>
          <p:nvSpPr>
            <p:cNvPr id="5597" name="Google Shape;5597;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98" name="Google Shape;559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99" name="Google Shape;5599;p369"/>
          <p:cNvGrpSpPr/>
          <p:nvPr/>
        </p:nvGrpSpPr>
        <p:grpSpPr>
          <a:xfrm>
            <a:off x="4330383" y="2704408"/>
            <a:ext cx="111319" cy="111319"/>
            <a:chOff x="1493450" y="3531800"/>
            <a:chExt cx="365700" cy="365700"/>
          </a:xfrm>
        </p:grpSpPr>
        <p:sp>
          <p:nvSpPr>
            <p:cNvPr id="5600" name="Google Shape;5600;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01" name="Google Shape;560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02" name="Google Shape;5602;p369"/>
          <p:cNvGrpSpPr/>
          <p:nvPr/>
        </p:nvGrpSpPr>
        <p:grpSpPr>
          <a:xfrm>
            <a:off x="4454071" y="2704408"/>
            <a:ext cx="111319" cy="111319"/>
            <a:chOff x="1493450" y="3531800"/>
            <a:chExt cx="365700" cy="365700"/>
          </a:xfrm>
        </p:grpSpPr>
        <p:sp>
          <p:nvSpPr>
            <p:cNvPr id="5603" name="Google Shape;5603;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04" name="Google Shape;560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05" name="Google Shape;5605;p369"/>
          <p:cNvGrpSpPr/>
          <p:nvPr/>
        </p:nvGrpSpPr>
        <p:grpSpPr>
          <a:xfrm>
            <a:off x="4701447" y="2704408"/>
            <a:ext cx="111319" cy="111319"/>
            <a:chOff x="1493450" y="3531800"/>
            <a:chExt cx="365700" cy="365700"/>
          </a:xfrm>
        </p:grpSpPr>
        <p:sp>
          <p:nvSpPr>
            <p:cNvPr id="5606" name="Google Shape;5606;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07" name="Google Shape;560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08" name="Google Shape;5608;p369"/>
          <p:cNvGrpSpPr/>
          <p:nvPr/>
        </p:nvGrpSpPr>
        <p:grpSpPr>
          <a:xfrm>
            <a:off x="4825134" y="2704408"/>
            <a:ext cx="111319" cy="111319"/>
            <a:chOff x="1493450" y="3531800"/>
            <a:chExt cx="365700" cy="365700"/>
          </a:xfrm>
        </p:grpSpPr>
        <p:sp>
          <p:nvSpPr>
            <p:cNvPr id="5609" name="Google Shape;5609;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10" name="Google Shape;561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11" name="Google Shape;5611;p369"/>
          <p:cNvGrpSpPr/>
          <p:nvPr/>
        </p:nvGrpSpPr>
        <p:grpSpPr>
          <a:xfrm>
            <a:off x="4948822" y="2704408"/>
            <a:ext cx="111319" cy="111319"/>
            <a:chOff x="1493450" y="3531800"/>
            <a:chExt cx="365700" cy="365700"/>
          </a:xfrm>
        </p:grpSpPr>
        <p:sp>
          <p:nvSpPr>
            <p:cNvPr id="5612" name="Google Shape;5612;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13" name="Google Shape;561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14" name="Google Shape;5614;p369"/>
          <p:cNvGrpSpPr/>
          <p:nvPr/>
        </p:nvGrpSpPr>
        <p:grpSpPr>
          <a:xfrm>
            <a:off x="5196198" y="2704408"/>
            <a:ext cx="111319" cy="111319"/>
            <a:chOff x="1493450" y="3531800"/>
            <a:chExt cx="365700" cy="365700"/>
          </a:xfrm>
        </p:grpSpPr>
        <p:sp>
          <p:nvSpPr>
            <p:cNvPr id="5615" name="Google Shape;5615;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16" name="Google Shape;561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17" name="Google Shape;5617;p369"/>
          <p:cNvGrpSpPr/>
          <p:nvPr/>
        </p:nvGrpSpPr>
        <p:grpSpPr>
          <a:xfrm>
            <a:off x="5319886" y="2704408"/>
            <a:ext cx="111319" cy="111319"/>
            <a:chOff x="1493450" y="3531800"/>
            <a:chExt cx="365700" cy="365700"/>
          </a:xfrm>
        </p:grpSpPr>
        <p:sp>
          <p:nvSpPr>
            <p:cNvPr id="5618" name="Google Shape;5618;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19" name="Google Shape;561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20" name="Google Shape;5620;p369"/>
          <p:cNvGrpSpPr/>
          <p:nvPr/>
        </p:nvGrpSpPr>
        <p:grpSpPr>
          <a:xfrm>
            <a:off x="5443574" y="2704408"/>
            <a:ext cx="111319" cy="111319"/>
            <a:chOff x="1493450" y="3531800"/>
            <a:chExt cx="365700" cy="365700"/>
          </a:xfrm>
        </p:grpSpPr>
        <p:sp>
          <p:nvSpPr>
            <p:cNvPr id="5621" name="Google Shape;5621;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22" name="Google Shape;562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23" name="Google Shape;5623;p369"/>
          <p:cNvGrpSpPr/>
          <p:nvPr/>
        </p:nvGrpSpPr>
        <p:grpSpPr>
          <a:xfrm>
            <a:off x="5567261" y="2704408"/>
            <a:ext cx="111319" cy="111319"/>
            <a:chOff x="1493450" y="3531800"/>
            <a:chExt cx="365700" cy="365700"/>
          </a:xfrm>
        </p:grpSpPr>
        <p:sp>
          <p:nvSpPr>
            <p:cNvPr id="5624" name="Google Shape;5624;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25" name="Google Shape;562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26" name="Google Shape;5626;p369"/>
          <p:cNvGrpSpPr/>
          <p:nvPr/>
        </p:nvGrpSpPr>
        <p:grpSpPr>
          <a:xfrm>
            <a:off x="5683207" y="2704408"/>
            <a:ext cx="111319" cy="111319"/>
            <a:chOff x="1493450" y="3531800"/>
            <a:chExt cx="365700" cy="365700"/>
          </a:xfrm>
        </p:grpSpPr>
        <p:sp>
          <p:nvSpPr>
            <p:cNvPr id="5627" name="Google Shape;5627;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28" name="Google Shape;562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29" name="Google Shape;5629;p369"/>
          <p:cNvGrpSpPr/>
          <p:nvPr/>
        </p:nvGrpSpPr>
        <p:grpSpPr>
          <a:xfrm>
            <a:off x="5814637" y="2704408"/>
            <a:ext cx="111319" cy="111319"/>
            <a:chOff x="1493450" y="3531800"/>
            <a:chExt cx="365700" cy="365700"/>
          </a:xfrm>
        </p:grpSpPr>
        <p:sp>
          <p:nvSpPr>
            <p:cNvPr id="5630" name="Google Shape;5630;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31" name="Google Shape;563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32" name="Google Shape;5632;p369"/>
          <p:cNvGrpSpPr/>
          <p:nvPr/>
        </p:nvGrpSpPr>
        <p:grpSpPr>
          <a:xfrm>
            <a:off x="5938325" y="2704408"/>
            <a:ext cx="111319" cy="111319"/>
            <a:chOff x="1493450" y="3531800"/>
            <a:chExt cx="365700" cy="365700"/>
          </a:xfrm>
        </p:grpSpPr>
        <p:sp>
          <p:nvSpPr>
            <p:cNvPr id="5633" name="Google Shape;5633;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34" name="Google Shape;563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35" name="Google Shape;5635;p369"/>
          <p:cNvGrpSpPr/>
          <p:nvPr/>
        </p:nvGrpSpPr>
        <p:grpSpPr>
          <a:xfrm>
            <a:off x="6062013" y="2704408"/>
            <a:ext cx="111319" cy="111319"/>
            <a:chOff x="1493450" y="3531800"/>
            <a:chExt cx="365700" cy="365700"/>
          </a:xfrm>
        </p:grpSpPr>
        <p:sp>
          <p:nvSpPr>
            <p:cNvPr id="5636" name="Google Shape;5636;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37" name="Google Shape;563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38" name="Google Shape;5638;p369"/>
          <p:cNvGrpSpPr/>
          <p:nvPr/>
        </p:nvGrpSpPr>
        <p:grpSpPr>
          <a:xfrm>
            <a:off x="6185701" y="2704408"/>
            <a:ext cx="111319" cy="111319"/>
            <a:chOff x="1493450" y="3531800"/>
            <a:chExt cx="365700" cy="365700"/>
          </a:xfrm>
        </p:grpSpPr>
        <p:sp>
          <p:nvSpPr>
            <p:cNvPr id="5639" name="Google Shape;5639;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40" name="Google Shape;564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41" name="Google Shape;5641;p369"/>
          <p:cNvGrpSpPr/>
          <p:nvPr/>
        </p:nvGrpSpPr>
        <p:grpSpPr>
          <a:xfrm>
            <a:off x="6309388" y="2704408"/>
            <a:ext cx="111319" cy="111319"/>
            <a:chOff x="1493450" y="3531800"/>
            <a:chExt cx="365700" cy="365700"/>
          </a:xfrm>
        </p:grpSpPr>
        <p:sp>
          <p:nvSpPr>
            <p:cNvPr id="5642" name="Google Shape;5642;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43" name="Google Shape;564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44" name="Google Shape;5644;p369"/>
          <p:cNvGrpSpPr/>
          <p:nvPr/>
        </p:nvGrpSpPr>
        <p:grpSpPr>
          <a:xfrm>
            <a:off x="6433076" y="2704408"/>
            <a:ext cx="111319" cy="111319"/>
            <a:chOff x="1493450" y="3531800"/>
            <a:chExt cx="365700" cy="365700"/>
          </a:xfrm>
        </p:grpSpPr>
        <p:sp>
          <p:nvSpPr>
            <p:cNvPr id="5645" name="Google Shape;5645;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46" name="Google Shape;564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47" name="Google Shape;5647;p369"/>
          <p:cNvGrpSpPr/>
          <p:nvPr/>
        </p:nvGrpSpPr>
        <p:grpSpPr>
          <a:xfrm>
            <a:off x="6556764" y="2704408"/>
            <a:ext cx="111319" cy="111319"/>
            <a:chOff x="1493450" y="3531800"/>
            <a:chExt cx="365700" cy="365700"/>
          </a:xfrm>
        </p:grpSpPr>
        <p:sp>
          <p:nvSpPr>
            <p:cNvPr id="5648" name="Google Shape;5648;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49" name="Google Shape;564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50" name="Google Shape;5650;p369"/>
          <p:cNvGrpSpPr/>
          <p:nvPr/>
        </p:nvGrpSpPr>
        <p:grpSpPr>
          <a:xfrm>
            <a:off x="6680452" y="2704408"/>
            <a:ext cx="111319" cy="111319"/>
            <a:chOff x="1493450" y="3531800"/>
            <a:chExt cx="365700" cy="365700"/>
          </a:xfrm>
        </p:grpSpPr>
        <p:sp>
          <p:nvSpPr>
            <p:cNvPr id="5651" name="Google Shape;5651;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52" name="Google Shape;565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53" name="Google Shape;5653;p369"/>
          <p:cNvGrpSpPr/>
          <p:nvPr/>
        </p:nvGrpSpPr>
        <p:grpSpPr>
          <a:xfrm>
            <a:off x="6804140" y="2704408"/>
            <a:ext cx="111319" cy="111319"/>
            <a:chOff x="1493450" y="3531800"/>
            <a:chExt cx="365700" cy="365700"/>
          </a:xfrm>
        </p:grpSpPr>
        <p:sp>
          <p:nvSpPr>
            <p:cNvPr id="5654" name="Google Shape;5654;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55" name="Google Shape;565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56" name="Google Shape;5656;p369"/>
          <p:cNvGrpSpPr/>
          <p:nvPr/>
        </p:nvGrpSpPr>
        <p:grpSpPr>
          <a:xfrm>
            <a:off x="6927828" y="2704408"/>
            <a:ext cx="111319" cy="111319"/>
            <a:chOff x="1493450" y="3531800"/>
            <a:chExt cx="365700" cy="365700"/>
          </a:xfrm>
        </p:grpSpPr>
        <p:sp>
          <p:nvSpPr>
            <p:cNvPr id="5657" name="Google Shape;5657;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58" name="Google Shape;565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59" name="Google Shape;5659;p369"/>
          <p:cNvGrpSpPr/>
          <p:nvPr/>
        </p:nvGrpSpPr>
        <p:grpSpPr>
          <a:xfrm>
            <a:off x="7051516" y="2704408"/>
            <a:ext cx="111319" cy="111319"/>
            <a:chOff x="1493450" y="3531800"/>
            <a:chExt cx="365700" cy="365700"/>
          </a:xfrm>
        </p:grpSpPr>
        <p:sp>
          <p:nvSpPr>
            <p:cNvPr id="5660" name="Google Shape;5660;p369"/>
            <p:cNvSpPr/>
            <p:nvPr/>
          </p:nvSpPr>
          <p:spPr>
            <a:xfrm>
              <a:off x="1493450" y="3531800"/>
              <a:ext cx="365700" cy="365700"/>
            </a:xfrm>
            <a:prstGeom prst="ellipse">
              <a:avLst/>
            </a:prstGeom>
            <a:solidFill>
              <a:schemeClr val="accent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61" name="Google Shape;566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62" name="Google Shape;5662;p369"/>
          <p:cNvGrpSpPr/>
          <p:nvPr/>
        </p:nvGrpSpPr>
        <p:grpSpPr>
          <a:xfrm>
            <a:off x="7051516" y="2704408"/>
            <a:ext cx="111319" cy="111319"/>
            <a:chOff x="1493450" y="3531800"/>
            <a:chExt cx="365700" cy="365700"/>
          </a:xfrm>
        </p:grpSpPr>
        <p:sp>
          <p:nvSpPr>
            <p:cNvPr id="5663" name="Google Shape;5663;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64" name="Google Shape;566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65" name="Google Shape;5665;p369"/>
          <p:cNvGrpSpPr/>
          <p:nvPr/>
        </p:nvGrpSpPr>
        <p:grpSpPr>
          <a:xfrm>
            <a:off x="7175203" y="2704408"/>
            <a:ext cx="111319" cy="111319"/>
            <a:chOff x="1493450" y="3531800"/>
            <a:chExt cx="365700" cy="365700"/>
          </a:xfrm>
        </p:grpSpPr>
        <p:sp>
          <p:nvSpPr>
            <p:cNvPr id="5666" name="Google Shape;5666;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67" name="Google Shape;566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68" name="Google Shape;5668;p369"/>
          <p:cNvGrpSpPr/>
          <p:nvPr/>
        </p:nvGrpSpPr>
        <p:grpSpPr>
          <a:xfrm>
            <a:off x="7422579" y="2704408"/>
            <a:ext cx="111319" cy="111319"/>
            <a:chOff x="1493450" y="3531800"/>
            <a:chExt cx="365700" cy="365700"/>
          </a:xfrm>
        </p:grpSpPr>
        <p:sp>
          <p:nvSpPr>
            <p:cNvPr id="5669" name="Google Shape;5669;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70" name="Google Shape;567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71" name="Google Shape;5671;p369"/>
          <p:cNvGrpSpPr/>
          <p:nvPr/>
        </p:nvGrpSpPr>
        <p:grpSpPr>
          <a:xfrm>
            <a:off x="7546267" y="2704408"/>
            <a:ext cx="111319" cy="111319"/>
            <a:chOff x="1493450" y="3531800"/>
            <a:chExt cx="365700" cy="365700"/>
          </a:xfrm>
        </p:grpSpPr>
        <p:sp>
          <p:nvSpPr>
            <p:cNvPr id="5672" name="Google Shape;5672;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73" name="Google Shape;567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74" name="Google Shape;5674;p369"/>
          <p:cNvGrpSpPr/>
          <p:nvPr/>
        </p:nvGrpSpPr>
        <p:grpSpPr>
          <a:xfrm>
            <a:off x="7669955" y="2704408"/>
            <a:ext cx="111319" cy="111319"/>
            <a:chOff x="1493450" y="3531800"/>
            <a:chExt cx="365700" cy="365700"/>
          </a:xfrm>
        </p:grpSpPr>
        <p:sp>
          <p:nvSpPr>
            <p:cNvPr id="5675" name="Google Shape;5675;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76" name="Google Shape;567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77" name="Google Shape;5677;p369"/>
          <p:cNvGrpSpPr/>
          <p:nvPr/>
        </p:nvGrpSpPr>
        <p:grpSpPr>
          <a:xfrm>
            <a:off x="7793643" y="2704408"/>
            <a:ext cx="111319" cy="111319"/>
            <a:chOff x="1493450" y="3531800"/>
            <a:chExt cx="365700" cy="365700"/>
          </a:xfrm>
        </p:grpSpPr>
        <p:sp>
          <p:nvSpPr>
            <p:cNvPr id="5678" name="Google Shape;5678;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79" name="Google Shape;567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80" name="Google Shape;5680;p369"/>
          <p:cNvGrpSpPr/>
          <p:nvPr/>
        </p:nvGrpSpPr>
        <p:grpSpPr>
          <a:xfrm>
            <a:off x="1952573" y="2316228"/>
            <a:ext cx="111319" cy="111319"/>
            <a:chOff x="1493450" y="3531800"/>
            <a:chExt cx="365700" cy="365700"/>
          </a:xfrm>
        </p:grpSpPr>
        <p:sp>
          <p:nvSpPr>
            <p:cNvPr id="5681" name="Google Shape;5681;p369"/>
            <p:cNvSpPr/>
            <p:nvPr/>
          </p:nvSpPr>
          <p:spPr>
            <a:xfrm>
              <a:off x="1493450" y="3531800"/>
              <a:ext cx="365700" cy="365700"/>
            </a:xfrm>
            <a:prstGeom prst="ellipse">
              <a:avLst/>
            </a:prstGeom>
            <a:solidFill>
              <a:schemeClr val="l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682" name="Google Shape;568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83" name="Google Shape;5683;p369"/>
          <p:cNvGrpSpPr/>
          <p:nvPr/>
        </p:nvGrpSpPr>
        <p:grpSpPr>
          <a:xfrm>
            <a:off x="2076260" y="2316228"/>
            <a:ext cx="111319" cy="111319"/>
            <a:chOff x="1493450" y="3531800"/>
            <a:chExt cx="365700" cy="365700"/>
          </a:xfrm>
        </p:grpSpPr>
        <p:sp>
          <p:nvSpPr>
            <p:cNvPr id="5684" name="Google Shape;5684;p369"/>
            <p:cNvSpPr/>
            <p:nvPr/>
          </p:nvSpPr>
          <p:spPr>
            <a:xfrm>
              <a:off x="1493450" y="3531800"/>
              <a:ext cx="365700" cy="365700"/>
            </a:xfrm>
            <a:prstGeom prst="ellipse">
              <a:avLst/>
            </a:prstGeom>
            <a:solidFill>
              <a:schemeClr val="l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685" name="Google Shape;568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86" name="Google Shape;5686;p369"/>
          <p:cNvGrpSpPr/>
          <p:nvPr/>
        </p:nvGrpSpPr>
        <p:grpSpPr>
          <a:xfrm>
            <a:off x="5324892" y="2316228"/>
            <a:ext cx="111319" cy="111319"/>
            <a:chOff x="1493450" y="3531800"/>
            <a:chExt cx="365700" cy="365700"/>
          </a:xfrm>
        </p:grpSpPr>
        <p:sp>
          <p:nvSpPr>
            <p:cNvPr id="5687" name="Google Shape;5687;p369"/>
            <p:cNvSpPr/>
            <p:nvPr/>
          </p:nvSpPr>
          <p:spPr>
            <a:xfrm>
              <a:off x="1493450" y="3531800"/>
              <a:ext cx="365700" cy="365700"/>
            </a:xfrm>
            <a:prstGeom prst="ellipse">
              <a:avLst/>
            </a:prstGeom>
            <a:solidFill>
              <a:schemeClr val="l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688" name="Google Shape;568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89" name="Google Shape;5689;p369"/>
          <p:cNvGrpSpPr/>
          <p:nvPr/>
        </p:nvGrpSpPr>
        <p:grpSpPr>
          <a:xfrm>
            <a:off x="2199948" y="2316228"/>
            <a:ext cx="111319" cy="111319"/>
            <a:chOff x="1493450" y="3531800"/>
            <a:chExt cx="365700" cy="365700"/>
          </a:xfrm>
        </p:grpSpPr>
        <p:sp>
          <p:nvSpPr>
            <p:cNvPr id="5690" name="Google Shape;5690;p369"/>
            <p:cNvSpPr/>
            <p:nvPr/>
          </p:nvSpPr>
          <p:spPr>
            <a:xfrm>
              <a:off x="1493450" y="3531800"/>
              <a:ext cx="365700" cy="365700"/>
            </a:xfrm>
            <a:prstGeom prst="ellipse">
              <a:avLst/>
            </a:prstGeom>
            <a:solidFill>
              <a:schemeClr val="l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691" name="Google Shape;569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92" name="Google Shape;5692;p369"/>
          <p:cNvGrpSpPr/>
          <p:nvPr/>
        </p:nvGrpSpPr>
        <p:grpSpPr>
          <a:xfrm>
            <a:off x="7793643" y="2007008"/>
            <a:ext cx="111319" cy="111319"/>
            <a:chOff x="1493450" y="3531800"/>
            <a:chExt cx="365700" cy="365700"/>
          </a:xfrm>
        </p:grpSpPr>
        <p:sp>
          <p:nvSpPr>
            <p:cNvPr id="5693" name="Google Shape;5693;p369"/>
            <p:cNvSpPr/>
            <p:nvPr/>
          </p:nvSpPr>
          <p:spPr>
            <a:xfrm>
              <a:off x="1493450" y="3531800"/>
              <a:ext cx="365700" cy="365700"/>
            </a:xfrm>
            <a:prstGeom prst="ellipse">
              <a:avLst/>
            </a:prstGeom>
            <a:solidFill>
              <a:srgbClr val="A64D7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694" name="Google Shape;569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695" name="Google Shape;5695;p369"/>
          <p:cNvSpPr txBox="1"/>
          <p:nvPr/>
        </p:nvSpPr>
        <p:spPr>
          <a:xfrm>
            <a:off x="370143" y="2025139"/>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C27BA0"/>
                </a:solidFill>
                <a:latin typeface="DM Sans Medium"/>
                <a:ea typeface="DM Sans Medium"/>
                <a:cs typeface="DM Sans Medium"/>
                <a:sym typeface="DM Sans Medium"/>
              </a:rPr>
              <a:t>SAMSUNG</a:t>
            </a:r>
            <a:endParaRPr sz="600">
              <a:solidFill>
                <a:srgbClr val="C27BA0"/>
              </a:solidFill>
              <a:latin typeface="DM Sans Medium"/>
              <a:ea typeface="DM Sans Medium"/>
              <a:cs typeface="DM Sans Medium"/>
              <a:sym typeface="DM Sans Medium"/>
            </a:endParaRPr>
          </a:p>
        </p:txBody>
      </p:sp>
      <p:grpSp>
        <p:nvGrpSpPr>
          <p:cNvPr id="5696" name="Google Shape;5696;p369"/>
          <p:cNvGrpSpPr/>
          <p:nvPr/>
        </p:nvGrpSpPr>
        <p:grpSpPr>
          <a:xfrm>
            <a:off x="1485563" y="2007008"/>
            <a:ext cx="111319" cy="111319"/>
            <a:chOff x="1493450" y="3531800"/>
            <a:chExt cx="365700" cy="365700"/>
          </a:xfrm>
        </p:grpSpPr>
        <p:sp>
          <p:nvSpPr>
            <p:cNvPr id="5697" name="Google Shape;5697;p369"/>
            <p:cNvSpPr/>
            <p:nvPr/>
          </p:nvSpPr>
          <p:spPr>
            <a:xfrm>
              <a:off x="1493450" y="3531800"/>
              <a:ext cx="365700" cy="365700"/>
            </a:xfrm>
            <a:prstGeom prst="ellipse">
              <a:avLst/>
            </a:prstGeom>
            <a:solidFill>
              <a:srgbClr val="A64D7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698" name="Google Shape;569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99" name="Google Shape;5699;p369"/>
          <p:cNvGrpSpPr/>
          <p:nvPr/>
        </p:nvGrpSpPr>
        <p:grpSpPr>
          <a:xfrm>
            <a:off x="1609251" y="2007008"/>
            <a:ext cx="111319" cy="111319"/>
            <a:chOff x="1493450" y="3531800"/>
            <a:chExt cx="365700" cy="365700"/>
          </a:xfrm>
        </p:grpSpPr>
        <p:sp>
          <p:nvSpPr>
            <p:cNvPr id="5700" name="Google Shape;5700;p369"/>
            <p:cNvSpPr/>
            <p:nvPr/>
          </p:nvSpPr>
          <p:spPr>
            <a:xfrm>
              <a:off x="1493450" y="3531800"/>
              <a:ext cx="365700" cy="365700"/>
            </a:xfrm>
            <a:prstGeom prst="ellipse">
              <a:avLst/>
            </a:prstGeom>
            <a:solidFill>
              <a:srgbClr val="A64D7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701" name="Google Shape;570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02" name="Google Shape;5702;p369"/>
          <p:cNvGrpSpPr/>
          <p:nvPr/>
        </p:nvGrpSpPr>
        <p:grpSpPr>
          <a:xfrm>
            <a:off x="5324892" y="2007008"/>
            <a:ext cx="111319" cy="111319"/>
            <a:chOff x="1493450" y="3531800"/>
            <a:chExt cx="365700" cy="365700"/>
          </a:xfrm>
        </p:grpSpPr>
        <p:sp>
          <p:nvSpPr>
            <p:cNvPr id="5703" name="Google Shape;5703;p369"/>
            <p:cNvSpPr/>
            <p:nvPr/>
          </p:nvSpPr>
          <p:spPr>
            <a:xfrm>
              <a:off x="1493450" y="3531800"/>
              <a:ext cx="365700" cy="365700"/>
            </a:xfrm>
            <a:prstGeom prst="ellipse">
              <a:avLst/>
            </a:prstGeom>
            <a:solidFill>
              <a:srgbClr val="A64D7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704" name="Google Shape;570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05" name="Google Shape;5705;p369"/>
          <p:cNvGrpSpPr/>
          <p:nvPr/>
        </p:nvGrpSpPr>
        <p:grpSpPr>
          <a:xfrm>
            <a:off x="4713139" y="2007008"/>
            <a:ext cx="111319" cy="111319"/>
            <a:chOff x="1493450" y="3531800"/>
            <a:chExt cx="365700" cy="365700"/>
          </a:xfrm>
        </p:grpSpPr>
        <p:sp>
          <p:nvSpPr>
            <p:cNvPr id="5706" name="Google Shape;5706;p369"/>
            <p:cNvSpPr/>
            <p:nvPr/>
          </p:nvSpPr>
          <p:spPr>
            <a:xfrm>
              <a:off x="1493450" y="3531800"/>
              <a:ext cx="365700" cy="365700"/>
            </a:xfrm>
            <a:prstGeom prst="ellipse">
              <a:avLst/>
            </a:prstGeom>
            <a:solidFill>
              <a:srgbClr val="A64D7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707" name="Google Shape;570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08" name="Google Shape;5708;p369"/>
          <p:cNvGrpSpPr/>
          <p:nvPr/>
        </p:nvGrpSpPr>
        <p:grpSpPr>
          <a:xfrm>
            <a:off x="4836826" y="2007008"/>
            <a:ext cx="111319" cy="111319"/>
            <a:chOff x="1493450" y="3531800"/>
            <a:chExt cx="365700" cy="365700"/>
          </a:xfrm>
        </p:grpSpPr>
        <p:sp>
          <p:nvSpPr>
            <p:cNvPr id="5709" name="Google Shape;5709;p369"/>
            <p:cNvSpPr/>
            <p:nvPr/>
          </p:nvSpPr>
          <p:spPr>
            <a:xfrm>
              <a:off x="1493450" y="3531800"/>
              <a:ext cx="365700" cy="365700"/>
            </a:xfrm>
            <a:prstGeom prst="ellipse">
              <a:avLst/>
            </a:prstGeom>
            <a:solidFill>
              <a:srgbClr val="A64D7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710" name="Google Shape;571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11" name="Google Shape;5711;p369"/>
          <p:cNvGrpSpPr/>
          <p:nvPr/>
        </p:nvGrpSpPr>
        <p:grpSpPr>
          <a:xfrm>
            <a:off x="2722441" y="2161618"/>
            <a:ext cx="111319" cy="111319"/>
            <a:chOff x="1493450" y="3531800"/>
            <a:chExt cx="365700" cy="365700"/>
          </a:xfrm>
        </p:grpSpPr>
        <p:sp>
          <p:nvSpPr>
            <p:cNvPr id="5712" name="Google Shape;5712;p369"/>
            <p:cNvSpPr/>
            <p:nvPr/>
          </p:nvSpPr>
          <p:spPr>
            <a:xfrm>
              <a:off x="1493450" y="3531800"/>
              <a:ext cx="365700" cy="365700"/>
            </a:xfrm>
            <a:prstGeom prst="ellipse">
              <a:avLst/>
            </a:prstGeom>
            <a:solidFill>
              <a:srgbClr val="674EA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713" name="Google Shape;571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14" name="Google Shape;5714;p369"/>
          <p:cNvGrpSpPr/>
          <p:nvPr/>
        </p:nvGrpSpPr>
        <p:grpSpPr>
          <a:xfrm>
            <a:off x="2846129" y="2161618"/>
            <a:ext cx="111319" cy="111319"/>
            <a:chOff x="1493450" y="3531800"/>
            <a:chExt cx="365700" cy="365700"/>
          </a:xfrm>
        </p:grpSpPr>
        <p:sp>
          <p:nvSpPr>
            <p:cNvPr id="5715" name="Google Shape;5715;p369"/>
            <p:cNvSpPr/>
            <p:nvPr/>
          </p:nvSpPr>
          <p:spPr>
            <a:xfrm>
              <a:off x="1493450" y="3531800"/>
              <a:ext cx="365700" cy="365700"/>
            </a:xfrm>
            <a:prstGeom prst="ellipse">
              <a:avLst/>
            </a:prstGeom>
            <a:solidFill>
              <a:srgbClr val="674EA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5716" name="Google Shape;571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717" name="Google Shape;5717;p369"/>
          <p:cNvGrpSpPr/>
          <p:nvPr/>
        </p:nvGrpSpPr>
        <p:grpSpPr>
          <a:xfrm>
            <a:off x="1114499" y="2859591"/>
            <a:ext cx="111319" cy="111319"/>
            <a:chOff x="1493450" y="3531800"/>
            <a:chExt cx="365700" cy="365700"/>
          </a:xfrm>
        </p:grpSpPr>
        <p:sp>
          <p:nvSpPr>
            <p:cNvPr id="5718" name="Google Shape;5718;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19" name="Google Shape;571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20" name="Google Shape;5720;p369"/>
          <p:cNvGrpSpPr/>
          <p:nvPr/>
        </p:nvGrpSpPr>
        <p:grpSpPr>
          <a:xfrm>
            <a:off x="1238187" y="2859591"/>
            <a:ext cx="111319" cy="111319"/>
            <a:chOff x="1493450" y="3531800"/>
            <a:chExt cx="365700" cy="365700"/>
          </a:xfrm>
        </p:grpSpPr>
        <p:sp>
          <p:nvSpPr>
            <p:cNvPr id="5721" name="Google Shape;5721;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22" name="Google Shape;572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23" name="Google Shape;5723;p369"/>
          <p:cNvGrpSpPr/>
          <p:nvPr/>
        </p:nvGrpSpPr>
        <p:grpSpPr>
          <a:xfrm>
            <a:off x="1361875" y="2859591"/>
            <a:ext cx="111319" cy="111319"/>
            <a:chOff x="1493450" y="3531800"/>
            <a:chExt cx="365700" cy="365700"/>
          </a:xfrm>
        </p:grpSpPr>
        <p:sp>
          <p:nvSpPr>
            <p:cNvPr id="5724" name="Google Shape;5724;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25" name="Google Shape;572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26" name="Google Shape;5726;p369"/>
          <p:cNvGrpSpPr/>
          <p:nvPr/>
        </p:nvGrpSpPr>
        <p:grpSpPr>
          <a:xfrm>
            <a:off x="1609251" y="2859591"/>
            <a:ext cx="111319" cy="111319"/>
            <a:chOff x="1493450" y="3531800"/>
            <a:chExt cx="365700" cy="365700"/>
          </a:xfrm>
        </p:grpSpPr>
        <p:sp>
          <p:nvSpPr>
            <p:cNvPr id="5727" name="Google Shape;5727;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28" name="Google Shape;572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29" name="Google Shape;5729;p369"/>
          <p:cNvGrpSpPr/>
          <p:nvPr/>
        </p:nvGrpSpPr>
        <p:grpSpPr>
          <a:xfrm>
            <a:off x="1732938" y="2859591"/>
            <a:ext cx="111319" cy="111319"/>
            <a:chOff x="1493450" y="3531800"/>
            <a:chExt cx="365700" cy="365700"/>
          </a:xfrm>
        </p:grpSpPr>
        <p:sp>
          <p:nvSpPr>
            <p:cNvPr id="5730" name="Google Shape;5730;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31" name="Google Shape;573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32" name="Google Shape;5732;p369"/>
          <p:cNvGrpSpPr/>
          <p:nvPr/>
        </p:nvGrpSpPr>
        <p:grpSpPr>
          <a:xfrm>
            <a:off x="1980314" y="2859591"/>
            <a:ext cx="111319" cy="111319"/>
            <a:chOff x="1493450" y="3531800"/>
            <a:chExt cx="365700" cy="365700"/>
          </a:xfrm>
        </p:grpSpPr>
        <p:sp>
          <p:nvSpPr>
            <p:cNvPr id="5733" name="Google Shape;5733;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34" name="Google Shape;573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35" name="Google Shape;5735;p369"/>
          <p:cNvGrpSpPr/>
          <p:nvPr/>
        </p:nvGrpSpPr>
        <p:grpSpPr>
          <a:xfrm>
            <a:off x="2104002" y="2859591"/>
            <a:ext cx="111319" cy="111319"/>
            <a:chOff x="1493450" y="3531800"/>
            <a:chExt cx="365700" cy="365700"/>
          </a:xfrm>
        </p:grpSpPr>
        <p:sp>
          <p:nvSpPr>
            <p:cNvPr id="5736" name="Google Shape;5736;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37" name="Google Shape;573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38" name="Google Shape;5738;p369"/>
          <p:cNvGrpSpPr/>
          <p:nvPr/>
        </p:nvGrpSpPr>
        <p:grpSpPr>
          <a:xfrm>
            <a:off x="2227690" y="2859591"/>
            <a:ext cx="111319" cy="111319"/>
            <a:chOff x="1493450" y="3531800"/>
            <a:chExt cx="365700" cy="365700"/>
          </a:xfrm>
        </p:grpSpPr>
        <p:sp>
          <p:nvSpPr>
            <p:cNvPr id="5739" name="Google Shape;5739;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40" name="Google Shape;574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41" name="Google Shape;5741;p369"/>
          <p:cNvGrpSpPr/>
          <p:nvPr/>
        </p:nvGrpSpPr>
        <p:grpSpPr>
          <a:xfrm>
            <a:off x="2475065" y="2859591"/>
            <a:ext cx="111319" cy="111319"/>
            <a:chOff x="1493450" y="3531800"/>
            <a:chExt cx="365700" cy="365700"/>
          </a:xfrm>
        </p:grpSpPr>
        <p:sp>
          <p:nvSpPr>
            <p:cNvPr id="5742" name="Google Shape;5742;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43" name="Google Shape;574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44" name="Google Shape;5744;p369"/>
          <p:cNvGrpSpPr/>
          <p:nvPr/>
        </p:nvGrpSpPr>
        <p:grpSpPr>
          <a:xfrm>
            <a:off x="2598753" y="2859591"/>
            <a:ext cx="111319" cy="111319"/>
            <a:chOff x="1493450" y="3531800"/>
            <a:chExt cx="365700" cy="365700"/>
          </a:xfrm>
        </p:grpSpPr>
        <p:sp>
          <p:nvSpPr>
            <p:cNvPr id="5745" name="Google Shape;5745;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46" name="Google Shape;574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47" name="Google Shape;5747;p369"/>
          <p:cNvGrpSpPr/>
          <p:nvPr/>
        </p:nvGrpSpPr>
        <p:grpSpPr>
          <a:xfrm>
            <a:off x="2722441" y="2859591"/>
            <a:ext cx="111319" cy="111319"/>
            <a:chOff x="1493450" y="3531800"/>
            <a:chExt cx="365700" cy="365700"/>
          </a:xfrm>
        </p:grpSpPr>
        <p:sp>
          <p:nvSpPr>
            <p:cNvPr id="5748" name="Google Shape;5748;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49" name="Google Shape;574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50" name="Google Shape;5750;p369"/>
          <p:cNvGrpSpPr/>
          <p:nvPr/>
        </p:nvGrpSpPr>
        <p:grpSpPr>
          <a:xfrm>
            <a:off x="2846129" y="2859591"/>
            <a:ext cx="111319" cy="111319"/>
            <a:chOff x="1493450" y="3531800"/>
            <a:chExt cx="365700" cy="365700"/>
          </a:xfrm>
        </p:grpSpPr>
        <p:sp>
          <p:nvSpPr>
            <p:cNvPr id="5751" name="Google Shape;5751;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52" name="Google Shape;575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53" name="Google Shape;5753;p369"/>
          <p:cNvGrpSpPr/>
          <p:nvPr/>
        </p:nvGrpSpPr>
        <p:grpSpPr>
          <a:xfrm>
            <a:off x="2969817" y="2859591"/>
            <a:ext cx="111319" cy="111319"/>
            <a:chOff x="1493450" y="3531800"/>
            <a:chExt cx="365700" cy="365700"/>
          </a:xfrm>
        </p:grpSpPr>
        <p:sp>
          <p:nvSpPr>
            <p:cNvPr id="5754" name="Google Shape;5754;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55" name="Google Shape;575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56" name="Google Shape;5756;p369"/>
          <p:cNvGrpSpPr/>
          <p:nvPr/>
        </p:nvGrpSpPr>
        <p:grpSpPr>
          <a:xfrm>
            <a:off x="3093505" y="2859591"/>
            <a:ext cx="111319" cy="111319"/>
            <a:chOff x="1493450" y="3531800"/>
            <a:chExt cx="365700" cy="365700"/>
          </a:xfrm>
        </p:grpSpPr>
        <p:sp>
          <p:nvSpPr>
            <p:cNvPr id="5757" name="Google Shape;5757;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58" name="Google Shape;575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59" name="Google Shape;5759;p369"/>
          <p:cNvGrpSpPr/>
          <p:nvPr/>
        </p:nvGrpSpPr>
        <p:grpSpPr>
          <a:xfrm>
            <a:off x="3340880" y="2859591"/>
            <a:ext cx="111319" cy="111319"/>
            <a:chOff x="1493450" y="3531800"/>
            <a:chExt cx="365700" cy="365700"/>
          </a:xfrm>
        </p:grpSpPr>
        <p:sp>
          <p:nvSpPr>
            <p:cNvPr id="5760" name="Google Shape;5760;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61" name="Google Shape;576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62" name="Google Shape;5762;p369"/>
          <p:cNvGrpSpPr/>
          <p:nvPr/>
        </p:nvGrpSpPr>
        <p:grpSpPr>
          <a:xfrm>
            <a:off x="3711944" y="2859591"/>
            <a:ext cx="111319" cy="111319"/>
            <a:chOff x="1493450" y="3531800"/>
            <a:chExt cx="365700" cy="365700"/>
          </a:xfrm>
        </p:grpSpPr>
        <p:sp>
          <p:nvSpPr>
            <p:cNvPr id="5763" name="Google Shape;5763;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64" name="Google Shape;576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65" name="Google Shape;5765;p369"/>
          <p:cNvGrpSpPr/>
          <p:nvPr/>
        </p:nvGrpSpPr>
        <p:grpSpPr>
          <a:xfrm>
            <a:off x="4206695" y="2859591"/>
            <a:ext cx="111319" cy="111319"/>
            <a:chOff x="1493450" y="3531800"/>
            <a:chExt cx="365700" cy="365700"/>
          </a:xfrm>
        </p:grpSpPr>
        <p:sp>
          <p:nvSpPr>
            <p:cNvPr id="5766" name="Google Shape;5766;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67" name="Google Shape;576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68" name="Google Shape;5768;p369"/>
          <p:cNvGrpSpPr/>
          <p:nvPr/>
        </p:nvGrpSpPr>
        <p:grpSpPr>
          <a:xfrm>
            <a:off x="4330383" y="2859591"/>
            <a:ext cx="111319" cy="111319"/>
            <a:chOff x="1493450" y="3531800"/>
            <a:chExt cx="365700" cy="365700"/>
          </a:xfrm>
        </p:grpSpPr>
        <p:sp>
          <p:nvSpPr>
            <p:cNvPr id="5769" name="Google Shape;5769;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70" name="Google Shape;577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71" name="Google Shape;5771;p369"/>
          <p:cNvGrpSpPr/>
          <p:nvPr/>
        </p:nvGrpSpPr>
        <p:grpSpPr>
          <a:xfrm>
            <a:off x="4701447" y="2859591"/>
            <a:ext cx="111319" cy="111319"/>
            <a:chOff x="1493450" y="3531800"/>
            <a:chExt cx="365700" cy="365700"/>
          </a:xfrm>
        </p:grpSpPr>
        <p:sp>
          <p:nvSpPr>
            <p:cNvPr id="5772" name="Google Shape;5772;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73" name="Google Shape;577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74" name="Google Shape;5774;p369"/>
          <p:cNvGrpSpPr/>
          <p:nvPr/>
        </p:nvGrpSpPr>
        <p:grpSpPr>
          <a:xfrm>
            <a:off x="5196198" y="2859591"/>
            <a:ext cx="111319" cy="111319"/>
            <a:chOff x="1493450" y="3531800"/>
            <a:chExt cx="365700" cy="365700"/>
          </a:xfrm>
        </p:grpSpPr>
        <p:sp>
          <p:nvSpPr>
            <p:cNvPr id="5775" name="Google Shape;5775;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76" name="Google Shape;577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77" name="Google Shape;5777;p369"/>
          <p:cNvGrpSpPr/>
          <p:nvPr/>
        </p:nvGrpSpPr>
        <p:grpSpPr>
          <a:xfrm>
            <a:off x="5319886" y="2859591"/>
            <a:ext cx="111319" cy="111319"/>
            <a:chOff x="1493450" y="3531800"/>
            <a:chExt cx="365700" cy="365700"/>
          </a:xfrm>
        </p:grpSpPr>
        <p:sp>
          <p:nvSpPr>
            <p:cNvPr id="5778" name="Google Shape;5778;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79" name="Google Shape;577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80" name="Google Shape;5780;p369"/>
          <p:cNvGrpSpPr/>
          <p:nvPr/>
        </p:nvGrpSpPr>
        <p:grpSpPr>
          <a:xfrm>
            <a:off x="5814637" y="2859591"/>
            <a:ext cx="111319" cy="111319"/>
            <a:chOff x="1493450" y="3531800"/>
            <a:chExt cx="365700" cy="365700"/>
          </a:xfrm>
        </p:grpSpPr>
        <p:sp>
          <p:nvSpPr>
            <p:cNvPr id="5781" name="Google Shape;5781;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82" name="Google Shape;578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83" name="Google Shape;5783;p369"/>
          <p:cNvGrpSpPr/>
          <p:nvPr/>
        </p:nvGrpSpPr>
        <p:grpSpPr>
          <a:xfrm>
            <a:off x="6309388" y="2859591"/>
            <a:ext cx="111319" cy="111319"/>
            <a:chOff x="1493450" y="3531800"/>
            <a:chExt cx="365700" cy="365700"/>
          </a:xfrm>
        </p:grpSpPr>
        <p:sp>
          <p:nvSpPr>
            <p:cNvPr id="5784" name="Google Shape;5784;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85" name="Google Shape;578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86" name="Google Shape;5786;p369"/>
          <p:cNvGrpSpPr/>
          <p:nvPr/>
        </p:nvGrpSpPr>
        <p:grpSpPr>
          <a:xfrm>
            <a:off x="6433076" y="2859591"/>
            <a:ext cx="111319" cy="111319"/>
            <a:chOff x="1493450" y="3531800"/>
            <a:chExt cx="365700" cy="365700"/>
          </a:xfrm>
        </p:grpSpPr>
        <p:sp>
          <p:nvSpPr>
            <p:cNvPr id="5787" name="Google Shape;5787;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88" name="Google Shape;578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89" name="Google Shape;5789;p369"/>
          <p:cNvGrpSpPr/>
          <p:nvPr/>
        </p:nvGrpSpPr>
        <p:grpSpPr>
          <a:xfrm>
            <a:off x="6556764" y="2859591"/>
            <a:ext cx="111319" cy="111319"/>
            <a:chOff x="1493450" y="3531800"/>
            <a:chExt cx="365700" cy="365700"/>
          </a:xfrm>
        </p:grpSpPr>
        <p:sp>
          <p:nvSpPr>
            <p:cNvPr id="5790" name="Google Shape;5790;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91" name="Google Shape;579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92" name="Google Shape;5792;p369"/>
          <p:cNvGrpSpPr/>
          <p:nvPr/>
        </p:nvGrpSpPr>
        <p:grpSpPr>
          <a:xfrm>
            <a:off x="6804140" y="2859591"/>
            <a:ext cx="111319" cy="111319"/>
            <a:chOff x="1493450" y="3531800"/>
            <a:chExt cx="365700" cy="365700"/>
          </a:xfrm>
        </p:grpSpPr>
        <p:sp>
          <p:nvSpPr>
            <p:cNvPr id="5793" name="Google Shape;5793;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94" name="Google Shape;579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95" name="Google Shape;5795;p369"/>
          <p:cNvGrpSpPr/>
          <p:nvPr/>
        </p:nvGrpSpPr>
        <p:grpSpPr>
          <a:xfrm>
            <a:off x="6927828" y="2859591"/>
            <a:ext cx="111319" cy="111319"/>
            <a:chOff x="1493450" y="3531800"/>
            <a:chExt cx="365700" cy="365700"/>
          </a:xfrm>
        </p:grpSpPr>
        <p:sp>
          <p:nvSpPr>
            <p:cNvPr id="5796" name="Google Shape;5796;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797" name="Google Shape;579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798" name="Google Shape;5798;p369"/>
          <p:cNvGrpSpPr/>
          <p:nvPr/>
        </p:nvGrpSpPr>
        <p:grpSpPr>
          <a:xfrm>
            <a:off x="7051516" y="2859591"/>
            <a:ext cx="111319" cy="111319"/>
            <a:chOff x="1493450" y="3531800"/>
            <a:chExt cx="365700" cy="365700"/>
          </a:xfrm>
        </p:grpSpPr>
        <p:sp>
          <p:nvSpPr>
            <p:cNvPr id="5799" name="Google Shape;5799;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00" name="Google Shape;580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01" name="Google Shape;5801;p369"/>
          <p:cNvGrpSpPr/>
          <p:nvPr/>
        </p:nvGrpSpPr>
        <p:grpSpPr>
          <a:xfrm>
            <a:off x="7175203" y="2859591"/>
            <a:ext cx="111319" cy="111319"/>
            <a:chOff x="1493450" y="3531800"/>
            <a:chExt cx="365700" cy="365700"/>
          </a:xfrm>
        </p:grpSpPr>
        <p:sp>
          <p:nvSpPr>
            <p:cNvPr id="5802" name="Google Shape;5802;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03" name="Google Shape;580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04" name="Google Shape;5804;p369"/>
          <p:cNvGrpSpPr/>
          <p:nvPr/>
        </p:nvGrpSpPr>
        <p:grpSpPr>
          <a:xfrm>
            <a:off x="7422579" y="2859591"/>
            <a:ext cx="111319" cy="111319"/>
            <a:chOff x="1493450" y="3531800"/>
            <a:chExt cx="365700" cy="365700"/>
          </a:xfrm>
        </p:grpSpPr>
        <p:sp>
          <p:nvSpPr>
            <p:cNvPr id="5805" name="Google Shape;5805;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06" name="Google Shape;580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07" name="Google Shape;5807;p369"/>
          <p:cNvGrpSpPr/>
          <p:nvPr/>
        </p:nvGrpSpPr>
        <p:grpSpPr>
          <a:xfrm>
            <a:off x="7546267" y="2859591"/>
            <a:ext cx="111319" cy="111319"/>
            <a:chOff x="1493450" y="3531800"/>
            <a:chExt cx="365700" cy="365700"/>
          </a:xfrm>
        </p:grpSpPr>
        <p:sp>
          <p:nvSpPr>
            <p:cNvPr id="5808" name="Google Shape;5808;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09" name="Google Shape;580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10" name="Google Shape;5810;p369"/>
          <p:cNvGrpSpPr/>
          <p:nvPr/>
        </p:nvGrpSpPr>
        <p:grpSpPr>
          <a:xfrm>
            <a:off x="7669955" y="2859591"/>
            <a:ext cx="111319" cy="111319"/>
            <a:chOff x="1493450" y="3531800"/>
            <a:chExt cx="365700" cy="365700"/>
          </a:xfrm>
        </p:grpSpPr>
        <p:sp>
          <p:nvSpPr>
            <p:cNvPr id="5811" name="Google Shape;5811;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12" name="Google Shape;581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13" name="Google Shape;5813;p369"/>
          <p:cNvGrpSpPr/>
          <p:nvPr/>
        </p:nvGrpSpPr>
        <p:grpSpPr>
          <a:xfrm>
            <a:off x="7793643" y="2859591"/>
            <a:ext cx="111319" cy="111319"/>
            <a:chOff x="1493450" y="3531800"/>
            <a:chExt cx="365700" cy="365700"/>
          </a:xfrm>
        </p:grpSpPr>
        <p:sp>
          <p:nvSpPr>
            <p:cNvPr id="5814" name="Google Shape;5814;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15" name="Google Shape;581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16" name="Google Shape;5816;p369"/>
          <p:cNvGrpSpPr/>
          <p:nvPr/>
        </p:nvGrpSpPr>
        <p:grpSpPr>
          <a:xfrm>
            <a:off x="8041018" y="2859591"/>
            <a:ext cx="111319" cy="111319"/>
            <a:chOff x="1493450" y="3531800"/>
            <a:chExt cx="365700" cy="365700"/>
          </a:xfrm>
        </p:grpSpPr>
        <p:sp>
          <p:nvSpPr>
            <p:cNvPr id="5817" name="Google Shape;5817;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18" name="Google Shape;581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19" name="Google Shape;5819;p369"/>
          <p:cNvGrpSpPr/>
          <p:nvPr/>
        </p:nvGrpSpPr>
        <p:grpSpPr>
          <a:xfrm>
            <a:off x="8164706" y="2859591"/>
            <a:ext cx="111319" cy="111319"/>
            <a:chOff x="1493450" y="3531800"/>
            <a:chExt cx="365700" cy="365700"/>
          </a:xfrm>
        </p:grpSpPr>
        <p:sp>
          <p:nvSpPr>
            <p:cNvPr id="5820" name="Google Shape;5820;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21" name="Google Shape;582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22" name="Google Shape;5822;p369"/>
          <p:cNvGrpSpPr/>
          <p:nvPr/>
        </p:nvGrpSpPr>
        <p:grpSpPr>
          <a:xfrm>
            <a:off x="8288394" y="2859591"/>
            <a:ext cx="111319" cy="111319"/>
            <a:chOff x="1493450" y="3531800"/>
            <a:chExt cx="365700" cy="365700"/>
          </a:xfrm>
        </p:grpSpPr>
        <p:sp>
          <p:nvSpPr>
            <p:cNvPr id="5823" name="Google Shape;5823;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24" name="Google Shape;582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25" name="Google Shape;5825;p369"/>
          <p:cNvGrpSpPr/>
          <p:nvPr/>
        </p:nvGrpSpPr>
        <p:grpSpPr>
          <a:xfrm>
            <a:off x="8412082" y="2854410"/>
            <a:ext cx="111319" cy="111319"/>
            <a:chOff x="1493450" y="3531800"/>
            <a:chExt cx="365700" cy="365700"/>
          </a:xfrm>
        </p:grpSpPr>
        <p:sp>
          <p:nvSpPr>
            <p:cNvPr id="5826" name="Google Shape;5826;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27" name="Google Shape;582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28" name="Google Shape;5828;p369"/>
          <p:cNvGrpSpPr/>
          <p:nvPr/>
        </p:nvGrpSpPr>
        <p:grpSpPr>
          <a:xfrm>
            <a:off x="8535770" y="2854410"/>
            <a:ext cx="111319" cy="111319"/>
            <a:chOff x="1493450" y="3531800"/>
            <a:chExt cx="365700" cy="365700"/>
          </a:xfrm>
        </p:grpSpPr>
        <p:sp>
          <p:nvSpPr>
            <p:cNvPr id="5829" name="Google Shape;5829;p369"/>
            <p:cNvSpPr/>
            <p:nvPr/>
          </p:nvSpPr>
          <p:spPr>
            <a:xfrm>
              <a:off x="1493450" y="3531800"/>
              <a:ext cx="365700" cy="365700"/>
            </a:xfrm>
            <a:prstGeom prst="ellipse">
              <a:avLst/>
            </a:prstGeom>
            <a:solidFill>
              <a:srgbClr val="EA999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30" name="Google Shape;583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31" name="Google Shape;5831;p369"/>
          <p:cNvGrpSpPr/>
          <p:nvPr/>
        </p:nvGrpSpPr>
        <p:grpSpPr>
          <a:xfrm>
            <a:off x="1039988" y="3790678"/>
            <a:ext cx="7334035" cy="184650"/>
            <a:chOff x="1934052" y="7433232"/>
            <a:chExt cx="14668069" cy="369300"/>
          </a:xfrm>
        </p:grpSpPr>
        <p:sp>
          <p:nvSpPr>
            <p:cNvPr id="5832" name="Google Shape;5832;p369"/>
            <p:cNvSpPr txBox="1"/>
            <p:nvPr/>
          </p:nvSpPr>
          <p:spPr>
            <a:xfrm>
              <a:off x="1934052" y="7433232"/>
              <a:ext cx="4830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7/2021</a:t>
              </a:r>
              <a:endParaRPr sz="600">
                <a:solidFill>
                  <a:schemeClr val="lt2"/>
                </a:solidFill>
                <a:latin typeface="DM Sans Medium"/>
                <a:ea typeface="DM Sans Medium"/>
                <a:cs typeface="DM Sans Medium"/>
                <a:sym typeface="DM Sans Medium"/>
              </a:endParaRPr>
            </a:p>
          </p:txBody>
        </p:sp>
        <p:sp>
          <p:nvSpPr>
            <p:cNvPr id="5833" name="Google Shape;5833;p369"/>
            <p:cNvSpPr txBox="1"/>
            <p:nvPr/>
          </p:nvSpPr>
          <p:spPr>
            <a:xfrm>
              <a:off x="2957662" y="7433232"/>
              <a:ext cx="4830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8/2021</a:t>
              </a:r>
              <a:endParaRPr sz="600">
                <a:solidFill>
                  <a:schemeClr val="lt2"/>
                </a:solidFill>
                <a:latin typeface="DM Sans Medium"/>
                <a:ea typeface="DM Sans Medium"/>
                <a:cs typeface="DM Sans Medium"/>
                <a:sym typeface="DM Sans Medium"/>
              </a:endParaRPr>
            </a:p>
          </p:txBody>
        </p:sp>
        <p:sp>
          <p:nvSpPr>
            <p:cNvPr id="5834" name="Google Shape;5834;p369"/>
            <p:cNvSpPr txBox="1"/>
            <p:nvPr/>
          </p:nvSpPr>
          <p:spPr>
            <a:xfrm>
              <a:off x="3981271" y="7433232"/>
              <a:ext cx="4830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9/2021</a:t>
              </a:r>
              <a:endParaRPr sz="600">
                <a:solidFill>
                  <a:schemeClr val="lt2"/>
                </a:solidFill>
                <a:latin typeface="DM Sans Medium"/>
                <a:ea typeface="DM Sans Medium"/>
                <a:cs typeface="DM Sans Medium"/>
                <a:sym typeface="DM Sans Medium"/>
              </a:endParaRPr>
            </a:p>
          </p:txBody>
        </p:sp>
        <p:sp>
          <p:nvSpPr>
            <p:cNvPr id="5835" name="Google Shape;5835;p369"/>
            <p:cNvSpPr txBox="1"/>
            <p:nvPr/>
          </p:nvSpPr>
          <p:spPr>
            <a:xfrm>
              <a:off x="5004881" y="7433232"/>
              <a:ext cx="6216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10/2021</a:t>
              </a:r>
              <a:endParaRPr sz="600">
                <a:solidFill>
                  <a:schemeClr val="lt2"/>
                </a:solidFill>
                <a:latin typeface="DM Sans Medium"/>
                <a:ea typeface="DM Sans Medium"/>
                <a:cs typeface="DM Sans Medium"/>
                <a:sym typeface="DM Sans Medium"/>
              </a:endParaRPr>
            </a:p>
          </p:txBody>
        </p:sp>
        <p:sp>
          <p:nvSpPr>
            <p:cNvPr id="5836" name="Google Shape;5836;p369"/>
            <p:cNvSpPr txBox="1"/>
            <p:nvPr/>
          </p:nvSpPr>
          <p:spPr>
            <a:xfrm>
              <a:off x="6167030" y="7433232"/>
              <a:ext cx="5928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11/2021</a:t>
              </a:r>
              <a:endParaRPr sz="600">
                <a:solidFill>
                  <a:schemeClr val="lt2"/>
                </a:solidFill>
                <a:latin typeface="DM Sans Medium"/>
                <a:ea typeface="DM Sans Medium"/>
                <a:cs typeface="DM Sans Medium"/>
                <a:sym typeface="DM Sans Medium"/>
              </a:endParaRPr>
            </a:p>
          </p:txBody>
        </p:sp>
        <p:sp>
          <p:nvSpPr>
            <p:cNvPr id="5837" name="Google Shape;5837;p369"/>
            <p:cNvSpPr txBox="1"/>
            <p:nvPr/>
          </p:nvSpPr>
          <p:spPr>
            <a:xfrm>
              <a:off x="7300449" y="7433232"/>
              <a:ext cx="5928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12/2021</a:t>
              </a:r>
              <a:endParaRPr sz="600">
                <a:solidFill>
                  <a:schemeClr val="lt2"/>
                </a:solidFill>
                <a:latin typeface="DM Sans Medium"/>
                <a:ea typeface="DM Sans Medium"/>
                <a:cs typeface="DM Sans Medium"/>
                <a:sym typeface="DM Sans Medium"/>
              </a:endParaRPr>
            </a:p>
          </p:txBody>
        </p:sp>
        <p:sp>
          <p:nvSpPr>
            <p:cNvPr id="5838" name="Google Shape;5838;p369"/>
            <p:cNvSpPr txBox="1"/>
            <p:nvPr/>
          </p:nvSpPr>
          <p:spPr>
            <a:xfrm>
              <a:off x="8433868" y="7433232"/>
              <a:ext cx="4830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1/2022</a:t>
              </a:r>
              <a:endParaRPr sz="600">
                <a:solidFill>
                  <a:schemeClr val="lt2"/>
                </a:solidFill>
                <a:latin typeface="DM Sans Medium"/>
                <a:ea typeface="DM Sans Medium"/>
                <a:cs typeface="DM Sans Medium"/>
                <a:sym typeface="DM Sans Medium"/>
              </a:endParaRPr>
            </a:p>
          </p:txBody>
        </p:sp>
        <p:sp>
          <p:nvSpPr>
            <p:cNvPr id="5839" name="Google Shape;5839;p369"/>
            <p:cNvSpPr txBox="1"/>
            <p:nvPr/>
          </p:nvSpPr>
          <p:spPr>
            <a:xfrm>
              <a:off x="9457478" y="7433232"/>
              <a:ext cx="5730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2/2022</a:t>
              </a:r>
              <a:endParaRPr sz="600">
                <a:solidFill>
                  <a:schemeClr val="lt2"/>
                </a:solidFill>
                <a:latin typeface="DM Sans Medium"/>
                <a:ea typeface="DM Sans Medium"/>
                <a:cs typeface="DM Sans Medium"/>
                <a:sym typeface="DM Sans Medium"/>
              </a:endParaRPr>
            </a:p>
          </p:txBody>
        </p:sp>
        <p:sp>
          <p:nvSpPr>
            <p:cNvPr id="5840" name="Google Shape;5840;p369"/>
            <p:cNvSpPr txBox="1"/>
            <p:nvPr/>
          </p:nvSpPr>
          <p:spPr>
            <a:xfrm>
              <a:off x="10570931" y="7433232"/>
              <a:ext cx="5457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3/2022</a:t>
              </a:r>
              <a:endParaRPr sz="600">
                <a:solidFill>
                  <a:schemeClr val="lt2"/>
                </a:solidFill>
                <a:latin typeface="DM Sans Medium"/>
                <a:ea typeface="DM Sans Medium"/>
                <a:cs typeface="DM Sans Medium"/>
                <a:sym typeface="DM Sans Medium"/>
              </a:endParaRPr>
            </a:p>
          </p:txBody>
        </p:sp>
        <p:sp>
          <p:nvSpPr>
            <p:cNvPr id="5841" name="Google Shape;5841;p369"/>
            <p:cNvSpPr txBox="1"/>
            <p:nvPr/>
          </p:nvSpPr>
          <p:spPr>
            <a:xfrm>
              <a:off x="11657115" y="7433232"/>
              <a:ext cx="5457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4/2022</a:t>
              </a:r>
              <a:endParaRPr sz="600">
                <a:solidFill>
                  <a:schemeClr val="lt2"/>
                </a:solidFill>
                <a:latin typeface="DM Sans Medium"/>
                <a:ea typeface="DM Sans Medium"/>
                <a:cs typeface="DM Sans Medium"/>
                <a:sym typeface="DM Sans Medium"/>
              </a:endParaRPr>
            </a:p>
          </p:txBody>
        </p:sp>
        <p:sp>
          <p:nvSpPr>
            <p:cNvPr id="5842" name="Google Shape;5842;p369"/>
            <p:cNvSpPr txBox="1"/>
            <p:nvPr/>
          </p:nvSpPr>
          <p:spPr>
            <a:xfrm>
              <a:off x="12743299" y="7433232"/>
              <a:ext cx="5457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5/2022</a:t>
              </a:r>
              <a:endParaRPr sz="600">
                <a:solidFill>
                  <a:schemeClr val="lt2"/>
                </a:solidFill>
                <a:latin typeface="DM Sans Medium"/>
                <a:ea typeface="DM Sans Medium"/>
                <a:cs typeface="DM Sans Medium"/>
                <a:sym typeface="DM Sans Medium"/>
              </a:endParaRPr>
            </a:p>
          </p:txBody>
        </p:sp>
        <p:sp>
          <p:nvSpPr>
            <p:cNvPr id="5843" name="Google Shape;5843;p369"/>
            <p:cNvSpPr txBox="1"/>
            <p:nvPr/>
          </p:nvSpPr>
          <p:spPr>
            <a:xfrm>
              <a:off x="13829483" y="7433232"/>
              <a:ext cx="5457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6/2022</a:t>
              </a:r>
              <a:endParaRPr sz="600">
                <a:solidFill>
                  <a:schemeClr val="lt2"/>
                </a:solidFill>
                <a:latin typeface="DM Sans Medium"/>
                <a:ea typeface="DM Sans Medium"/>
                <a:cs typeface="DM Sans Medium"/>
                <a:sym typeface="DM Sans Medium"/>
              </a:endParaRPr>
            </a:p>
          </p:txBody>
        </p:sp>
        <p:sp>
          <p:nvSpPr>
            <p:cNvPr id="5844" name="Google Shape;5844;p369"/>
            <p:cNvSpPr txBox="1"/>
            <p:nvPr/>
          </p:nvSpPr>
          <p:spPr>
            <a:xfrm>
              <a:off x="14915667" y="7433232"/>
              <a:ext cx="5730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7/2022</a:t>
              </a:r>
              <a:endParaRPr sz="600">
                <a:solidFill>
                  <a:schemeClr val="lt2"/>
                </a:solidFill>
                <a:latin typeface="DM Sans Medium"/>
                <a:ea typeface="DM Sans Medium"/>
                <a:cs typeface="DM Sans Medium"/>
                <a:sym typeface="DM Sans Medium"/>
              </a:endParaRPr>
            </a:p>
          </p:txBody>
        </p:sp>
        <p:sp>
          <p:nvSpPr>
            <p:cNvPr id="5845" name="Google Shape;5845;p369"/>
            <p:cNvSpPr txBox="1"/>
            <p:nvPr/>
          </p:nvSpPr>
          <p:spPr>
            <a:xfrm>
              <a:off x="16029121" y="7433232"/>
              <a:ext cx="5730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600">
                  <a:solidFill>
                    <a:schemeClr val="lt2"/>
                  </a:solidFill>
                  <a:latin typeface="DM Sans Medium"/>
                  <a:ea typeface="DM Sans Medium"/>
                  <a:cs typeface="DM Sans Medium"/>
                  <a:sym typeface="DM Sans Medium"/>
                </a:rPr>
                <a:t>8/2022</a:t>
              </a:r>
              <a:endParaRPr sz="600">
                <a:solidFill>
                  <a:schemeClr val="lt2"/>
                </a:solidFill>
                <a:latin typeface="DM Sans Medium"/>
                <a:ea typeface="DM Sans Medium"/>
                <a:cs typeface="DM Sans Medium"/>
                <a:sym typeface="DM Sans Medium"/>
              </a:endParaRPr>
            </a:p>
          </p:txBody>
        </p:sp>
      </p:grpSp>
      <p:grpSp>
        <p:nvGrpSpPr>
          <p:cNvPr id="5846" name="Google Shape;5846;p369"/>
          <p:cNvGrpSpPr/>
          <p:nvPr/>
        </p:nvGrpSpPr>
        <p:grpSpPr>
          <a:xfrm>
            <a:off x="990811" y="3018620"/>
            <a:ext cx="111319" cy="111319"/>
            <a:chOff x="1493450" y="3531800"/>
            <a:chExt cx="365700" cy="365700"/>
          </a:xfrm>
        </p:grpSpPr>
        <p:sp>
          <p:nvSpPr>
            <p:cNvPr id="5847" name="Google Shape;5847;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48" name="Google Shape;584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49" name="Google Shape;5849;p369"/>
          <p:cNvGrpSpPr/>
          <p:nvPr/>
        </p:nvGrpSpPr>
        <p:grpSpPr>
          <a:xfrm>
            <a:off x="1114499" y="3018620"/>
            <a:ext cx="111319" cy="111319"/>
            <a:chOff x="1493450" y="3531800"/>
            <a:chExt cx="365700" cy="365700"/>
          </a:xfrm>
        </p:grpSpPr>
        <p:sp>
          <p:nvSpPr>
            <p:cNvPr id="5850" name="Google Shape;5850;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51" name="Google Shape;585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52" name="Google Shape;5852;p369"/>
          <p:cNvGrpSpPr/>
          <p:nvPr/>
        </p:nvGrpSpPr>
        <p:grpSpPr>
          <a:xfrm>
            <a:off x="1238187" y="3018620"/>
            <a:ext cx="111319" cy="111319"/>
            <a:chOff x="1493450" y="3531800"/>
            <a:chExt cx="365700" cy="365700"/>
          </a:xfrm>
        </p:grpSpPr>
        <p:sp>
          <p:nvSpPr>
            <p:cNvPr id="5853" name="Google Shape;5853;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54" name="Google Shape;585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55" name="Google Shape;5855;p369"/>
          <p:cNvGrpSpPr/>
          <p:nvPr/>
        </p:nvGrpSpPr>
        <p:grpSpPr>
          <a:xfrm>
            <a:off x="7917330" y="2704408"/>
            <a:ext cx="111319" cy="111319"/>
            <a:chOff x="1493450" y="3531800"/>
            <a:chExt cx="365700" cy="365700"/>
          </a:xfrm>
        </p:grpSpPr>
        <p:sp>
          <p:nvSpPr>
            <p:cNvPr id="5856" name="Google Shape;5856;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57" name="Google Shape;585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58" name="Google Shape;5858;p369"/>
          <p:cNvGrpSpPr/>
          <p:nvPr/>
        </p:nvGrpSpPr>
        <p:grpSpPr>
          <a:xfrm>
            <a:off x="8041018" y="2704408"/>
            <a:ext cx="111319" cy="111319"/>
            <a:chOff x="1493450" y="3531800"/>
            <a:chExt cx="365700" cy="365700"/>
          </a:xfrm>
        </p:grpSpPr>
        <p:sp>
          <p:nvSpPr>
            <p:cNvPr id="5859" name="Google Shape;5859;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60" name="Google Shape;586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61" name="Google Shape;5861;p369"/>
          <p:cNvGrpSpPr/>
          <p:nvPr/>
        </p:nvGrpSpPr>
        <p:grpSpPr>
          <a:xfrm>
            <a:off x="8164706" y="2704408"/>
            <a:ext cx="111319" cy="111319"/>
            <a:chOff x="1493450" y="3531800"/>
            <a:chExt cx="365700" cy="365700"/>
          </a:xfrm>
        </p:grpSpPr>
        <p:sp>
          <p:nvSpPr>
            <p:cNvPr id="5862" name="Google Shape;5862;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63" name="Google Shape;586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64" name="Google Shape;5864;p369"/>
          <p:cNvGrpSpPr/>
          <p:nvPr/>
        </p:nvGrpSpPr>
        <p:grpSpPr>
          <a:xfrm>
            <a:off x="8288394" y="2704408"/>
            <a:ext cx="111319" cy="111319"/>
            <a:chOff x="1493450" y="3531800"/>
            <a:chExt cx="365700" cy="365700"/>
          </a:xfrm>
        </p:grpSpPr>
        <p:sp>
          <p:nvSpPr>
            <p:cNvPr id="5865" name="Google Shape;5865;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66" name="Google Shape;586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67" name="Google Shape;5867;p369"/>
          <p:cNvGrpSpPr/>
          <p:nvPr/>
        </p:nvGrpSpPr>
        <p:grpSpPr>
          <a:xfrm>
            <a:off x="8412082" y="2699227"/>
            <a:ext cx="111319" cy="111319"/>
            <a:chOff x="1493450" y="3531800"/>
            <a:chExt cx="365700" cy="365700"/>
          </a:xfrm>
        </p:grpSpPr>
        <p:sp>
          <p:nvSpPr>
            <p:cNvPr id="5868" name="Google Shape;5868;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69" name="Google Shape;586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70" name="Google Shape;5870;p369"/>
          <p:cNvGrpSpPr/>
          <p:nvPr/>
        </p:nvGrpSpPr>
        <p:grpSpPr>
          <a:xfrm>
            <a:off x="8535770" y="2699227"/>
            <a:ext cx="111319" cy="111319"/>
            <a:chOff x="1493450" y="3531800"/>
            <a:chExt cx="365700" cy="365700"/>
          </a:xfrm>
        </p:grpSpPr>
        <p:sp>
          <p:nvSpPr>
            <p:cNvPr id="5871" name="Google Shape;5871;p369"/>
            <p:cNvSpPr/>
            <p:nvPr/>
          </p:nvSpPr>
          <p:spPr>
            <a:xfrm>
              <a:off x="1493450" y="3531800"/>
              <a:ext cx="365700" cy="365700"/>
            </a:xfrm>
            <a:prstGeom prst="ellipse">
              <a:avLst/>
            </a:prstGeom>
            <a:solidFill>
              <a:srgbClr val="6AA84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72" name="Google Shape;587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73" name="Google Shape;5873;p369"/>
          <p:cNvGrpSpPr/>
          <p:nvPr/>
        </p:nvGrpSpPr>
        <p:grpSpPr>
          <a:xfrm>
            <a:off x="1980314" y="3014201"/>
            <a:ext cx="111319" cy="111319"/>
            <a:chOff x="1493450" y="3531800"/>
            <a:chExt cx="365700" cy="365700"/>
          </a:xfrm>
        </p:grpSpPr>
        <p:sp>
          <p:nvSpPr>
            <p:cNvPr id="5874" name="Google Shape;5874;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75" name="Google Shape;587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76" name="Google Shape;5876;p369"/>
          <p:cNvGrpSpPr/>
          <p:nvPr/>
        </p:nvGrpSpPr>
        <p:grpSpPr>
          <a:xfrm>
            <a:off x="2104002" y="3014201"/>
            <a:ext cx="111319" cy="111319"/>
            <a:chOff x="1493450" y="3531800"/>
            <a:chExt cx="365700" cy="365700"/>
          </a:xfrm>
        </p:grpSpPr>
        <p:sp>
          <p:nvSpPr>
            <p:cNvPr id="5877" name="Google Shape;5877;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78" name="Google Shape;587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79" name="Google Shape;5879;p369"/>
          <p:cNvGrpSpPr/>
          <p:nvPr/>
        </p:nvGrpSpPr>
        <p:grpSpPr>
          <a:xfrm>
            <a:off x="2227690" y="3014201"/>
            <a:ext cx="111319" cy="111319"/>
            <a:chOff x="1493450" y="3531800"/>
            <a:chExt cx="365700" cy="365700"/>
          </a:xfrm>
        </p:grpSpPr>
        <p:sp>
          <p:nvSpPr>
            <p:cNvPr id="5880" name="Google Shape;5880;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81" name="Google Shape;588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82" name="Google Shape;5882;p369"/>
          <p:cNvGrpSpPr/>
          <p:nvPr/>
        </p:nvGrpSpPr>
        <p:grpSpPr>
          <a:xfrm>
            <a:off x="2351378" y="3014201"/>
            <a:ext cx="111319" cy="111319"/>
            <a:chOff x="1493450" y="3531800"/>
            <a:chExt cx="365700" cy="365700"/>
          </a:xfrm>
        </p:grpSpPr>
        <p:sp>
          <p:nvSpPr>
            <p:cNvPr id="5883" name="Google Shape;5883;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84" name="Google Shape;588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85" name="Google Shape;5885;p369"/>
          <p:cNvGrpSpPr/>
          <p:nvPr/>
        </p:nvGrpSpPr>
        <p:grpSpPr>
          <a:xfrm>
            <a:off x="2475065" y="3014201"/>
            <a:ext cx="111319" cy="111319"/>
            <a:chOff x="1493450" y="3531800"/>
            <a:chExt cx="365700" cy="365700"/>
          </a:xfrm>
        </p:grpSpPr>
        <p:sp>
          <p:nvSpPr>
            <p:cNvPr id="5886" name="Google Shape;5886;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87" name="Google Shape;588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88" name="Google Shape;5888;p369"/>
          <p:cNvGrpSpPr/>
          <p:nvPr/>
        </p:nvGrpSpPr>
        <p:grpSpPr>
          <a:xfrm>
            <a:off x="2598753" y="3014201"/>
            <a:ext cx="111319" cy="111319"/>
            <a:chOff x="1493450" y="3531800"/>
            <a:chExt cx="365700" cy="365700"/>
          </a:xfrm>
        </p:grpSpPr>
        <p:sp>
          <p:nvSpPr>
            <p:cNvPr id="5889" name="Google Shape;5889;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90" name="Google Shape;589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91" name="Google Shape;5891;p369"/>
          <p:cNvGrpSpPr/>
          <p:nvPr/>
        </p:nvGrpSpPr>
        <p:grpSpPr>
          <a:xfrm>
            <a:off x="2722441" y="3014201"/>
            <a:ext cx="111319" cy="111319"/>
            <a:chOff x="1493450" y="3531800"/>
            <a:chExt cx="365700" cy="365700"/>
          </a:xfrm>
        </p:grpSpPr>
        <p:sp>
          <p:nvSpPr>
            <p:cNvPr id="5892" name="Google Shape;5892;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93" name="Google Shape;589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94" name="Google Shape;5894;p369"/>
          <p:cNvGrpSpPr/>
          <p:nvPr/>
        </p:nvGrpSpPr>
        <p:grpSpPr>
          <a:xfrm>
            <a:off x="2846129" y="3014201"/>
            <a:ext cx="111319" cy="111319"/>
            <a:chOff x="1493450" y="3531800"/>
            <a:chExt cx="365700" cy="365700"/>
          </a:xfrm>
        </p:grpSpPr>
        <p:sp>
          <p:nvSpPr>
            <p:cNvPr id="5895" name="Google Shape;5895;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96" name="Google Shape;589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897" name="Google Shape;5897;p369"/>
          <p:cNvGrpSpPr/>
          <p:nvPr/>
        </p:nvGrpSpPr>
        <p:grpSpPr>
          <a:xfrm>
            <a:off x="2969817" y="3014201"/>
            <a:ext cx="111319" cy="111319"/>
            <a:chOff x="1493450" y="3531800"/>
            <a:chExt cx="365700" cy="365700"/>
          </a:xfrm>
        </p:grpSpPr>
        <p:sp>
          <p:nvSpPr>
            <p:cNvPr id="5898" name="Google Shape;5898;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899" name="Google Shape;589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00" name="Google Shape;5900;p369"/>
          <p:cNvGrpSpPr/>
          <p:nvPr/>
        </p:nvGrpSpPr>
        <p:grpSpPr>
          <a:xfrm>
            <a:off x="3093505" y="3014201"/>
            <a:ext cx="111319" cy="111319"/>
            <a:chOff x="1493450" y="3531800"/>
            <a:chExt cx="365700" cy="365700"/>
          </a:xfrm>
        </p:grpSpPr>
        <p:sp>
          <p:nvSpPr>
            <p:cNvPr id="5901" name="Google Shape;5901;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02" name="Google Shape;590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03" name="Google Shape;5903;p369"/>
          <p:cNvGrpSpPr/>
          <p:nvPr/>
        </p:nvGrpSpPr>
        <p:grpSpPr>
          <a:xfrm>
            <a:off x="3217192" y="3014201"/>
            <a:ext cx="111319" cy="111319"/>
            <a:chOff x="1493450" y="3531800"/>
            <a:chExt cx="365700" cy="365700"/>
          </a:xfrm>
        </p:grpSpPr>
        <p:sp>
          <p:nvSpPr>
            <p:cNvPr id="5904" name="Google Shape;5904;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05" name="Google Shape;590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06" name="Google Shape;5906;p369"/>
          <p:cNvGrpSpPr/>
          <p:nvPr/>
        </p:nvGrpSpPr>
        <p:grpSpPr>
          <a:xfrm>
            <a:off x="3340880" y="3014201"/>
            <a:ext cx="111319" cy="111319"/>
            <a:chOff x="1493450" y="3531800"/>
            <a:chExt cx="365700" cy="365700"/>
          </a:xfrm>
        </p:grpSpPr>
        <p:sp>
          <p:nvSpPr>
            <p:cNvPr id="5907" name="Google Shape;5907;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08" name="Google Shape;590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09" name="Google Shape;5909;p369"/>
          <p:cNvGrpSpPr/>
          <p:nvPr/>
        </p:nvGrpSpPr>
        <p:grpSpPr>
          <a:xfrm>
            <a:off x="3464568" y="3014201"/>
            <a:ext cx="111319" cy="111319"/>
            <a:chOff x="1493450" y="3531800"/>
            <a:chExt cx="365700" cy="365700"/>
          </a:xfrm>
        </p:grpSpPr>
        <p:sp>
          <p:nvSpPr>
            <p:cNvPr id="5910" name="Google Shape;5910;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11" name="Google Shape;591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12" name="Google Shape;5912;p369"/>
          <p:cNvGrpSpPr/>
          <p:nvPr/>
        </p:nvGrpSpPr>
        <p:grpSpPr>
          <a:xfrm>
            <a:off x="3588256" y="3014201"/>
            <a:ext cx="111319" cy="111319"/>
            <a:chOff x="1493450" y="3531800"/>
            <a:chExt cx="365700" cy="365700"/>
          </a:xfrm>
        </p:grpSpPr>
        <p:sp>
          <p:nvSpPr>
            <p:cNvPr id="5913" name="Google Shape;5913;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14" name="Google Shape;591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15" name="Google Shape;5915;p369"/>
          <p:cNvGrpSpPr/>
          <p:nvPr/>
        </p:nvGrpSpPr>
        <p:grpSpPr>
          <a:xfrm>
            <a:off x="3711944" y="3014201"/>
            <a:ext cx="111319" cy="111319"/>
            <a:chOff x="1493450" y="3531800"/>
            <a:chExt cx="365700" cy="365700"/>
          </a:xfrm>
        </p:grpSpPr>
        <p:sp>
          <p:nvSpPr>
            <p:cNvPr id="5916" name="Google Shape;5916;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17" name="Google Shape;591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18" name="Google Shape;5918;p369"/>
          <p:cNvGrpSpPr/>
          <p:nvPr/>
        </p:nvGrpSpPr>
        <p:grpSpPr>
          <a:xfrm>
            <a:off x="4701447" y="3014201"/>
            <a:ext cx="111319" cy="111319"/>
            <a:chOff x="1493450" y="3531800"/>
            <a:chExt cx="365700" cy="365700"/>
          </a:xfrm>
        </p:grpSpPr>
        <p:sp>
          <p:nvSpPr>
            <p:cNvPr id="5919" name="Google Shape;5919;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20" name="Google Shape;592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21" name="Google Shape;5921;p369"/>
          <p:cNvGrpSpPr/>
          <p:nvPr/>
        </p:nvGrpSpPr>
        <p:grpSpPr>
          <a:xfrm>
            <a:off x="5319886" y="3014201"/>
            <a:ext cx="111319" cy="111319"/>
            <a:chOff x="1493450" y="3531800"/>
            <a:chExt cx="365700" cy="365700"/>
          </a:xfrm>
        </p:grpSpPr>
        <p:sp>
          <p:nvSpPr>
            <p:cNvPr id="5922" name="Google Shape;5922;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23" name="Google Shape;592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24" name="Google Shape;5924;p369"/>
          <p:cNvGrpSpPr/>
          <p:nvPr/>
        </p:nvGrpSpPr>
        <p:grpSpPr>
          <a:xfrm>
            <a:off x="5814637" y="3014201"/>
            <a:ext cx="111319" cy="111319"/>
            <a:chOff x="1493450" y="3531800"/>
            <a:chExt cx="365700" cy="365700"/>
          </a:xfrm>
        </p:grpSpPr>
        <p:sp>
          <p:nvSpPr>
            <p:cNvPr id="5925" name="Google Shape;5925;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26" name="Google Shape;592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27" name="Google Shape;5927;p369"/>
          <p:cNvGrpSpPr/>
          <p:nvPr/>
        </p:nvGrpSpPr>
        <p:grpSpPr>
          <a:xfrm>
            <a:off x="5938325" y="3014201"/>
            <a:ext cx="111319" cy="111319"/>
            <a:chOff x="1493450" y="3531800"/>
            <a:chExt cx="365700" cy="365700"/>
          </a:xfrm>
        </p:grpSpPr>
        <p:sp>
          <p:nvSpPr>
            <p:cNvPr id="5928" name="Google Shape;5928;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29" name="Google Shape;592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30" name="Google Shape;5930;p369"/>
          <p:cNvGrpSpPr/>
          <p:nvPr/>
        </p:nvGrpSpPr>
        <p:grpSpPr>
          <a:xfrm>
            <a:off x="6433076" y="3014201"/>
            <a:ext cx="111319" cy="111319"/>
            <a:chOff x="1493450" y="3531800"/>
            <a:chExt cx="365700" cy="365700"/>
          </a:xfrm>
        </p:grpSpPr>
        <p:sp>
          <p:nvSpPr>
            <p:cNvPr id="5931" name="Google Shape;5931;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32" name="Google Shape;593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33" name="Google Shape;5933;p369"/>
          <p:cNvGrpSpPr/>
          <p:nvPr/>
        </p:nvGrpSpPr>
        <p:grpSpPr>
          <a:xfrm>
            <a:off x="6556764" y="3014201"/>
            <a:ext cx="111319" cy="111319"/>
            <a:chOff x="1493450" y="3531800"/>
            <a:chExt cx="365700" cy="365700"/>
          </a:xfrm>
        </p:grpSpPr>
        <p:sp>
          <p:nvSpPr>
            <p:cNvPr id="5934" name="Google Shape;5934;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35" name="Google Shape;593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36" name="Google Shape;5936;p369"/>
          <p:cNvGrpSpPr/>
          <p:nvPr/>
        </p:nvGrpSpPr>
        <p:grpSpPr>
          <a:xfrm>
            <a:off x="6927828" y="3014201"/>
            <a:ext cx="111319" cy="111319"/>
            <a:chOff x="1493450" y="3531800"/>
            <a:chExt cx="365700" cy="365700"/>
          </a:xfrm>
        </p:grpSpPr>
        <p:sp>
          <p:nvSpPr>
            <p:cNvPr id="5937" name="Google Shape;5937;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38" name="Google Shape;593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39" name="Google Shape;5939;p369"/>
          <p:cNvGrpSpPr/>
          <p:nvPr/>
        </p:nvGrpSpPr>
        <p:grpSpPr>
          <a:xfrm>
            <a:off x="7051516" y="3014201"/>
            <a:ext cx="111319" cy="111319"/>
            <a:chOff x="1493450" y="3531800"/>
            <a:chExt cx="365700" cy="365700"/>
          </a:xfrm>
        </p:grpSpPr>
        <p:sp>
          <p:nvSpPr>
            <p:cNvPr id="5940" name="Google Shape;5940;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41" name="Google Shape;594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42" name="Google Shape;5942;p369"/>
          <p:cNvGrpSpPr/>
          <p:nvPr/>
        </p:nvGrpSpPr>
        <p:grpSpPr>
          <a:xfrm>
            <a:off x="8041018" y="3014201"/>
            <a:ext cx="111319" cy="111319"/>
            <a:chOff x="1493450" y="3531800"/>
            <a:chExt cx="365700" cy="365700"/>
          </a:xfrm>
        </p:grpSpPr>
        <p:sp>
          <p:nvSpPr>
            <p:cNvPr id="5943" name="Google Shape;5943;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44" name="Google Shape;594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45" name="Google Shape;5945;p369"/>
          <p:cNvGrpSpPr/>
          <p:nvPr/>
        </p:nvGrpSpPr>
        <p:grpSpPr>
          <a:xfrm>
            <a:off x="2475065" y="3321210"/>
            <a:ext cx="111319" cy="111319"/>
            <a:chOff x="1493450" y="3531800"/>
            <a:chExt cx="365700" cy="365700"/>
          </a:xfrm>
        </p:grpSpPr>
        <p:sp>
          <p:nvSpPr>
            <p:cNvPr id="5946" name="Google Shape;5946;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47" name="Google Shape;594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48" name="Google Shape;5948;p369"/>
          <p:cNvGrpSpPr/>
          <p:nvPr/>
        </p:nvGrpSpPr>
        <p:grpSpPr>
          <a:xfrm>
            <a:off x="2598753" y="3321210"/>
            <a:ext cx="111319" cy="111319"/>
            <a:chOff x="1493450" y="3531800"/>
            <a:chExt cx="365700" cy="365700"/>
          </a:xfrm>
        </p:grpSpPr>
        <p:sp>
          <p:nvSpPr>
            <p:cNvPr id="5949" name="Google Shape;5949;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50" name="Google Shape;595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51" name="Google Shape;5951;p369"/>
          <p:cNvGrpSpPr/>
          <p:nvPr/>
        </p:nvGrpSpPr>
        <p:grpSpPr>
          <a:xfrm>
            <a:off x="2722441" y="3321210"/>
            <a:ext cx="111319" cy="111319"/>
            <a:chOff x="1493450" y="3531800"/>
            <a:chExt cx="365700" cy="365700"/>
          </a:xfrm>
        </p:grpSpPr>
        <p:sp>
          <p:nvSpPr>
            <p:cNvPr id="5952" name="Google Shape;5952;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53" name="Google Shape;595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54" name="Google Shape;5954;p369"/>
          <p:cNvGrpSpPr/>
          <p:nvPr/>
        </p:nvGrpSpPr>
        <p:grpSpPr>
          <a:xfrm>
            <a:off x="3093505" y="3321210"/>
            <a:ext cx="111319" cy="111319"/>
            <a:chOff x="1493450" y="3531800"/>
            <a:chExt cx="365700" cy="365700"/>
          </a:xfrm>
        </p:grpSpPr>
        <p:sp>
          <p:nvSpPr>
            <p:cNvPr id="5955" name="Google Shape;5955;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56" name="Google Shape;595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57" name="Google Shape;5957;p369"/>
          <p:cNvGrpSpPr/>
          <p:nvPr/>
        </p:nvGrpSpPr>
        <p:grpSpPr>
          <a:xfrm>
            <a:off x="3711944" y="3321210"/>
            <a:ext cx="111319" cy="111319"/>
            <a:chOff x="1493450" y="3531800"/>
            <a:chExt cx="365700" cy="365700"/>
          </a:xfrm>
        </p:grpSpPr>
        <p:sp>
          <p:nvSpPr>
            <p:cNvPr id="5958" name="Google Shape;5958;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59" name="Google Shape;595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60" name="Google Shape;5960;p369"/>
          <p:cNvGrpSpPr/>
          <p:nvPr/>
        </p:nvGrpSpPr>
        <p:grpSpPr>
          <a:xfrm>
            <a:off x="4330383" y="3321210"/>
            <a:ext cx="111319" cy="111319"/>
            <a:chOff x="1493450" y="3531800"/>
            <a:chExt cx="365700" cy="365700"/>
          </a:xfrm>
        </p:grpSpPr>
        <p:sp>
          <p:nvSpPr>
            <p:cNvPr id="5961" name="Google Shape;5961;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62" name="Google Shape;596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63" name="Google Shape;5963;p369"/>
          <p:cNvGrpSpPr/>
          <p:nvPr/>
        </p:nvGrpSpPr>
        <p:grpSpPr>
          <a:xfrm>
            <a:off x="4701447" y="3321210"/>
            <a:ext cx="111319" cy="111319"/>
            <a:chOff x="1493450" y="3531800"/>
            <a:chExt cx="365700" cy="365700"/>
          </a:xfrm>
        </p:grpSpPr>
        <p:sp>
          <p:nvSpPr>
            <p:cNvPr id="5964" name="Google Shape;5964;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65" name="Google Shape;596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66" name="Google Shape;5966;p369"/>
          <p:cNvGrpSpPr/>
          <p:nvPr/>
        </p:nvGrpSpPr>
        <p:grpSpPr>
          <a:xfrm>
            <a:off x="5319886" y="3321210"/>
            <a:ext cx="111319" cy="111319"/>
            <a:chOff x="1493450" y="3531800"/>
            <a:chExt cx="365700" cy="365700"/>
          </a:xfrm>
        </p:grpSpPr>
        <p:sp>
          <p:nvSpPr>
            <p:cNvPr id="5967" name="Google Shape;5967;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68" name="Google Shape;596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69" name="Google Shape;5969;p369"/>
          <p:cNvGrpSpPr/>
          <p:nvPr/>
        </p:nvGrpSpPr>
        <p:grpSpPr>
          <a:xfrm>
            <a:off x="5443574" y="3321210"/>
            <a:ext cx="111319" cy="111319"/>
            <a:chOff x="1493450" y="3531800"/>
            <a:chExt cx="365700" cy="365700"/>
          </a:xfrm>
        </p:grpSpPr>
        <p:sp>
          <p:nvSpPr>
            <p:cNvPr id="5970" name="Google Shape;5970;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71" name="Google Shape;597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72" name="Google Shape;5972;p369"/>
          <p:cNvGrpSpPr/>
          <p:nvPr/>
        </p:nvGrpSpPr>
        <p:grpSpPr>
          <a:xfrm>
            <a:off x="6433076" y="3321210"/>
            <a:ext cx="111319" cy="111319"/>
            <a:chOff x="1493450" y="3531800"/>
            <a:chExt cx="365700" cy="365700"/>
          </a:xfrm>
        </p:grpSpPr>
        <p:sp>
          <p:nvSpPr>
            <p:cNvPr id="5973" name="Google Shape;5973;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74" name="Google Shape;597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75" name="Google Shape;5975;p369"/>
          <p:cNvGrpSpPr/>
          <p:nvPr/>
        </p:nvGrpSpPr>
        <p:grpSpPr>
          <a:xfrm>
            <a:off x="6927828" y="3321210"/>
            <a:ext cx="111319" cy="111319"/>
            <a:chOff x="1493450" y="3531800"/>
            <a:chExt cx="365700" cy="365700"/>
          </a:xfrm>
        </p:grpSpPr>
        <p:sp>
          <p:nvSpPr>
            <p:cNvPr id="5976" name="Google Shape;5976;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77" name="Google Shape;597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78" name="Google Shape;5978;p369"/>
          <p:cNvGrpSpPr/>
          <p:nvPr/>
        </p:nvGrpSpPr>
        <p:grpSpPr>
          <a:xfrm>
            <a:off x="7051516" y="3321210"/>
            <a:ext cx="111319" cy="111319"/>
            <a:chOff x="1493450" y="3531800"/>
            <a:chExt cx="365700" cy="365700"/>
          </a:xfrm>
        </p:grpSpPr>
        <p:sp>
          <p:nvSpPr>
            <p:cNvPr id="5979" name="Google Shape;5979;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80" name="Google Shape;598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81" name="Google Shape;5981;p369"/>
          <p:cNvGrpSpPr/>
          <p:nvPr/>
        </p:nvGrpSpPr>
        <p:grpSpPr>
          <a:xfrm>
            <a:off x="7669955" y="3321210"/>
            <a:ext cx="111319" cy="111319"/>
            <a:chOff x="1493450" y="3531800"/>
            <a:chExt cx="365700" cy="365700"/>
          </a:xfrm>
        </p:grpSpPr>
        <p:sp>
          <p:nvSpPr>
            <p:cNvPr id="5982" name="Google Shape;5982;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83" name="Google Shape;598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84" name="Google Shape;5984;p369"/>
          <p:cNvGrpSpPr/>
          <p:nvPr/>
        </p:nvGrpSpPr>
        <p:grpSpPr>
          <a:xfrm>
            <a:off x="8164706" y="3321210"/>
            <a:ext cx="111319" cy="111319"/>
            <a:chOff x="1493450" y="3531800"/>
            <a:chExt cx="365700" cy="365700"/>
          </a:xfrm>
        </p:grpSpPr>
        <p:sp>
          <p:nvSpPr>
            <p:cNvPr id="5985" name="Google Shape;5985;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86" name="Google Shape;598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87" name="Google Shape;5987;p369"/>
          <p:cNvGrpSpPr/>
          <p:nvPr/>
        </p:nvGrpSpPr>
        <p:grpSpPr>
          <a:xfrm>
            <a:off x="7175203" y="3321210"/>
            <a:ext cx="111319" cy="111319"/>
            <a:chOff x="1493450" y="3531800"/>
            <a:chExt cx="365700" cy="365700"/>
          </a:xfrm>
        </p:grpSpPr>
        <p:sp>
          <p:nvSpPr>
            <p:cNvPr id="5988" name="Google Shape;5988;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89" name="Google Shape;598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90" name="Google Shape;5990;p369"/>
          <p:cNvGrpSpPr/>
          <p:nvPr/>
        </p:nvGrpSpPr>
        <p:grpSpPr>
          <a:xfrm>
            <a:off x="7298891" y="3321210"/>
            <a:ext cx="111319" cy="111319"/>
            <a:chOff x="1493450" y="3531800"/>
            <a:chExt cx="365700" cy="365700"/>
          </a:xfrm>
        </p:grpSpPr>
        <p:sp>
          <p:nvSpPr>
            <p:cNvPr id="5991" name="Google Shape;5991;p369"/>
            <p:cNvSpPr/>
            <p:nvPr/>
          </p:nvSpPr>
          <p:spPr>
            <a:xfrm>
              <a:off x="1493450" y="3531800"/>
              <a:ext cx="365700" cy="365700"/>
            </a:xfrm>
            <a:prstGeom prst="ellipse">
              <a:avLst/>
            </a:prstGeom>
            <a:solidFill>
              <a:srgbClr val="45818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92" name="Google Shape;599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sp>
        <p:nvSpPr>
          <p:cNvPr id="5993" name="Google Shape;5993;p369"/>
          <p:cNvSpPr txBox="1"/>
          <p:nvPr/>
        </p:nvSpPr>
        <p:spPr>
          <a:xfrm>
            <a:off x="370138" y="1203367"/>
            <a:ext cx="8320500" cy="169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100">
                <a:solidFill>
                  <a:schemeClr val="accent4"/>
                </a:solidFill>
                <a:latin typeface="DM Mono Medium"/>
                <a:ea typeface="DM Mono Medium"/>
                <a:cs typeface="DM Mono Medium"/>
                <a:sym typeface="DM Mono Medium"/>
              </a:rPr>
              <a:t>New Hardware</a:t>
            </a:r>
            <a:endParaRPr sz="1100">
              <a:solidFill>
                <a:schemeClr val="accent4"/>
              </a:solidFill>
              <a:latin typeface="DM Mono Medium"/>
              <a:ea typeface="DM Mono Medium"/>
              <a:cs typeface="DM Mono Medium"/>
              <a:sym typeface="DM Mono Medium"/>
            </a:endParaRPr>
          </a:p>
        </p:txBody>
      </p:sp>
      <p:sp>
        <p:nvSpPr>
          <p:cNvPr id="5994" name="Google Shape;5994;p369"/>
          <p:cNvSpPr txBox="1"/>
          <p:nvPr/>
        </p:nvSpPr>
        <p:spPr>
          <a:xfrm>
            <a:off x="349481" y="4079437"/>
            <a:ext cx="8320500" cy="169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100">
                <a:solidFill>
                  <a:schemeClr val="accent4"/>
                </a:solidFill>
                <a:latin typeface="DM Mono Medium"/>
                <a:ea typeface="DM Mono Medium"/>
                <a:cs typeface="DM Mono Medium"/>
                <a:sym typeface="DM Mono Medium"/>
              </a:rPr>
              <a:t>Software Updates</a:t>
            </a:r>
            <a:endParaRPr sz="1100">
              <a:solidFill>
                <a:schemeClr val="accent4"/>
              </a:solidFill>
              <a:latin typeface="DM Mono Medium"/>
              <a:ea typeface="DM Mono Medium"/>
              <a:cs typeface="DM Mono Medium"/>
              <a:sym typeface="DM Mono Medium"/>
            </a:endParaRPr>
          </a:p>
        </p:txBody>
      </p:sp>
      <p:grpSp>
        <p:nvGrpSpPr>
          <p:cNvPr id="5995" name="Google Shape;5995;p369"/>
          <p:cNvGrpSpPr/>
          <p:nvPr/>
        </p:nvGrpSpPr>
        <p:grpSpPr>
          <a:xfrm>
            <a:off x="1609251" y="3014201"/>
            <a:ext cx="111319" cy="111319"/>
            <a:chOff x="1493450" y="3531800"/>
            <a:chExt cx="365700" cy="365700"/>
          </a:xfrm>
        </p:grpSpPr>
        <p:sp>
          <p:nvSpPr>
            <p:cNvPr id="5996" name="Google Shape;5996;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997" name="Google Shape;599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5998" name="Google Shape;5998;p369"/>
          <p:cNvGrpSpPr/>
          <p:nvPr/>
        </p:nvGrpSpPr>
        <p:grpSpPr>
          <a:xfrm>
            <a:off x="1980314" y="3166601"/>
            <a:ext cx="111319" cy="111319"/>
            <a:chOff x="1493450" y="3531800"/>
            <a:chExt cx="365700" cy="365700"/>
          </a:xfrm>
        </p:grpSpPr>
        <p:sp>
          <p:nvSpPr>
            <p:cNvPr id="5999" name="Google Shape;5999;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00" name="Google Shape;600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01" name="Google Shape;6001;p369"/>
          <p:cNvGrpSpPr/>
          <p:nvPr/>
        </p:nvGrpSpPr>
        <p:grpSpPr>
          <a:xfrm>
            <a:off x="2104002" y="3166601"/>
            <a:ext cx="111319" cy="111319"/>
            <a:chOff x="1493450" y="3531800"/>
            <a:chExt cx="365700" cy="365700"/>
          </a:xfrm>
        </p:grpSpPr>
        <p:sp>
          <p:nvSpPr>
            <p:cNvPr id="6002" name="Google Shape;6002;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03" name="Google Shape;600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04" name="Google Shape;6004;p369"/>
          <p:cNvGrpSpPr/>
          <p:nvPr/>
        </p:nvGrpSpPr>
        <p:grpSpPr>
          <a:xfrm>
            <a:off x="2475065" y="3166601"/>
            <a:ext cx="111319" cy="111319"/>
            <a:chOff x="1493450" y="3531800"/>
            <a:chExt cx="365700" cy="365700"/>
          </a:xfrm>
        </p:grpSpPr>
        <p:sp>
          <p:nvSpPr>
            <p:cNvPr id="6005" name="Google Shape;6005;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06" name="Google Shape;600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07" name="Google Shape;6007;p369"/>
          <p:cNvGrpSpPr/>
          <p:nvPr/>
        </p:nvGrpSpPr>
        <p:grpSpPr>
          <a:xfrm>
            <a:off x="2598753" y="3166601"/>
            <a:ext cx="111319" cy="111319"/>
            <a:chOff x="1493450" y="3531800"/>
            <a:chExt cx="365700" cy="365700"/>
          </a:xfrm>
        </p:grpSpPr>
        <p:sp>
          <p:nvSpPr>
            <p:cNvPr id="6008" name="Google Shape;6008;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09" name="Google Shape;600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10" name="Google Shape;6010;p369"/>
          <p:cNvGrpSpPr/>
          <p:nvPr/>
        </p:nvGrpSpPr>
        <p:grpSpPr>
          <a:xfrm>
            <a:off x="2722441" y="3166601"/>
            <a:ext cx="111319" cy="111319"/>
            <a:chOff x="1493450" y="3531800"/>
            <a:chExt cx="365700" cy="365700"/>
          </a:xfrm>
        </p:grpSpPr>
        <p:sp>
          <p:nvSpPr>
            <p:cNvPr id="6011" name="Google Shape;6011;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12" name="Google Shape;601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13" name="Google Shape;6013;p369"/>
          <p:cNvGrpSpPr/>
          <p:nvPr/>
        </p:nvGrpSpPr>
        <p:grpSpPr>
          <a:xfrm>
            <a:off x="3093505" y="3166601"/>
            <a:ext cx="111319" cy="111319"/>
            <a:chOff x="1493450" y="3531800"/>
            <a:chExt cx="365700" cy="365700"/>
          </a:xfrm>
        </p:grpSpPr>
        <p:sp>
          <p:nvSpPr>
            <p:cNvPr id="6014" name="Google Shape;6014;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15" name="Google Shape;601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16" name="Google Shape;6016;p369"/>
          <p:cNvGrpSpPr/>
          <p:nvPr/>
        </p:nvGrpSpPr>
        <p:grpSpPr>
          <a:xfrm>
            <a:off x="3835651" y="3014201"/>
            <a:ext cx="111319" cy="111319"/>
            <a:chOff x="1493450" y="3531800"/>
            <a:chExt cx="365700" cy="365700"/>
          </a:xfrm>
        </p:grpSpPr>
        <p:sp>
          <p:nvSpPr>
            <p:cNvPr id="6017" name="Google Shape;6017;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18" name="Google Shape;601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19" name="Google Shape;6019;p369"/>
          <p:cNvGrpSpPr/>
          <p:nvPr/>
        </p:nvGrpSpPr>
        <p:grpSpPr>
          <a:xfrm>
            <a:off x="3959359" y="3014201"/>
            <a:ext cx="111319" cy="111319"/>
            <a:chOff x="1493450" y="3531800"/>
            <a:chExt cx="365700" cy="365700"/>
          </a:xfrm>
        </p:grpSpPr>
        <p:sp>
          <p:nvSpPr>
            <p:cNvPr id="6020" name="Google Shape;6020;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21" name="Google Shape;602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22" name="Google Shape;6022;p369"/>
          <p:cNvGrpSpPr/>
          <p:nvPr/>
        </p:nvGrpSpPr>
        <p:grpSpPr>
          <a:xfrm>
            <a:off x="4083066" y="3014201"/>
            <a:ext cx="111319" cy="111319"/>
            <a:chOff x="1493450" y="3531800"/>
            <a:chExt cx="365700" cy="365700"/>
          </a:xfrm>
        </p:grpSpPr>
        <p:sp>
          <p:nvSpPr>
            <p:cNvPr id="6023" name="Google Shape;6023;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24" name="Google Shape;602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25" name="Google Shape;6025;p369"/>
          <p:cNvGrpSpPr/>
          <p:nvPr/>
        </p:nvGrpSpPr>
        <p:grpSpPr>
          <a:xfrm>
            <a:off x="4330481" y="3014201"/>
            <a:ext cx="111319" cy="111319"/>
            <a:chOff x="1493450" y="3531800"/>
            <a:chExt cx="365700" cy="365700"/>
          </a:xfrm>
        </p:grpSpPr>
        <p:sp>
          <p:nvSpPr>
            <p:cNvPr id="6026" name="Google Shape;6026;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27" name="Google Shape;602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28" name="Google Shape;6028;p369"/>
          <p:cNvGrpSpPr/>
          <p:nvPr/>
        </p:nvGrpSpPr>
        <p:grpSpPr>
          <a:xfrm>
            <a:off x="4825154" y="3014201"/>
            <a:ext cx="111319" cy="111319"/>
            <a:chOff x="1493450" y="3531800"/>
            <a:chExt cx="365700" cy="365700"/>
          </a:xfrm>
        </p:grpSpPr>
        <p:sp>
          <p:nvSpPr>
            <p:cNvPr id="6029" name="Google Shape;6029;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30" name="Google Shape;603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31" name="Google Shape;6031;p369"/>
          <p:cNvGrpSpPr/>
          <p:nvPr/>
        </p:nvGrpSpPr>
        <p:grpSpPr>
          <a:xfrm>
            <a:off x="4948861" y="3014201"/>
            <a:ext cx="111319" cy="111319"/>
            <a:chOff x="1493450" y="3531800"/>
            <a:chExt cx="365700" cy="365700"/>
          </a:xfrm>
        </p:grpSpPr>
        <p:sp>
          <p:nvSpPr>
            <p:cNvPr id="6032" name="Google Shape;6032;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33" name="Google Shape;603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34" name="Google Shape;6034;p369"/>
          <p:cNvGrpSpPr/>
          <p:nvPr/>
        </p:nvGrpSpPr>
        <p:grpSpPr>
          <a:xfrm>
            <a:off x="5443593" y="3014201"/>
            <a:ext cx="111319" cy="111319"/>
            <a:chOff x="1493450" y="3531800"/>
            <a:chExt cx="365700" cy="365700"/>
          </a:xfrm>
        </p:grpSpPr>
        <p:sp>
          <p:nvSpPr>
            <p:cNvPr id="6035" name="Google Shape;6035;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36" name="Google Shape;603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37" name="Google Shape;6037;p369"/>
          <p:cNvGrpSpPr/>
          <p:nvPr/>
        </p:nvGrpSpPr>
        <p:grpSpPr>
          <a:xfrm>
            <a:off x="6062032" y="3014201"/>
            <a:ext cx="111319" cy="111319"/>
            <a:chOff x="1493450" y="3531800"/>
            <a:chExt cx="365700" cy="365700"/>
          </a:xfrm>
        </p:grpSpPr>
        <p:sp>
          <p:nvSpPr>
            <p:cNvPr id="6038" name="Google Shape;6038;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39" name="Google Shape;603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40" name="Google Shape;6040;p369"/>
          <p:cNvGrpSpPr/>
          <p:nvPr/>
        </p:nvGrpSpPr>
        <p:grpSpPr>
          <a:xfrm>
            <a:off x="6680491" y="3014201"/>
            <a:ext cx="111319" cy="111319"/>
            <a:chOff x="1493450" y="3531800"/>
            <a:chExt cx="365700" cy="365700"/>
          </a:xfrm>
        </p:grpSpPr>
        <p:sp>
          <p:nvSpPr>
            <p:cNvPr id="6041" name="Google Shape;6041;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42" name="Google Shape;604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43" name="Google Shape;6043;p369"/>
          <p:cNvGrpSpPr/>
          <p:nvPr/>
        </p:nvGrpSpPr>
        <p:grpSpPr>
          <a:xfrm>
            <a:off x="6804179" y="3014201"/>
            <a:ext cx="111319" cy="111319"/>
            <a:chOff x="1493450" y="3531800"/>
            <a:chExt cx="365700" cy="365700"/>
          </a:xfrm>
        </p:grpSpPr>
        <p:sp>
          <p:nvSpPr>
            <p:cNvPr id="6044" name="Google Shape;6044;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45" name="Google Shape;604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46" name="Google Shape;6046;p369"/>
          <p:cNvGrpSpPr/>
          <p:nvPr/>
        </p:nvGrpSpPr>
        <p:grpSpPr>
          <a:xfrm>
            <a:off x="6927828" y="3166601"/>
            <a:ext cx="111319" cy="111319"/>
            <a:chOff x="1493450" y="3531800"/>
            <a:chExt cx="365700" cy="365700"/>
          </a:xfrm>
        </p:grpSpPr>
        <p:sp>
          <p:nvSpPr>
            <p:cNvPr id="6047" name="Google Shape;6047;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48" name="Google Shape;604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49" name="Google Shape;6049;p369"/>
          <p:cNvGrpSpPr/>
          <p:nvPr/>
        </p:nvGrpSpPr>
        <p:grpSpPr>
          <a:xfrm>
            <a:off x="7051516" y="3166601"/>
            <a:ext cx="111319" cy="111319"/>
            <a:chOff x="1493450" y="3531800"/>
            <a:chExt cx="365700" cy="365700"/>
          </a:xfrm>
        </p:grpSpPr>
        <p:sp>
          <p:nvSpPr>
            <p:cNvPr id="6050" name="Google Shape;6050;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51" name="Google Shape;605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52" name="Google Shape;6052;p369"/>
          <p:cNvGrpSpPr/>
          <p:nvPr/>
        </p:nvGrpSpPr>
        <p:grpSpPr>
          <a:xfrm>
            <a:off x="7175223" y="3014201"/>
            <a:ext cx="111319" cy="111319"/>
            <a:chOff x="1493450" y="3531800"/>
            <a:chExt cx="365700" cy="365700"/>
          </a:xfrm>
        </p:grpSpPr>
        <p:sp>
          <p:nvSpPr>
            <p:cNvPr id="6053" name="Google Shape;6053;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54" name="Google Shape;6054;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55" name="Google Shape;6055;p369"/>
          <p:cNvGrpSpPr/>
          <p:nvPr/>
        </p:nvGrpSpPr>
        <p:grpSpPr>
          <a:xfrm>
            <a:off x="7175223" y="3166601"/>
            <a:ext cx="111319" cy="111319"/>
            <a:chOff x="1493450" y="3531800"/>
            <a:chExt cx="365700" cy="365700"/>
          </a:xfrm>
        </p:grpSpPr>
        <p:sp>
          <p:nvSpPr>
            <p:cNvPr id="6056" name="Google Shape;6056;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57" name="Google Shape;605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58" name="Google Shape;6058;p369"/>
          <p:cNvGrpSpPr/>
          <p:nvPr/>
        </p:nvGrpSpPr>
        <p:grpSpPr>
          <a:xfrm>
            <a:off x="7546816" y="3014201"/>
            <a:ext cx="111319" cy="111319"/>
            <a:chOff x="1493450" y="3531800"/>
            <a:chExt cx="365700" cy="365700"/>
          </a:xfrm>
        </p:grpSpPr>
        <p:sp>
          <p:nvSpPr>
            <p:cNvPr id="6059" name="Google Shape;6059;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60" name="Google Shape;6060;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61" name="Google Shape;6061;p369"/>
          <p:cNvGrpSpPr/>
          <p:nvPr/>
        </p:nvGrpSpPr>
        <p:grpSpPr>
          <a:xfrm>
            <a:off x="7670523" y="3014201"/>
            <a:ext cx="111319" cy="111319"/>
            <a:chOff x="1493450" y="3531800"/>
            <a:chExt cx="365700" cy="365700"/>
          </a:xfrm>
        </p:grpSpPr>
        <p:sp>
          <p:nvSpPr>
            <p:cNvPr id="6062" name="Google Shape;6062;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63" name="Google Shape;6063;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64" name="Google Shape;6064;p369"/>
          <p:cNvGrpSpPr/>
          <p:nvPr/>
        </p:nvGrpSpPr>
        <p:grpSpPr>
          <a:xfrm>
            <a:off x="8164726" y="3014201"/>
            <a:ext cx="111319" cy="111319"/>
            <a:chOff x="1493450" y="3531800"/>
            <a:chExt cx="365700" cy="365700"/>
          </a:xfrm>
        </p:grpSpPr>
        <p:sp>
          <p:nvSpPr>
            <p:cNvPr id="6065" name="Google Shape;6065;p369"/>
            <p:cNvSpPr/>
            <p:nvPr/>
          </p:nvSpPr>
          <p:spPr>
            <a:xfrm>
              <a:off x="1493450" y="3531800"/>
              <a:ext cx="365700" cy="3657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66" name="Google Shape;6066;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6067" name="Google Shape;6067;p369"/>
          <p:cNvGrpSpPr/>
          <p:nvPr/>
        </p:nvGrpSpPr>
        <p:grpSpPr>
          <a:xfrm>
            <a:off x="5201224" y="1699999"/>
            <a:ext cx="111319" cy="111319"/>
            <a:chOff x="1493450" y="3531800"/>
            <a:chExt cx="365700" cy="365700"/>
          </a:xfrm>
        </p:grpSpPr>
        <p:sp>
          <p:nvSpPr>
            <p:cNvPr id="6068" name="Google Shape;6068;p369"/>
            <p:cNvSpPr/>
            <p:nvPr/>
          </p:nvSpPr>
          <p:spPr>
            <a:xfrm>
              <a:off x="1493450" y="3531800"/>
              <a:ext cx="365700" cy="365700"/>
            </a:xfrm>
            <a:prstGeom prst="ellipse">
              <a:avLst/>
            </a:prstGeom>
            <a:solidFill>
              <a:srgbClr val="049F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sp>
          <p:nvSpPr>
            <p:cNvPr id="6069" name="Google Shape;6069;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grpSp>
      <p:grpSp>
        <p:nvGrpSpPr>
          <p:cNvPr id="6070" name="Google Shape;6070;p369"/>
          <p:cNvGrpSpPr/>
          <p:nvPr/>
        </p:nvGrpSpPr>
        <p:grpSpPr>
          <a:xfrm>
            <a:off x="5324931" y="1699999"/>
            <a:ext cx="111319" cy="111319"/>
            <a:chOff x="1493450" y="3531800"/>
            <a:chExt cx="365700" cy="365700"/>
          </a:xfrm>
        </p:grpSpPr>
        <p:sp>
          <p:nvSpPr>
            <p:cNvPr id="6071" name="Google Shape;6071;p369"/>
            <p:cNvSpPr/>
            <p:nvPr/>
          </p:nvSpPr>
          <p:spPr>
            <a:xfrm>
              <a:off x="1493450" y="3531800"/>
              <a:ext cx="365700" cy="365700"/>
            </a:xfrm>
            <a:prstGeom prst="ellipse">
              <a:avLst/>
            </a:prstGeom>
            <a:solidFill>
              <a:srgbClr val="049F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sp>
          <p:nvSpPr>
            <p:cNvPr id="6072" name="Google Shape;607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grpSp>
      <p:grpSp>
        <p:nvGrpSpPr>
          <p:cNvPr id="6073" name="Google Shape;6073;p369"/>
          <p:cNvGrpSpPr/>
          <p:nvPr/>
        </p:nvGrpSpPr>
        <p:grpSpPr>
          <a:xfrm>
            <a:off x="5448639" y="1699999"/>
            <a:ext cx="111319" cy="111319"/>
            <a:chOff x="1493450" y="3531800"/>
            <a:chExt cx="365700" cy="365700"/>
          </a:xfrm>
        </p:grpSpPr>
        <p:sp>
          <p:nvSpPr>
            <p:cNvPr id="6074" name="Google Shape;6074;p369"/>
            <p:cNvSpPr/>
            <p:nvPr/>
          </p:nvSpPr>
          <p:spPr>
            <a:xfrm>
              <a:off x="1493450" y="3531800"/>
              <a:ext cx="365700" cy="365700"/>
            </a:xfrm>
            <a:prstGeom prst="ellipse">
              <a:avLst/>
            </a:prstGeom>
            <a:solidFill>
              <a:srgbClr val="049F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sp>
          <p:nvSpPr>
            <p:cNvPr id="6075" name="Google Shape;607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grpSp>
      <p:grpSp>
        <p:nvGrpSpPr>
          <p:cNvPr id="6076" name="Google Shape;6076;p369"/>
          <p:cNvGrpSpPr/>
          <p:nvPr/>
        </p:nvGrpSpPr>
        <p:grpSpPr>
          <a:xfrm>
            <a:off x="5572346" y="1699999"/>
            <a:ext cx="111319" cy="111319"/>
            <a:chOff x="1493450" y="3531800"/>
            <a:chExt cx="365700" cy="365700"/>
          </a:xfrm>
        </p:grpSpPr>
        <p:sp>
          <p:nvSpPr>
            <p:cNvPr id="6077" name="Google Shape;6077;p369"/>
            <p:cNvSpPr/>
            <p:nvPr/>
          </p:nvSpPr>
          <p:spPr>
            <a:xfrm>
              <a:off x="1493450" y="3531800"/>
              <a:ext cx="365700" cy="365700"/>
            </a:xfrm>
            <a:prstGeom prst="ellipse">
              <a:avLst/>
            </a:prstGeom>
            <a:solidFill>
              <a:srgbClr val="049F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sp>
          <p:nvSpPr>
            <p:cNvPr id="6078" name="Google Shape;607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CC4125"/>
                </a:solidFill>
              </a:endParaRPr>
            </a:p>
          </p:txBody>
        </p:sp>
      </p:grpSp>
      <p:sp>
        <p:nvSpPr>
          <p:cNvPr id="6079" name="Google Shape;6079;p369"/>
          <p:cNvSpPr txBox="1"/>
          <p:nvPr/>
        </p:nvSpPr>
        <p:spPr>
          <a:xfrm>
            <a:off x="370143" y="1870530"/>
            <a:ext cx="541200" cy="92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rgbClr val="BF9000"/>
                </a:solidFill>
                <a:latin typeface="DM Sans Medium"/>
                <a:ea typeface="DM Sans Medium"/>
                <a:cs typeface="DM Sans Medium"/>
                <a:sym typeface="DM Sans Medium"/>
              </a:rPr>
              <a:t>HUAWEI</a:t>
            </a:r>
            <a:endParaRPr sz="600">
              <a:solidFill>
                <a:srgbClr val="BF9000"/>
              </a:solidFill>
              <a:latin typeface="DM Sans Medium"/>
              <a:ea typeface="DM Sans Medium"/>
              <a:cs typeface="DM Sans Medium"/>
              <a:sym typeface="DM Sans Medium"/>
            </a:endParaRPr>
          </a:p>
        </p:txBody>
      </p:sp>
      <p:grpSp>
        <p:nvGrpSpPr>
          <p:cNvPr id="6080" name="Google Shape;6080;p369"/>
          <p:cNvGrpSpPr/>
          <p:nvPr/>
        </p:nvGrpSpPr>
        <p:grpSpPr>
          <a:xfrm>
            <a:off x="1361855" y="1854608"/>
            <a:ext cx="111319" cy="111319"/>
            <a:chOff x="1493450" y="3531800"/>
            <a:chExt cx="365700" cy="365700"/>
          </a:xfrm>
        </p:grpSpPr>
        <p:sp>
          <p:nvSpPr>
            <p:cNvPr id="6081" name="Google Shape;6081;p369"/>
            <p:cNvSpPr/>
            <p:nvPr/>
          </p:nvSpPr>
          <p:spPr>
            <a:xfrm>
              <a:off x="1493450" y="3531800"/>
              <a:ext cx="365700" cy="365700"/>
            </a:xfrm>
            <a:prstGeom prst="ellipse">
              <a:avLst/>
            </a:prstGeom>
            <a:solidFill>
              <a:srgbClr val="BF9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6082" name="Google Shape;6082;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083" name="Google Shape;6083;p369"/>
          <p:cNvGrpSpPr/>
          <p:nvPr/>
        </p:nvGrpSpPr>
        <p:grpSpPr>
          <a:xfrm>
            <a:off x="1485563" y="1854608"/>
            <a:ext cx="111319" cy="111319"/>
            <a:chOff x="1493450" y="3531800"/>
            <a:chExt cx="365700" cy="365700"/>
          </a:xfrm>
        </p:grpSpPr>
        <p:sp>
          <p:nvSpPr>
            <p:cNvPr id="6084" name="Google Shape;6084;p369"/>
            <p:cNvSpPr/>
            <p:nvPr/>
          </p:nvSpPr>
          <p:spPr>
            <a:xfrm>
              <a:off x="1493450" y="3531800"/>
              <a:ext cx="365700" cy="365700"/>
            </a:xfrm>
            <a:prstGeom prst="ellipse">
              <a:avLst/>
            </a:prstGeom>
            <a:solidFill>
              <a:srgbClr val="BF9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6085" name="Google Shape;6085;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086" name="Google Shape;6086;p369"/>
          <p:cNvGrpSpPr/>
          <p:nvPr/>
        </p:nvGrpSpPr>
        <p:grpSpPr>
          <a:xfrm>
            <a:off x="4083007" y="1854608"/>
            <a:ext cx="111319" cy="111319"/>
            <a:chOff x="1493450" y="3531800"/>
            <a:chExt cx="365700" cy="365700"/>
          </a:xfrm>
        </p:grpSpPr>
        <p:sp>
          <p:nvSpPr>
            <p:cNvPr id="6087" name="Google Shape;6087;p369"/>
            <p:cNvSpPr/>
            <p:nvPr/>
          </p:nvSpPr>
          <p:spPr>
            <a:xfrm>
              <a:off x="1493450" y="3531800"/>
              <a:ext cx="365700" cy="365700"/>
            </a:xfrm>
            <a:prstGeom prst="ellipse">
              <a:avLst/>
            </a:prstGeom>
            <a:solidFill>
              <a:srgbClr val="BF9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6088" name="Google Shape;6088;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089" name="Google Shape;6089;p369"/>
          <p:cNvGrpSpPr/>
          <p:nvPr/>
        </p:nvGrpSpPr>
        <p:grpSpPr>
          <a:xfrm>
            <a:off x="5683207" y="1854608"/>
            <a:ext cx="111319" cy="111319"/>
            <a:chOff x="1493450" y="3531800"/>
            <a:chExt cx="365700" cy="365700"/>
          </a:xfrm>
        </p:grpSpPr>
        <p:sp>
          <p:nvSpPr>
            <p:cNvPr id="6090" name="Google Shape;6090;p369"/>
            <p:cNvSpPr/>
            <p:nvPr/>
          </p:nvSpPr>
          <p:spPr>
            <a:xfrm>
              <a:off x="1493450" y="3531800"/>
              <a:ext cx="365700" cy="365700"/>
            </a:xfrm>
            <a:prstGeom prst="ellipse">
              <a:avLst/>
            </a:prstGeom>
            <a:solidFill>
              <a:srgbClr val="BF9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accent1"/>
                </a:solidFill>
              </a:endParaRPr>
            </a:p>
          </p:txBody>
        </p:sp>
        <p:sp>
          <p:nvSpPr>
            <p:cNvPr id="6091" name="Google Shape;6091;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6092" name="Google Shape;6092;p369"/>
          <p:cNvSpPr txBox="1"/>
          <p:nvPr/>
        </p:nvSpPr>
        <p:spPr>
          <a:xfrm>
            <a:off x="3823263" y="4292250"/>
            <a:ext cx="4867500" cy="527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lt2"/>
                </a:solidFill>
                <a:latin typeface="DM Sans Medium"/>
                <a:ea typeface="DM Sans Medium"/>
                <a:cs typeface="DM Sans Medium"/>
                <a:sym typeface="DM Sans Medium"/>
              </a:rPr>
              <a:t>Includes beta and GA releases for:</a:t>
            </a:r>
            <a:endParaRPr sz="700">
              <a:solidFill>
                <a:schemeClr val="lt2"/>
              </a:solidFill>
              <a:latin typeface="DM Sans Medium"/>
              <a:ea typeface="DM Sans Medium"/>
              <a:cs typeface="DM Sans Medium"/>
              <a:sym typeface="DM Sans Medium"/>
            </a:endParaRPr>
          </a:p>
          <a:p>
            <a:pPr indent="0" lvl="0" marL="0" rtl="0" algn="l">
              <a:lnSpc>
                <a:spcPct val="115000"/>
              </a:lnSpc>
              <a:spcBef>
                <a:spcPts val="500"/>
              </a:spcBef>
              <a:spcAft>
                <a:spcPts val="0"/>
              </a:spcAft>
              <a:buNone/>
            </a:pPr>
            <a:r>
              <a:rPr lang="en" sz="700">
                <a:solidFill>
                  <a:schemeClr val="accent2"/>
                </a:solidFill>
                <a:latin typeface="DM Sans Medium"/>
                <a:ea typeface="DM Sans Medium"/>
                <a:cs typeface="DM Sans Medium"/>
                <a:sym typeface="DM Sans Medium"/>
              </a:rPr>
              <a:t>FRAMEWORKS</a:t>
            </a:r>
            <a:r>
              <a:rPr lang="en" sz="700">
                <a:solidFill>
                  <a:schemeClr val="accent1"/>
                </a:solidFill>
                <a:latin typeface="DM Sans Medium"/>
                <a:ea typeface="DM Sans Medium"/>
                <a:cs typeface="DM Sans Medium"/>
                <a:sym typeface="DM Sans Medium"/>
              </a:rPr>
              <a:t> </a:t>
            </a:r>
            <a:r>
              <a:rPr lang="en" sz="700">
                <a:solidFill>
                  <a:schemeClr val="lt2"/>
                </a:solidFill>
                <a:latin typeface="DM Sans Medium"/>
                <a:ea typeface="DM Sans Medium"/>
                <a:cs typeface="DM Sans Medium"/>
                <a:sym typeface="DM Sans Medium"/>
              </a:rPr>
              <a:t>- XCUITest, Selenium, Appium, Espresso</a:t>
            </a:r>
            <a:br>
              <a:rPr lang="en" sz="700">
                <a:solidFill>
                  <a:schemeClr val="lt2"/>
                </a:solidFill>
                <a:latin typeface="DM Sans Medium"/>
                <a:ea typeface="DM Sans Medium"/>
                <a:cs typeface="DM Sans Medium"/>
                <a:sym typeface="DM Sans Medium"/>
              </a:rPr>
            </a:br>
            <a:r>
              <a:rPr lang="en" sz="700">
                <a:solidFill>
                  <a:srgbClr val="FFAB40"/>
                </a:solidFill>
                <a:latin typeface="DM Sans Medium"/>
                <a:ea typeface="DM Sans Medium"/>
                <a:cs typeface="DM Sans Medium"/>
                <a:sym typeface="DM Sans Medium"/>
              </a:rPr>
              <a:t>BROWSERS</a:t>
            </a:r>
            <a:r>
              <a:rPr lang="en" sz="700">
                <a:solidFill>
                  <a:schemeClr val="lt2"/>
                </a:solidFill>
                <a:latin typeface="DM Sans Medium"/>
                <a:ea typeface="DM Sans Medium"/>
                <a:cs typeface="DM Sans Medium"/>
                <a:sym typeface="DM Sans Medium"/>
              </a:rPr>
              <a:t> - Firefox, Safari, Chrome, Edge</a:t>
            </a:r>
            <a:endParaRPr sz="700">
              <a:solidFill>
                <a:schemeClr val="lt2"/>
              </a:solidFill>
              <a:latin typeface="DM Sans Medium"/>
              <a:ea typeface="DM Sans Medium"/>
              <a:cs typeface="DM Sans Medium"/>
              <a:sym typeface="DM Sans Medium"/>
            </a:endParaRPr>
          </a:p>
          <a:p>
            <a:pPr indent="0" lvl="0" marL="0" rtl="0" algn="l">
              <a:lnSpc>
                <a:spcPct val="115000"/>
              </a:lnSpc>
              <a:spcBef>
                <a:spcPts val="0"/>
              </a:spcBef>
              <a:spcAft>
                <a:spcPts val="0"/>
              </a:spcAft>
              <a:buNone/>
            </a:pPr>
            <a:r>
              <a:rPr lang="en" sz="700">
                <a:solidFill>
                  <a:srgbClr val="00FF00"/>
                </a:solidFill>
                <a:latin typeface="DM Sans Medium"/>
                <a:ea typeface="DM Sans Medium"/>
                <a:cs typeface="DM Sans Medium"/>
                <a:sym typeface="DM Sans Medium"/>
              </a:rPr>
              <a:t>MOBILE OS</a:t>
            </a:r>
            <a:r>
              <a:rPr lang="en" sz="700">
                <a:solidFill>
                  <a:schemeClr val="lt2"/>
                </a:solidFill>
                <a:latin typeface="DM Sans Medium"/>
                <a:ea typeface="DM Sans Medium"/>
                <a:cs typeface="DM Sans Medium"/>
                <a:sym typeface="DM Sans Medium"/>
              </a:rPr>
              <a:t> - iOS, Android  | OS - Mac, Windows</a:t>
            </a:r>
            <a:endParaRPr sz="700">
              <a:solidFill>
                <a:schemeClr val="lt2"/>
              </a:solidFill>
              <a:latin typeface="DM Sans Medium"/>
              <a:ea typeface="DM Sans Medium"/>
              <a:cs typeface="DM Sans Medium"/>
              <a:sym typeface="DM Sans Medium"/>
            </a:endParaRPr>
          </a:p>
        </p:txBody>
      </p:sp>
      <p:sp>
        <p:nvSpPr>
          <p:cNvPr id="6093" name="Google Shape;6093;p369"/>
          <p:cNvSpPr txBox="1"/>
          <p:nvPr/>
        </p:nvSpPr>
        <p:spPr>
          <a:xfrm>
            <a:off x="7327863" y="-1219300"/>
            <a:ext cx="2283600" cy="5541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000">
                <a:latin typeface="Merriweather"/>
                <a:ea typeface="Merriweather"/>
                <a:cs typeface="Merriweather"/>
                <a:sym typeface="Merriweather"/>
              </a:rPr>
              <a:t>Keeping up with the fast-evolving de</a:t>
            </a:r>
            <a:r>
              <a:rPr lang="en" sz="1000">
                <a:latin typeface="Merriweather"/>
                <a:ea typeface="Merriweather"/>
                <a:cs typeface="Merriweather"/>
                <a:sym typeface="Merriweather"/>
              </a:rPr>
              <a:t>vice, OS landscape is </a:t>
            </a:r>
            <a:r>
              <a:rPr lang="en" sz="1000">
                <a:solidFill>
                  <a:schemeClr val="dk1"/>
                </a:solidFill>
                <a:latin typeface="Merriweather"/>
                <a:ea typeface="Merriweather"/>
                <a:cs typeface="Merriweather"/>
                <a:sym typeface="Merriweather"/>
              </a:rPr>
              <a:t>unsustainable and</a:t>
            </a:r>
            <a:r>
              <a:rPr lang="en" sz="1000">
                <a:solidFill>
                  <a:schemeClr val="dk1"/>
                </a:solidFill>
                <a:latin typeface="Merriweather"/>
                <a:ea typeface="Merriweather"/>
                <a:cs typeface="Merriweather"/>
                <a:sym typeface="Merriweather"/>
              </a:rPr>
              <a:t> costy!</a:t>
            </a:r>
            <a:endParaRPr sz="1000">
              <a:solidFill>
                <a:schemeClr val="dk1"/>
              </a:solidFill>
              <a:latin typeface="Merriweather"/>
              <a:ea typeface="Merriweather"/>
              <a:cs typeface="Merriweather"/>
              <a:sym typeface="Merriweather"/>
            </a:endParaRPr>
          </a:p>
        </p:txBody>
      </p:sp>
      <p:sp>
        <p:nvSpPr>
          <p:cNvPr id="6094" name="Google Shape;6094;p369"/>
          <p:cNvSpPr txBox="1"/>
          <p:nvPr/>
        </p:nvSpPr>
        <p:spPr>
          <a:xfrm>
            <a:off x="334963" y="3460388"/>
            <a:ext cx="576300" cy="1848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600">
                <a:solidFill>
                  <a:schemeClr val="accent3"/>
                </a:solidFill>
                <a:latin typeface="DM Sans Medium"/>
                <a:ea typeface="DM Sans Medium"/>
                <a:cs typeface="DM Sans Medium"/>
                <a:sym typeface="DM Sans Medium"/>
              </a:rPr>
              <a:t>LOG4J</a:t>
            </a:r>
            <a:endParaRPr sz="600">
              <a:solidFill>
                <a:schemeClr val="accent3"/>
              </a:solidFill>
              <a:latin typeface="DM Sans Medium"/>
              <a:ea typeface="DM Sans Medium"/>
              <a:cs typeface="DM Sans Medium"/>
              <a:sym typeface="DM Sans Medium"/>
            </a:endParaRPr>
          </a:p>
          <a:p>
            <a:pPr indent="0" lvl="0" marL="0" rtl="0" algn="r">
              <a:spcBef>
                <a:spcPts val="0"/>
              </a:spcBef>
              <a:spcAft>
                <a:spcPts val="0"/>
              </a:spcAft>
              <a:buNone/>
            </a:pPr>
            <a:r>
              <a:rPr lang="en" sz="600">
                <a:solidFill>
                  <a:schemeClr val="accent3"/>
                </a:solidFill>
                <a:latin typeface="DM Sans Medium"/>
                <a:ea typeface="DM Sans Medium"/>
                <a:cs typeface="DM Sans Medium"/>
                <a:sym typeface="DM Sans Medium"/>
              </a:rPr>
              <a:t>VULNERABILITY</a:t>
            </a:r>
            <a:endParaRPr sz="600">
              <a:solidFill>
                <a:schemeClr val="accent3"/>
              </a:solidFill>
              <a:latin typeface="DM Sans Medium"/>
              <a:ea typeface="DM Sans Medium"/>
              <a:cs typeface="DM Sans Medium"/>
              <a:sym typeface="DM Sans Medium"/>
            </a:endParaRPr>
          </a:p>
        </p:txBody>
      </p:sp>
      <p:grpSp>
        <p:nvGrpSpPr>
          <p:cNvPr id="6095" name="Google Shape;6095;p369"/>
          <p:cNvGrpSpPr/>
          <p:nvPr/>
        </p:nvGrpSpPr>
        <p:grpSpPr>
          <a:xfrm>
            <a:off x="3711944" y="3473610"/>
            <a:ext cx="111319" cy="111319"/>
            <a:chOff x="1493450" y="3531800"/>
            <a:chExt cx="365700" cy="365700"/>
          </a:xfrm>
        </p:grpSpPr>
        <p:sp>
          <p:nvSpPr>
            <p:cNvPr id="6096" name="Google Shape;6096;p369"/>
            <p:cNvSpPr/>
            <p:nvPr/>
          </p:nvSpPr>
          <p:spPr>
            <a:xfrm>
              <a:off x="1493450" y="3531800"/>
              <a:ext cx="365700" cy="365700"/>
            </a:xfrm>
            <a:prstGeom prst="ellipse">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97" name="Google Shape;6097;p369"/>
            <p:cNvSpPr/>
            <p:nvPr/>
          </p:nvSpPr>
          <p:spPr>
            <a:xfrm>
              <a:off x="1583175" y="3621525"/>
              <a:ext cx="186300" cy="186300"/>
            </a:xfrm>
            <a:prstGeom prst="ellipse">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sp>
        <p:nvSpPr>
          <p:cNvPr id="6098" name="Google Shape;6098;p369"/>
          <p:cNvSpPr txBox="1"/>
          <p:nvPr>
            <p:ph idx="12" type="sldNum"/>
          </p:nvPr>
        </p:nvSpPr>
        <p:spPr>
          <a:xfrm>
            <a:off x="8570435" y="4949563"/>
            <a:ext cx="207600" cy="77100"/>
          </a:xfrm>
          <a:prstGeom prst="rect">
            <a:avLst/>
          </a:prstGeom>
        </p:spPr>
        <p:txBody>
          <a:bodyPr anchorCtr="0" anchor="t" bIns="0" lIns="0" spcFirstLastPara="1" rIns="0" wrap="square" tIns="0">
            <a:sp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6099" name="Google Shape;6099;p369"/>
          <p:cNvSpPr txBox="1"/>
          <p:nvPr/>
        </p:nvSpPr>
        <p:spPr>
          <a:xfrm>
            <a:off x="313300" y="703125"/>
            <a:ext cx="56250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solidFill>
                  <a:schemeClr val="lt1"/>
                </a:solidFill>
                <a:latin typeface="DM Mono Medium"/>
                <a:ea typeface="DM Mono Medium"/>
                <a:cs typeface="DM Mono Medium"/>
                <a:sym typeface="DM Mono Medium"/>
              </a:rPr>
              <a:t>Popular Device, Browser &amp; Os Releases </a:t>
            </a:r>
            <a:endParaRPr sz="1000">
              <a:solidFill>
                <a:schemeClr val="lt1"/>
              </a:solidFill>
              <a:latin typeface="DM Mono Medium"/>
              <a:ea typeface="DM Mono Medium"/>
              <a:cs typeface="DM Mono Medium"/>
              <a:sym typeface="DM Mono Medium"/>
            </a:endParaRPr>
          </a:p>
        </p:txBody>
      </p:sp>
      <p:sp>
        <p:nvSpPr>
          <p:cNvPr id="6100" name="Google Shape;6100;p369"/>
          <p:cNvSpPr txBox="1"/>
          <p:nvPr/>
        </p:nvSpPr>
        <p:spPr>
          <a:xfrm>
            <a:off x="313300" y="224538"/>
            <a:ext cx="86571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400">
                <a:solidFill>
                  <a:schemeClr val="accent1"/>
                </a:solidFill>
                <a:latin typeface="DM Mono Medium"/>
                <a:ea typeface="DM Mono Medium"/>
                <a:cs typeface="DM Mono Medium"/>
                <a:sym typeface="DM Mono Medium"/>
              </a:rPr>
              <a:t>Keeping up with the fast-evolving Device/OS landscape is unsustainable &amp; costly!</a:t>
            </a:r>
            <a:endParaRPr sz="1200">
              <a:solidFill>
                <a:schemeClr val="lt1"/>
              </a:solidFill>
              <a:latin typeface="DM Sans"/>
              <a:ea typeface="DM Sans"/>
              <a:cs typeface="DM Sans"/>
              <a:sym typeface="DM Sans"/>
            </a:endParaRPr>
          </a:p>
        </p:txBody>
      </p:sp>
      <p:sp>
        <p:nvSpPr>
          <p:cNvPr id="6101" name="Google Shape;6101;p369"/>
          <p:cNvSpPr/>
          <p:nvPr/>
        </p:nvSpPr>
        <p:spPr>
          <a:xfrm>
            <a:off x="3688410" y="1172813"/>
            <a:ext cx="173337" cy="231114"/>
          </a:xfrm>
          <a:custGeom>
            <a:rect b="b" l="l" r="r" t="t"/>
            <a:pathLst>
              <a:path extrusionOk="0" h="206352" w="154765">
                <a:moveTo>
                  <a:pt x="103177" y="0"/>
                </a:moveTo>
                <a:lnTo>
                  <a:pt x="51589" y="0"/>
                </a:lnTo>
                <a:cubicBezTo>
                  <a:pt x="23112" y="0"/>
                  <a:pt x="1" y="23111"/>
                  <a:pt x="1" y="51588"/>
                </a:cubicBezTo>
                <a:lnTo>
                  <a:pt x="1" y="103176"/>
                </a:lnTo>
                <a:lnTo>
                  <a:pt x="1" y="154764"/>
                </a:lnTo>
                <a:cubicBezTo>
                  <a:pt x="1" y="183240"/>
                  <a:pt x="23112" y="206352"/>
                  <a:pt x="51589" y="206352"/>
                </a:cubicBezTo>
                <a:lnTo>
                  <a:pt x="103177" y="206352"/>
                </a:lnTo>
                <a:cubicBezTo>
                  <a:pt x="131653" y="206352"/>
                  <a:pt x="154765" y="183240"/>
                  <a:pt x="154765" y="154764"/>
                </a:cubicBezTo>
                <a:lnTo>
                  <a:pt x="154765" y="103176"/>
                </a:lnTo>
                <a:lnTo>
                  <a:pt x="154765" y="51588"/>
                </a:lnTo>
                <a:cubicBezTo>
                  <a:pt x="154765" y="23111"/>
                  <a:pt x="131653" y="0"/>
                  <a:pt x="103177" y="0"/>
                </a:cubicBezTo>
                <a:close/>
                <a:moveTo>
                  <a:pt x="77383" y="194796"/>
                </a:moveTo>
                <a:cubicBezTo>
                  <a:pt x="63248" y="194796"/>
                  <a:pt x="51589" y="183137"/>
                  <a:pt x="51589" y="169002"/>
                </a:cubicBezTo>
                <a:cubicBezTo>
                  <a:pt x="51589" y="154764"/>
                  <a:pt x="63248" y="143208"/>
                  <a:pt x="77383" y="143208"/>
                </a:cubicBezTo>
                <a:cubicBezTo>
                  <a:pt x="91621" y="143208"/>
                  <a:pt x="103177" y="154764"/>
                  <a:pt x="103177" y="169002"/>
                </a:cubicBezTo>
                <a:cubicBezTo>
                  <a:pt x="103177" y="183137"/>
                  <a:pt x="91621" y="194796"/>
                  <a:pt x="77383" y="194796"/>
                </a:cubicBezTo>
                <a:close/>
                <a:moveTo>
                  <a:pt x="103177" y="103176"/>
                </a:moveTo>
                <a:lnTo>
                  <a:pt x="103177" y="128970"/>
                </a:lnTo>
                <a:lnTo>
                  <a:pt x="51589" y="128970"/>
                </a:lnTo>
                <a:lnTo>
                  <a:pt x="51589" y="103176"/>
                </a:lnTo>
                <a:lnTo>
                  <a:pt x="51589" y="51588"/>
                </a:lnTo>
                <a:lnTo>
                  <a:pt x="103177" y="51588"/>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102" name="Google Shape;6102;p369"/>
          <p:cNvGrpSpPr/>
          <p:nvPr/>
        </p:nvGrpSpPr>
        <p:grpSpPr>
          <a:xfrm>
            <a:off x="3480763" y="4060331"/>
            <a:ext cx="207900" cy="207900"/>
            <a:chOff x="1193200" y="238125"/>
            <a:chExt cx="5158800" cy="5158800"/>
          </a:xfrm>
        </p:grpSpPr>
        <p:sp>
          <p:nvSpPr>
            <p:cNvPr id="6103" name="Google Shape;6103;p369"/>
            <p:cNvSpPr/>
            <p:nvPr/>
          </p:nvSpPr>
          <p:spPr>
            <a:xfrm>
              <a:off x="1193200" y="238125"/>
              <a:ext cx="2579400" cy="2579400"/>
            </a:xfrm>
            <a:custGeom>
              <a:rect b="b" l="l" r="r" t="t"/>
              <a:pathLst>
                <a:path extrusionOk="0" h="103176" w="103176">
                  <a:moveTo>
                    <a:pt x="0" y="0"/>
                  </a:moveTo>
                  <a:lnTo>
                    <a:pt x="0" y="51588"/>
                  </a:lnTo>
                  <a:lnTo>
                    <a:pt x="0" y="103176"/>
                  </a:lnTo>
                  <a:lnTo>
                    <a:pt x="51588" y="103176"/>
                  </a:lnTo>
                  <a:lnTo>
                    <a:pt x="51588" y="51588"/>
                  </a:lnTo>
                  <a:lnTo>
                    <a:pt x="103176" y="51588"/>
                  </a:lnTo>
                  <a:lnTo>
                    <a:pt x="103176" y="0"/>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04" name="Google Shape;6104;p369"/>
            <p:cNvSpPr/>
            <p:nvPr/>
          </p:nvSpPr>
          <p:spPr>
            <a:xfrm>
              <a:off x="3772575" y="2817500"/>
              <a:ext cx="2579425" cy="2579425"/>
            </a:xfrm>
            <a:custGeom>
              <a:rect b="b" l="l" r="r" t="t"/>
              <a:pathLst>
                <a:path extrusionOk="0" h="103177" w="103177">
                  <a:moveTo>
                    <a:pt x="51589" y="1"/>
                  </a:moveTo>
                  <a:lnTo>
                    <a:pt x="51589" y="51589"/>
                  </a:lnTo>
                  <a:lnTo>
                    <a:pt x="1" y="51589"/>
                  </a:lnTo>
                  <a:lnTo>
                    <a:pt x="1" y="103177"/>
                  </a:lnTo>
                  <a:lnTo>
                    <a:pt x="103177" y="103177"/>
                  </a:lnTo>
                  <a:lnTo>
                    <a:pt x="103177" y="51589"/>
                  </a:lnTo>
                  <a:lnTo>
                    <a:pt x="103177"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6105" name="Google Shape;6105;p369"/>
          <p:cNvPicPr preferRelativeResize="0"/>
          <p:nvPr/>
        </p:nvPicPr>
        <p:blipFill rotWithShape="1">
          <a:blip r:embed="rId4">
            <a:alphaModFix/>
          </a:blip>
          <a:srcRect b="0" l="0" r="0" t="0"/>
          <a:stretch/>
        </p:blipFill>
        <p:spPr>
          <a:xfrm>
            <a:off x="8514000" y="4931956"/>
            <a:ext cx="56429" cy="112163"/>
          </a:xfrm>
          <a:prstGeom prst="rect">
            <a:avLst/>
          </a:prstGeom>
          <a:noFill/>
          <a:ln>
            <a:noFill/>
          </a:ln>
        </p:spPr>
      </p:pic>
      <p:pic>
        <p:nvPicPr>
          <p:cNvPr id="6106" name="Google Shape;6106;p369"/>
          <p:cNvPicPr preferRelativeResize="0"/>
          <p:nvPr/>
        </p:nvPicPr>
        <p:blipFill rotWithShape="1">
          <a:blip r:embed="rId4">
            <a:alphaModFix/>
          </a:blip>
          <a:srcRect b="0" l="0" r="0" t="0"/>
          <a:stretch/>
        </p:blipFill>
        <p:spPr>
          <a:xfrm rot="10800000">
            <a:off x="8778041" y="4931956"/>
            <a:ext cx="56429" cy="1121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023 Sauce Labs Theme">
  <a:themeElements>
    <a:clrScheme name="Simple Light">
      <a:dk1>
        <a:srgbClr val="132322"/>
      </a:dk1>
      <a:lt1>
        <a:srgbClr val="F9F9F7"/>
      </a:lt1>
      <a:dk2>
        <a:srgbClr val="727A7A"/>
      </a:dk2>
      <a:lt2>
        <a:srgbClr val="DDD3D3"/>
      </a:lt2>
      <a:accent1>
        <a:srgbClr val="3DDC91"/>
      </a:accent1>
      <a:accent2>
        <a:srgbClr val="FFCD48"/>
      </a:accent2>
      <a:accent3>
        <a:srgbClr val="EE805A"/>
      </a:accent3>
      <a:accent4>
        <a:srgbClr val="DEEEEA"/>
      </a:accent4>
      <a:accent5>
        <a:srgbClr val="434E4E"/>
      </a:accent5>
      <a:accent6>
        <a:srgbClr val="EEFF41"/>
      </a:accent6>
      <a:hlink>
        <a:srgbClr val="185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uce Theme 2021">
  <a:themeElements>
    <a:clrScheme name="Simple Light">
      <a:dk1>
        <a:srgbClr val="E2231A"/>
      </a:dk1>
      <a:lt1>
        <a:srgbClr val="FFFFFF"/>
      </a:lt1>
      <a:dk2>
        <a:srgbClr val="474C55"/>
      </a:dk2>
      <a:lt2>
        <a:srgbClr val="BEBEBE"/>
      </a:lt2>
      <a:accent1>
        <a:srgbClr val="747788"/>
      </a:accent1>
      <a:accent2>
        <a:srgbClr val="53A055"/>
      </a:accent2>
      <a:accent3>
        <a:srgbClr val="78909C"/>
      </a:accent3>
      <a:accent4>
        <a:srgbClr val="FFAB40"/>
      </a:accent4>
      <a:accent5>
        <a:srgbClr val="56C2E8"/>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023 Sauce Labs Theme">
  <a:themeElements>
    <a:clrScheme name="Simple Light">
      <a:dk1>
        <a:srgbClr val="132322"/>
      </a:dk1>
      <a:lt1>
        <a:srgbClr val="F9F9F7"/>
      </a:lt1>
      <a:dk2>
        <a:srgbClr val="727A7A"/>
      </a:dk2>
      <a:lt2>
        <a:srgbClr val="DDD3D3"/>
      </a:lt2>
      <a:accent1>
        <a:srgbClr val="3DDC91"/>
      </a:accent1>
      <a:accent2>
        <a:srgbClr val="FFCD48"/>
      </a:accent2>
      <a:accent3>
        <a:srgbClr val="EE805A"/>
      </a:accent3>
      <a:accent4>
        <a:srgbClr val="DEEEEA"/>
      </a:accent4>
      <a:accent5>
        <a:srgbClr val="434E4E"/>
      </a:accent5>
      <a:accent6>
        <a:srgbClr val="EEFF41"/>
      </a:accent6>
      <a:hlink>
        <a:srgbClr val="185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023 Sauce Labs Theme">
  <a:themeElements>
    <a:clrScheme name="Simple Light">
      <a:dk1>
        <a:srgbClr val="132322"/>
      </a:dk1>
      <a:lt1>
        <a:srgbClr val="F9F9F7"/>
      </a:lt1>
      <a:dk2>
        <a:srgbClr val="727A7A"/>
      </a:dk2>
      <a:lt2>
        <a:srgbClr val="DDD3D3"/>
      </a:lt2>
      <a:accent1>
        <a:srgbClr val="3DDC91"/>
      </a:accent1>
      <a:accent2>
        <a:srgbClr val="FFCD48"/>
      </a:accent2>
      <a:accent3>
        <a:srgbClr val="EE805A"/>
      </a:accent3>
      <a:accent4>
        <a:srgbClr val="DEEEEA"/>
      </a:accent4>
      <a:accent5>
        <a:srgbClr val="434E4E"/>
      </a:accent5>
      <a:accent6>
        <a:srgbClr val="EEFF41"/>
      </a:accent6>
      <a:hlink>
        <a:srgbClr val="185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023 Sauce Labs Theme">
  <a:themeElements>
    <a:clrScheme name="Simple Light">
      <a:dk1>
        <a:srgbClr val="132322"/>
      </a:dk1>
      <a:lt1>
        <a:srgbClr val="F9F9F7"/>
      </a:lt1>
      <a:dk2>
        <a:srgbClr val="727A7A"/>
      </a:dk2>
      <a:lt2>
        <a:srgbClr val="DDD3D3"/>
      </a:lt2>
      <a:accent1>
        <a:srgbClr val="3DDC91"/>
      </a:accent1>
      <a:accent2>
        <a:srgbClr val="FFCD48"/>
      </a:accent2>
      <a:accent3>
        <a:srgbClr val="EE805A"/>
      </a:accent3>
      <a:accent4>
        <a:srgbClr val="DEEEEA"/>
      </a:accent4>
      <a:accent5>
        <a:srgbClr val="434E4E"/>
      </a:accent5>
      <a:accent6>
        <a:srgbClr val="EEFF41"/>
      </a:accent6>
      <a:hlink>
        <a:srgbClr val="185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2023 Sauce Labs Theme">
  <a:themeElements>
    <a:clrScheme name="Simple Light">
      <a:dk1>
        <a:srgbClr val="132322"/>
      </a:dk1>
      <a:lt1>
        <a:srgbClr val="F9F9F7"/>
      </a:lt1>
      <a:dk2>
        <a:srgbClr val="727A7A"/>
      </a:dk2>
      <a:lt2>
        <a:srgbClr val="DDD3D3"/>
      </a:lt2>
      <a:accent1>
        <a:srgbClr val="3DDC91"/>
      </a:accent1>
      <a:accent2>
        <a:srgbClr val="FFCD48"/>
      </a:accent2>
      <a:accent3>
        <a:srgbClr val="EE805A"/>
      </a:accent3>
      <a:accent4>
        <a:srgbClr val="DEEEEA"/>
      </a:accent4>
      <a:accent5>
        <a:srgbClr val="434E4E"/>
      </a:accent5>
      <a:accent6>
        <a:srgbClr val="EEFF41"/>
      </a:accent6>
      <a:hlink>
        <a:srgbClr val="185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auce Theme 2021">
  <a:themeElements>
    <a:clrScheme name="Simple Light">
      <a:dk1>
        <a:srgbClr val="E2231A"/>
      </a:dk1>
      <a:lt1>
        <a:srgbClr val="FFFFFF"/>
      </a:lt1>
      <a:dk2>
        <a:srgbClr val="474C55"/>
      </a:dk2>
      <a:lt2>
        <a:srgbClr val="BEBEBE"/>
      </a:lt2>
      <a:accent1>
        <a:srgbClr val="747788"/>
      </a:accent1>
      <a:accent2>
        <a:srgbClr val="53A055"/>
      </a:accent2>
      <a:accent3>
        <a:srgbClr val="78909C"/>
      </a:accent3>
      <a:accent4>
        <a:srgbClr val="FFAB40"/>
      </a:accent4>
      <a:accent5>
        <a:srgbClr val="56C2E8"/>
      </a:accent5>
      <a:accent6>
        <a:srgbClr val="EEFF41"/>
      </a:accent6>
      <a:hlink>
        <a:srgbClr val="3C78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auce Theme 2021">
  <a:themeElements>
    <a:clrScheme name="Simple Light">
      <a:dk1>
        <a:srgbClr val="E2231A"/>
      </a:dk1>
      <a:lt1>
        <a:srgbClr val="FFFFFF"/>
      </a:lt1>
      <a:dk2>
        <a:srgbClr val="474C55"/>
      </a:dk2>
      <a:lt2>
        <a:srgbClr val="BEBEBE"/>
      </a:lt2>
      <a:accent1>
        <a:srgbClr val="747788"/>
      </a:accent1>
      <a:accent2>
        <a:srgbClr val="53A055"/>
      </a:accent2>
      <a:accent3>
        <a:srgbClr val="78909C"/>
      </a:accent3>
      <a:accent4>
        <a:srgbClr val="FFAB40"/>
      </a:accent4>
      <a:accent5>
        <a:srgbClr val="56C2E8"/>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